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7" r:id="rId3"/>
    <p:sldId id="257" r:id="rId4"/>
    <p:sldId id="293" r:id="rId5"/>
    <p:sldId id="266" r:id="rId6"/>
    <p:sldId id="267" r:id="rId7"/>
    <p:sldId id="290" r:id="rId8"/>
    <p:sldId id="291" r:id="rId9"/>
    <p:sldId id="260" r:id="rId10"/>
    <p:sldId id="288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F80BB-18AA-4606-9705-80884579F93B}">
  <a:tblStyle styleId="{873F80BB-18AA-4606-9705-80884579F9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930" autoAdjust="0"/>
  </p:normalViewPr>
  <p:slideViewPr>
    <p:cSldViewPr snapToGrid="0">
      <p:cViewPr varScale="1">
        <p:scale>
          <a:sx n="90" d="100"/>
          <a:sy n="90" d="100"/>
        </p:scale>
        <p:origin x="123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6fa6903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06fa6903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my name is Xena Adono and today I will be talking to you guys about my project. So, my project was on comparing Apple Watch and </a:t>
            </a:r>
            <a:r>
              <a:rPr lang="en-US" dirty="0" err="1"/>
              <a:t>FitBit</a:t>
            </a:r>
            <a:r>
              <a:rPr lang="en-US" dirty="0"/>
              <a:t> performance.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1086e89ab34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1086e89ab34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 introduction to the topic. Lets start with the objective main topic which was to examine whether the 2 popular fitness trackers could accurately predict certain activities.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would accomplish this by utilizing the machine learning classification methods we learned throughout the semester and using them to categorize and predict physical activity types.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study was conducted by faculty at university of Toronto and university of Oregon. Sample included 49 participants both men and women who completed a 65 minute trial while wearing either Apple Watch or the </a:t>
            </a:r>
            <a:r>
              <a:rPr lang="en-US" dirty="0" err="1"/>
              <a:t>FitBit</a:t>
            </a:r>
            <a:r>
              <a:rPr lang="en-US" dirty="0"/>
              <a:t> tracker.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dataset had 15 predictor variables which you will see throughout the presentation but some of the more important </a:t>
            </a:r>
            <a:r>
              <a:rPr lang="en-US" dirty="0" err="1"/>
              <a:t>notebale</a:t>
            </a:r>
            <a:r>
              <a:rPr lang="en-US" dirty="0"/>
              <a:t> ones include: Heart Rate, Calories, Distance, Steps, and </a:t>
            </a:r>
            <a:r>
              <a:rPr lang="en-US" dirty="0" err="1"/>
              <a:t>Intesity</a:t>
            </a:r>
            <a:r>
              <a:rPr lang="en-US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Our outcome target variable is a categorical type named activity with 4 levels: lying, sitting, walking, and running.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9b69ca88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9b69ca88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For all our models we will be using the usual 80% training and 20% testing split.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9b69ca88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9b69ca88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31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041677aa4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041677aa4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Since our dataset is imbalanced, we will also be using the F1 score as another measure of performance for our models.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059b69ca8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059b69ca8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Note that for the Apple Watch, intensity and heart rate are the most important variables.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041677aa4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041677aa4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60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059b69ca8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059b69ca8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2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75d0ef730_0_5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75d0ef730_0_5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summary we will be using Python, R’s numbers still hold but the Accuracy and F1 score are closer in range when using python.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can see that the random forest model had higher classification accuracy for both devices.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models are commonly used in physical activity research.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we do see that the  overall accuracy is higher for Fitbit compared to Apple Watch.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14000" y="1184400"/>
            <a:ext cx="3843900" cy="24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4000" y="3559813"/>
            <a:ext cx="38439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ctrTitle"/>
          </p:nvPr>
        </p:nvSpPr>
        <p:spPr>
          <a:xfrm>
            <a:off x="4314739" y="553816"/>
            <a:ext cx="4143161" cy="3018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Comparing AppleWatch and FitBit Performance </a:t>
            </a:r>
            <a:endParaRPr dirty="0"/>
          </a:p>
        </p:txBody>
      </p:sp>
      <p:sp>
        <p:nvSpPr>
          <p:cNvPr id="46" name="Google Shape;46;p15"/>
          <p:cNvSpPr txBox="1">
            <a:spLocks noGrp="1"/>
          </p:cNvSpPr>
          <p:nvPr>
            <p:ph type="subTitle" idx="1"/>
          </p:nvPr>
        </p:nvSpPr>
        <p:spPr>
          <a:xfrm>
            <a:off x="4314739" y="3766986"/>
            <a:ext cx="38439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Xena Adono 	        STAT 574</a:t>
            </a:r>
            <a:endParaRPr dirty="0"/>
          </a:p>
        </p:txBody>
      </p:sp>
      <p:grpSp>
        <p:nvGrpSpPr>
          <p:cNvPr id="109" name="Google Shape;925;p25">
            <a:extLst>
              <a:ext uri="{FF2B5EF4-FFF2-40B4-BE49-F238E27FC236}">
                <a16:creationId xmlns:a16="http://schemas.microsoft.com/office/drawing/2014/main" id="{0B3A47A5-79C4-D731-52F2-C0A91C70BC21}"/>
              </a:ext>
            </a:extLst>
          </p:cNvPr>
          <p:cNvGrpSpPr/>
          <p:nvPr/>
        </p:nvGrpSpPr>
        <p:grpSpPr>
          <a:xfrm>
            <a:off x="686100" y="757674"/>
            <a:ext cx="3331899" cy="3405448"/>
            <a:chOff x="5900601" y="1551495"/>
            <a:chExt cx="6053345" cy="5658746"/>
          </a:xfrm>
        </p:grpSpPr>
        <p:grpSp>
          <p:nvGrpSpPr>
            <p:cNvPr id="110" name="Google Shape;926;p25">
              <a:extLst>
                <a:ext uri="{FF2B5EF4-FFF2-40B4-BE49-F238E27FC236}">
                  <a16:creationId xmlns:a16="http://schemas.microsoft.com/office/drawing/2014/main" id="{3A9A2B09-2183-31A1-3EB7-0DCC90D37C58}"/>
                </a:ext>
              </a:extLst>
            </p:cNvPr>
            <p:cNvGrpSpPr/>
            <p:nvPr/>
          </p:nvGrpSpPr>
          <p:grpSpPr>
            <a:xfrm>
              <a:off x="5900601" y="1551495"/>
              <a:ext cx="6053345" cy="5658746"/>
              <a:chOff x="5263750" y="1473500"/>
              <a:chExt cx="3395986" cy="3174612"/>
            </a:xfrm>
          </p:grpSpPr>
          <p:sp>
            <p:nvSpPr>
              <p:cNvPr id="113" name="Google Shape;927;p25">
                <a:extLst>
                  <a:ext uri="{FF2B5EF4-FFF2-40B4-BE49-F238E27FC236}">
                    <a16:creationId xmlns:a16="http://schemas.microsoft.com/office/drawing/2014/main" id="{71C509EB-E48B-2201-5FC7-0ABADCA97EA6}"/>
                  </a:ext>
                </a:extLst>
              </p:cNvPr>
              <p:cNvSpPr/>
              <p:nvPr/>
            </p:nvSpPr>
            <p:spPr>
              <a:xfrm>
                <a:off x="6379112" y="2049156"/>
                <a:ext cx="257366" cy="543889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3039" extrusionOk="0">
                    <a:moveTo>
                      <a:pt x="378" y="12931"/>
                    </a:moveTo>
                    <a:cubicBezTo>
                      <a:pt x="1419" y="12491"/>
                      <a:pt x="4930" y="6367"/>
                      <a:pt x="5164" y="5756"/>
                    </a:cubicBezTo>
                    <a:cubicBezTo>
                      <a:pt x="5289" y="5424"/>
                      <a:pt x="5514" y="5074"/>
                      <a:pt x="5703" y="4643"/>
                    </a:cubicBezTo>
                    <a:cubicBezTo>
                      <a:pt x="5945" y="4149"/>
                      <a:pt x="6142" y="3547"/>
                      <a:pt x="6151" y="2748"/>
                    </a:cubicBezTo>
                    <a:cubicBezTo>
                      <a:pt x="6169" y="1581"/>
                      <a:pt x="5182" y="557"/>
                      <a:pt x="4284" y="351"/>
                    </a:cubicBezTo>
                    <a:cubicBezTo>
                      <a:pt x="2811" y="1"/>
                      <a:pt x="2057" y="1365"/>
                      <a:pt x="1904" y="2299"/>
                    </a:cubicBezTo>
                    <a:cubicBezTo>
                      <a:pt x="1186" y="6618"/>
                      <a:pt x="405" y="7229"/>
                      <a:pt x="216" y="8028"/>
                    </a:cubicBezTo>
                    <a:cubicBezTo>
                      <a:pt x="1" y="8935"/>
                      <a:pt x="126" y="13038"/>
                      <a:pt x="378" y="12931"/>
                    </a:cubicBezTo>
                    <a:close/>
                  </a:path>
                </a:pathLst>
              </a:custGeom>
              <a:solidFill>
                <a:srgbClr val="D6A3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28;p25">
                <a:extLst>
                  <a:ext uri="{FF2B5EF4-FFF2-40B4-BE49-F238E27FC236}">
                    <a16:creationId xmlns:a16="http://schemas.microsoft.com/office/drawing/2014/main" id="{CF208956-B865-4E9D-2EAC-1B892E778B66}"/>
                  </a:ext>
                </a:extLst>
              </p:cNvPr>
              <p:cNvSpPr/>
              <p:nvPr/>
            </p:nvSpPr>
            <p:spPr>
              <a:xfrm>
                <a:off x="6252894" y="1473500"/>
                <a:ext cx="401191" cy="600076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4386" extrusionOk="0">
                    <a:moveTo>
                      <a:pt x="1303" y="9105"/>
                    </a:moveTo>
                    <a:lnTo>
                      <a:pt x="1994" y="10668"/>
                    </a:lnTo>
                    <a:cubicBezTo>
                      <a:pt x="2084" y="10865"/>
                      <a:pt x="2308" y="10964"/>
                      <a:pt x="2524" y="10892"/>
                    </a:cubicBezTo>
                    <a:lnTo>
                      <a:pt x="4041" y="10273"/>
                    </a:lnTo>
                    <a:lnTo>
                      <a:pt x="7085" y="14385"/>
                    </a:lnTo>
                    <a:lnTo>
                      <a:pt x="9492" y="11260"/>
                    </a:lnTo>
                    <a:lnTo>
                      <a:pt x="8450" y="10129"/>
                    </a:lnTo>
                    <a:cubicBezTo>
                      <a:pt x="8145" y="9806"/>
                      <a:pt x="8037" y="9321"/>
                      <a:pt x="8208" y="8908"/>
                    </a:cubicBezTo>
                    <a:lnTo>
                      <a:pt x="8208" y="8890"/>
                    </a:lnTo>
                    <a:lnTo>
                      <a:pt x="8306" y="8692"/>
                    </a:lnTo>
                    <a:cubicBezTo>
                      <a:pt x="8495" y="8369"/>
                      <a:pt x="8702" y="8019"/>
                      <a:pt x="8881" y="7633"/>
                    </a:cubicBezTo>
                    <a:cubicBezTo>
                      <a:pt x="9339" y="6681"/>
                      <a:pt x="9617" y="5388"/>
                      <a:pt x="9420" y="4328"/>
                    </a:cubicBezTo>
                    <a:cubicBezTo>
                      <a:pt x="8908" y="1590"/>
                      <a:pt x="6367" y="0"/>
                      <a:pt x="3691" y="494"/>
                    </a:cubicBezTo>
                    <a:cubicBezTo>
                      <a:pt x="3431" y="539"/>
                      <a:pt x="3179" y="620"/>
                      <a:pt x="2937" y="737"/>
                    </a:cubicBezTo>
                    <a:cubicBezTo>
                      <a:pt x="1617" y="1320"/>
                      <a:pt x="548" y="2676"/>
                      <a:pt x="261" y="3673"/>
                    </a:cubicBezTo>
                    <a:cubicBezTo>
                      <a:pt x="1" y="4562"/>
                      <a:pt x="135" y="5271"/>
                      <a:pt x="234" y="5765"/>
                    </a:cubicBezTo>
                    <a:cubicBezTo>
                      <a:pt x="270" y="5954"/>
                      <a:pt x="468" y="6178"/>
                      <a:pt x="692" y="6358"/>
                    </a:cubicBezTo>
                    <a:cubicBezTo>
                      <a:pt x="872" y="6492"/>
                      <a:pt x="926" y="6726"/>
                      <a:pt x="872" y="6941"/>
                    </a:cubicBezTo>
                    <a:lnTo>
                      <a:pt x="414" y="8459"/>
                    </a:lnTo>
                    <a:cubicBezTo>
                      <a:pt x="324" y="8737"/>
                      <a:pt x="521" y="9025"/>
                      <a:pt x="818" y="905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29;p25">
                <a:extLst>
                  <a:ext uri="{FF2B5EF4-FFF2-40B4-BE49-F238E27FC236}">
                    <a16:creationId xmlns:a16="http://schemas.microsoft.com/office/drawing/2014/main" id="{C5873F4C-61C0-9364-5D0F-BD4186105790}"/>
                  </a:ext>
                </a:extLst>
              </p:cNvPr>
              <p:cNvSpPr/>
              <p:nvPr/>
            </p:nvSpPr>
            <p:spPr>
              <a:xfrm>
                <a:off x="6421074" y="1755509"/>
                <a:ext cx="227375" cy="317682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7616" extrusionOk="0">
                    <a:moveTo>
                      <a:pt x="0" y="3503"/>
                    </a:moveTo>
                    <a:lnTo>
                      <a:pt x="3035" y="7615"/>
                    </a:lnTo>
                    <a:lnTo>
                      <a:pt x="5451" y="4490"/>
                    </a:lnTo>
                    <a:lnTo>
                      <a:pt x="4409" y="3359"/>
                    </a:lnTo>
                    <a:cubicBezTo>
                      <a:pt x="4104" y="3036"/>
                      <a:pt x="3996" y="2551"/>
                      <a:pt x="4158" y="2138"/>
                    </a:cubicBezTo>
                    <a:lnTo>
                      <a:pt x="4158" y="2120"/>
                    </a:lnTo>
                    <a:lnTo>
                      <a:pt x="4266" y="1922"/>
                    </a:lnTo>
                    <a:cubicBezTo>
                      <a:pt x="4463" y="1590"/>
                      <a:pt x="4652" y="1240"/>
                      <a:pt x="4831" y="863"/>
                    </a:cubicBezTo>
                    <a:lnTo>
                      <a:pt x="3493" y="1"/>
                    </a:lnTo>
                    <a:lnTo>
                      <a:pt x="2173" y="710"/>
                    </a:lnTo>
                    <a:lnTo>
                      <a:pt x="2308" y="1464"/>
                    </a:lnTo>
                    <a:cubicBezTo>
                      <a:pt x="2425" y="2084"/>
                      <a:pt x="2075" y="2730"/>
                      <a:pt x="1473" y="2964"/>
                    </a:cubicBezTo>
                    <a:close/>
                  </a:path>
                </a:pathLst>
              </a:custGeom>
              <a:solidFill>
                <a:srgbClr val="8A531D">
                  <a:alpha val="62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30;p25">
                <a:extLst>
                  <a:ext uri="{FF2B5EF4-FFF2-40B4-BE49-F238E27FC236}">
                    <a16:creationId xmlns:a16="http://schemas.microsoft.com/office/drawing/2014/main" id="{DF8BB514-CE34-BE8F-0B3F-E0B79C631D87}"/>
                  </a:ext>
                </a:extLst>
              </p:cNvPr>
              <p:cNvSpPr/>
              <p:nvPr/>
            </p:nvSpPr>
            <p:spPr>
              <a:xfrm>
                <a:off x="6263780" y="1479047"/>
                <a:ext cx="390304" cy="366027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775" extrusionOk="0">
                    <a:moveTo>
                      <a:pt x="4561" y="1"/>
                    </a:moveTo>
                    <a:cubicBezTo>
                      <a:pt x="4203" y="1"/>
                      <a:pt x="3826" y="36"/>
                      <a:pt x="3430" y="110"/>
                    </a:cubicBezTo>
                    <a:cubicBezTo>
                      <a:pt x="916" y="568"/>
                      <a:pt x="63" y="2624"/>
                      <a:pt x="0" y="3558"/>
                    </a:cubicBezTo>
                    <a:cubicBezTo>
                      <a:pt x="229" y="3666"/>
                      <a:pt x="700" y="3747"/>
                      <a:pt x="1176" y="3747"/>
                    </a:cubicBezTo>
                    <a:cubicBezTo>
                      <a:pt x="1372" y="3747"/>
                      <a:pt x="1570" y="3733"/>
                      <a:pt x="1751" y="3701"/>
                    </a:cubicBezTo>
                    <a:cubicBezTo>
                      <a:pt x="2514" y="3567"/>
                      <a:pt x="3053" y="3423"/>
                      <a:pt x="3430" y="3306"/>
                    </a:cubicBezTo>
                    <a:cubicBezTo>
                      <a:pt x="3513" y="3282"/>
                      <a:pt x="3596" y="3271"/>
                      <a:pt x="3678" y="3271"/>
                    </a:cubicBezTo>
                    <a:cubicBezTo>
                      <a:pt x="4081" y="3271"/>
                      <a:pt x="4442" y="3552"/>
                      <a:pt x="4517" y="3971"/>
                    </a:cubicBezTo>
                    <a:lnTo>
                      <a:pt x="4948" y="6297"/>
                    </a:lnTo>
                    <a:lnTo>
                      <a:pt x="5765" y="6144"/>
                    </a:lnTo>
                    <a:cubicBezTo>
                      <a:pt x="6025" y="7338"/>
                      <a:pt x="6761" y="8371"/>
                      <a:pt x="7947" y="8775"/>
                    </a:cubicBezTo>
                    <a:lnTo>
                      <a:pt x="8045" y="8568"/>
                    </a:lnTo>
                    <a:cubicBezTo>
                      <a:pt x="8234" y="8245"/>
                      <a:pt x="8441" y="7895"/>
                      <a:pt x="8620" y="7518"/>
                    </a:cubicBezTo>
                    <a:cubicBezTo>
                      <a:pt x="9078" y="6566"/>
                      <a:pt x="9356" y="5273"/>
                      <a:pt x="9159" y="4204"/>
                    </a:cubicBezTo>
                    <a:cubicBezTo>
                      <a:pt x="8710" y="1802"/>
                      <a:pt x="7121" y="1"/>
                      <a:pt x="45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931;p25">
                <a:extLst>
                  <a:ext uri="{FF2B5EF4-FFF2-40B4-BE49-F238E27FC236}">
                    <a16:creationId xmlns:a16="http://schemas.microsoft.com/office/drawing/2014/main" id="{C09660D0-469F-A57A-FAE6-64D655804CCE}"/>
                  </a:ext>
                </a:extLst>
              </p:cNvPr>
              <p:cNvSpPr/>
              <p:nvPr/>
            </p:nvSpPr>
            <p:spPr>
              <a:xfrm>
                <a:off x="6498615" y="1694110"/>
                <a:ext cx="62193" cy="95522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2290" extrusionOk="0">
                    <a:moveTo>
                      <a:pt x="350" y="2290"/>
                    </a:moveTo>
                    <a:lnTo>
                      <a:pt x="629" y="2182"/>
                    </a:lnTo>
                    <a:cubicBezTo>
                      <a:pt x="1176" y="1958"/>
                      <a:pt x="1491" y="1383"/>
                      <a:pt x="1383" y="799"/>
                    </a:cubicBezTo>
                    <a:lnTo>
                      <a:pt x="1338" y="584"/>
                    </a:lnTo>
                    <a:cubicBezTo>
                      <a:pt x="1266" y="225"/>
                      <a:pt x="934" y="0"/>
                      <a:pt x="575" y="63"/>
                    </a:cubicBezTo>
                    <a:lnTo>
                      <a:pt x="476" y="81"/>
                    </a:lnTo>
                    <a:cubicBezTo>
                      <a:pt x="189" y="135"/>
                      <a:pt x="0" y="404"/>
                      <a:pt x="45" y="701"/>
                    </a:cubicBezTo>
                    <a:close/>
                  </a:path>
                </a:pathLst>
              </a:custGeom>
              <a:solidFill>
                <a:srgbClr val="E3B6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932;p25">
                <a:extLst>
                  <a:ext uri="{FF2B5EF4-FFF2-40B4-BE49-F238E27FC236}">
                    <a16:creationId xmlns:a16="http://schemas.microsoft.com/office/drawing/2014/main" id="{975C56D4-24F4-0E75-6F74-5B42589BC989}"/>
                  </a:ext>
                </a:extLst>
              </p:cNvPr>
              <p:cNvSpPr/>
              <p:nvPr/>
            </p:nvSpPr>
            <p:spPr>
              <a:xfrm>
                <a:off x="6455527" y="1924064"/>
                <a:ext cx="510936" cy="886975"/>
              </a:xfrm>
              <a:custGeom>
                <a:avLst/>
                <a:gdLst/>
                <a:ahLst/>
                <a:cxnLst/>
                <a:rect l="l" t="t" r="r" b="b"/>
                <a:pathLst>
                  <a:path w="12249" h="21264" extrusionOk="0">
                    <a:moveTo>
                      <a:pt x="1374" y="10695"/>
                    </a:moveTo>
                    <a:lnTo>
                      <a:pt x="3359" y="19521"/>
                    </a:lnTo>
                    <a:lnTo>
                      <a:pt x="3754" y="21263"/>
                    </a:lnTo>
                    <a:lnTo>
                      <a:pt x="5523" y="20949"/>
                    </a:lnTo>
                    <a:lnTo>
                      <a:pt x="6771" y="20725"/>
                    </a:lnTo>
                    <a:lnTo>
                      <a:pt x="12248" y="19746"/>
                    </a:lnTo>
                    <a:lnTo>
                      <a:pt x="11512" y="18848"/>
                    </a:lnTo>
                    <a:lnTo>
                      <a:pt x="10686" y="17833"/>
                    </a:lnTo>
                    <a:lnTo>
                      <a:pt x="9752" y="16702"/>
                    </a:lnTo>
                    <a:lnTo>
                      <a:pt x="9752" y="5056"/>
                    </a:lnTo>
                    <a:lnTo>
                      <a:pt x="7857" y="3269"/>
                    </a:lnTo>
                    <a:lnTo>
                      <a:pt x="4230" y="638"/>
                    </a:lnTo>
                    <a:lnTo>
                      <a:pt x="3341" y="0"/>
                    </a:lnTo>
                    <a:cubicBezTo>
                      <a:pt x="2937" y="638"/>
                      <a:pt x="2569" y="1213"/>
                      <a:pt x="2236" y="1742"/>
                    </a:cubicBezTo>
                    <a:cubicBezTo>
                      <a:pt x="2012" y="2093"/>
                      <a:pt x="1805" y="2416"/>
                      <a:pt x="1617" y="2730"/>
                    </a:cubicBezTo>
                    <a:cubicBezTo>
                      <a:pt x="1267" y="3305"/>
                      <a:pt x="979" y="3817"/>
                      <a:pt x="728" y="4310"/>
                    </a:cubicBezTo>
                    <a:cubicBezTo>
                      <a:pt x="405" y="4984"/>
                      <a:pt x="180" y="5612"/>
                      <a:pt x="63" y="6250"/>
                    </a:cubicBezTo>
                    <a:cubicBezTo>
                      <a:pt x="0" y="6600"/>
                      <a:pt x="503" y="9734"/>
                      <a:pt x="1374" y="10695"/>
                    </a:cubicBezTo>
                    <a:close/>
                  </a:path>
                </a:pathLst>
              </a:custGeom>
              <a:solidFill>
                <a:srgbClr val="E3B6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933;p25">
                <a:extLst>
                  <a:ext uri="{FF2B5EF4-FFF2-40B4-BE49-F238E27FC236}">
                    <a16:creationId xmlns:a16="http://schemas.microsoft.com/office/drawing/2014/main" id="{C168D16B-344E-A13C-EFBB-900E43FE758C}"/>
                  </a:ext>
                </a:extLst>
              </p:cNvPr>
              <p:cNvSpPr/>
              <p:nvPr/>
            </p:nvSpPr>
            <p:spPr>
              <a:xfrm>
                <a:off x="6779124" y="2981736"/>
                <a:ext cx="1137542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27271" h="28161" extrusionOk="0">
                    <a:moveTo>
                      <a:pt x="1" y="2776"/>
                    </a:moveTo>
                    <a:cubicBezTo>
                      <a:pt x="1" y="2776"/>
                      <a:pt x="638" y="5056"/>
                      <a:pt x="1042" y="5748"/>
                    </a:cubicBezTo>
                    <a:cubicBezTo>
                      <a:pt x="1671" y="6789"/>
                      <a:pt x="2865" y="8235"/>
                      <a:pt x="4212" y="9690"/>
                    </a:cubicBezTo>
                    <a:cubicBezTo>
                      <a:pt x="4266" y="9744"/>
                      <a:pt x="4320" y="9806"/>
                      <a:pt x="4373" y="9869"/>
                    </a:cubicBezTo>
                    <a:cubicBezTo>
                      <a:pt x="6385" y="12006"/>
                      <a:pt x="8710" y="14098"/>
                      <a:pt x="9959" y="14790"/>
                    </a:cubicBezTo>
                    <a:cubicBezTo>
                      <a:pt x="10479" y="15086"/>
                      <a:pt x="11279" y="15230"/>
                      <a:pt x="11844" y="15463"/>
                    </a:cubicBezTo>
                    <a:cubicBezTo>
                      <a:pt x="14996" y="16756"/>
                      <a:pt x="20384" y="20689"/>
                      <a:pt x="22844" y="23168"/>
                    </a:cubicBezTo>
                    <a:cubicBezTo>
                      <a:pt x="23697" y="24030"/>
                      <a:pt x="24918" y="27523"/>
                      <a:pt x="24918" y="27523"/>
                    </a:cubicBezTo>
                    <a:lnTo>
                      <a:pt x="27046" y="28160"/>
                    </a:lnTo>
                    <a:lnTo>
                      <a:pt x="27271" y="21057"/>
                    </a:lnTo>
                    <a:cubicBezTo>
                      <a:pt x="27271" y="21057"/>
                      <a:pt x="25026" y="20617"/>
                      <a:pt x="24379" y="20240"/>
                    </a:cubicBezTo>
                    <a:cubicBezTo>
                      <a:pt x="22170" y="18920"/>
                      <a:pt x="19144" y="14655"/>
                      <a:pt x="16891" y="13398"/>
                    </a:cubicBezTo>
                    <a:cubicBezTo>
                      <a:pt x="15301" y="12500"/>
                      <a:pt x="11979" y="10615"/>
                      <a:pt x="11979" y="10615"/>
                    </a:cubicBezTo>
                    <a:cubicBezTo>
                      <a:pt x="11979" y="10615"/>
                      <a:pt x="9986" y="7759"/>
                      <a:pt x="8926" y="5658"/>
                    </a:cubicBezTo>
                    <a:cubicBezTo>
                      <a:pt x="8701" y="5209"/>
                      <a:pt x="9106" y="4239"/>
                      <a:pt x="8926" y="3961"/>
                    </a:cubicBezTo>
                    <a:cubicBezTo>
                      <a:pt x="8226" y="2883"/>
                      <a:pt x="7175" y="1626"/>
                      <a:pt x="6466" y="827"/>
                    </a:cubicBezTo>
                    <a:cubicBezTo>
                      <a:pt x="6017" y="324"/>
                      <a:pt x="5711" y="1"/>
                      <a:pt x="57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934;p25">
                <a:extLst>
                  <a:ext uri="{FF2B5EF4-FFF2-40B4-BE49-F238E27FC236}">
                    <a16:creationId xmlns:a16="http://schemas.microsoft.com/office/drawing/2014/main" id="{E2E1A641-B72D-70DA-840D-1363A7FA2CE2}"/>
                  </a:ext>
                </a:extLst>
              </p:cNvPr>
              <p:cNvSpPr/>
              <p:nvPr/>
            </p:nvSpPr>
            <p:spPr>
              <a:xfrm>
                <a:off x="6148782" y="2193352"/>
                <a:ext cx="282435" cy="395184"/>
              </a:xfrm>
              <a:custGeom>
                <a:avLst/>
                <a:gdLst/>
                <a:ahLst/>
                <a:cxnLst/>
                <a:rect l="l" t="t" r="r" b="b"/>
                <a:pathLst>
                  <a:path w="6771" h="9474" extrusionOk="0">
                    <a:moveTo>
                      <a:pt x="5927" y="5074"/>
                    </a:moveTo>
                    <a:cubicBezTo>
                      <a:pt x="6771" y="5891"/>
                      <a:pt x="6277" y="9474"/>
                      <a:pt x="5900" y="9474"/>
                    </a:cubicBezTo>
                    <a:cubicBezTo>
                      <a:pt x="5244" y="9474"/>
                      <a:pt x="4346" y="7983"/>
                      <a:pt x="3718" y="7148"/>
                    </a:cubicBezTo>
                    <a:cubicBezTo>
                      <a:pt x="2577" y="5613"/>
                      <a:pt x="0" y="1"/>
                      <a:pt x="0" y="1"/>
                    </a:cubicBezTo>
                    <a:lnTo>
                      <a:pt x="2182" y="1"/>
                    </a:lnTo>
                    <a:cubicBezTo>
                      <a:pt x="2093" y="1428"/>
                      <a:pt x="4957" y="4122"/>
                      <a:pt x="5927" y="507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935;p25">
                <a:extLst>
                  <a:ext uri="{FF2B5EF4-FFF2-40B4-BE49-F238E27FC236}">
                    <a16:creationId xmlns:a16="http://schemas.microsoft.com/office/drawing/2014/main" id="{D9A86652-3EFD-4841-0F5F-A9727E2CFF90}"/>
                  </a:ext>
                </a:extLst>
              </p:cNvPr>
              <p:cNvSpPr/>
              <p:nvPr/>
            </p:nvSpPr>
            <p:spPr>
              <a:xfrm>
                <a:off x="6123296" y="1911342"/>
                <a:ext cx="131520" cy="283562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6798" extrusionOk="0">
                    <a:moveTo>
                      <a:pt x="10" y="1329"/>
                    </a:moveTo>
                    <a:cubicBezTo>
                      <a:pt x="10" y="1149"/>
                      <a:pt x="153" y="1006"/>
                      <a:pt x="333" y="1006"/>
                    </a:cubicBezTo>
                    <a:lnTo>
                      <a:pt x="342" y="1006"/>
                    </a:lnTo>
                    <a:cubicBezTo>
                      <a:pt x="522" y="1006"/>
                      <a:pt x="674" y="1149"/>
                      <a:pt x="674" y="1329"/>
                    </a:cubicBezTo>
                    <a:lnTo>
                      <a:pt x="674" y="1886"/>
                    </a:lnTo>
                    <a:lnTo>
                      <a:pt x="683" y="3107"/>
                    </a:lnTo>
                    <a:cubicBezTo>
                      <a:pt x="683" y="3152"/>
                      <a:pt x="719" y="3188"/>
                      <a:pt x="764" y="3188"/>
                    </a:cubicBezTo>
                    <a:lnTo>
                      <a:pt x="764" y="3188"/>
                    </a:lnTo>
                    <a:cubicBezTo>
                      <a:pt x="809" y="3188"/>
                      <a:pt x="836" y="3152"/>
                      <a:pt x="836" y="3107"/>
                    </a:cubicBezTo>
                    <a:lnTo>
                      <a:pt x="818" y="718"/>
                    </a:lnTo>
                    <a:cubicBezTo>
                      <a:pt x="818" y="539"/>
                      <a:pt x="962" y="395"/>
                      <a:pt x="1141" y="395"/>
                    </a:cubicBezTo>
                    <a:lnTo>
                      <a:pt x="1150" y="395"/>
                    </a:lnTo>
                    <a:cubicBezTo>
                      <a:pt x="1330" y="395"/>
                      <a:pt x="1482" y="539"/>
                      <a:pt x="1482" y="709"/>
                    </a:cubicBezTo>
                    <a:lnTo>
                      <a:pt x="1500" y="3098"/>
                    </a:lnTo>
                    <a:cubicBezTo>
                      <a:pt x="1500" y="3143"/>
                      <a:pt x="1536" y="3179"/>
                      <a:pt x="1581" y="3179"/>
                    </a:cubicBezTo>
                    <a:lnTo>
                      <a:pt x="1581" y="3179"/>
                    </a:lnTo>
                    <a:cubicBezTo>
                      <a:pt x="1626" y="3179"/>
                      <a:pt x="1662" y="3143"/>
                      <a:pt x="1662" y="3098"/>
                    </a:cubicBezTo>
                    <a:lnTo>
                      <a:pt x="1635" y="332"/>
                    </a:lnTo>
                    <a:cubicBezTo>
                      <a:pt x="1635" y="144"/>
                      <a:pt x="1779" y="0"/>
                      <a:pt x="1958" y="0"/>
                    </a:cubicBezTo>
                    <a:lnTo>
                      <a:pt x="1976" y="0"/>
                    </a:lnTo>
                    <a:cubicBezTo>
                      <a:pt x="2156" y="0"/>
                      <a:pt x="2300" y="153"/>
                      <a:pt x="2300" y="332"/>
                    </a:cubicBezTo>
                    <a:lnTo>
                      <a:pt x="2317" y="3098"/>
                    </a:lnTo>
                    <a:cubicBezTo>
                      <a:pt x="2317" y="3143"/>
                      <a:pt x="2353" y="3179"/>
                      <a:pt x="2398" y="3179"/>
                    </a:cubicBezTo>
                    <a:lnTo>
                      <a:pt x="2398" y="3179"/>
                    </a:lnTo>
                    <a:cubicBezTo>
                      <a:pt x="2443" y="3179"/>
                      <a:pt x="2479" y="3143"/>
                      <a:pt x="2479" y="3098"/>
                    </a:cubicBezTo>
                    <a:lnTo>
                      <a:pt x="2452" y="709"/>
                    </a:lnTo>
                    <a:cubicBezTo>
                      <a:pt x="2452" y="530"/>
                      <a:pt x="2605" y="386"/>
                      <a:pt x="2784" y="386"/>
                    </a:cubicBezTo>
                    <a:lnTo>
                      <a:pt x="2793" y="386"/>
                    </a:lnTo>
                    <a:cubicBezTo>
                      <a:pt x="2973" y="386"/>
                      <a:pt x="3117" y="530"/>
                      <a:pt x="3117" y="709"/>
                    </a:cubicBezTo>
                    <a:lnTo>
                      <a:pt x="3144" y="3179"/>
                    </a:lnTo>
                    <a:lnTo>
                      <a:pt x="3153" y="3861"/>
                    </a:lnTo>
                    <a:lnTo>
                      <a:pt x="2793" y="6762"/>
                    </a:lnTo>
                    <a:lnTo>
                      <a:pt x="629" y="6797"/>
                    </a:lnTo>
                    <a:lnTo>
                      <a:pt x="64" y="5451"/>
                    </a:lnTo>
                    <a:cubicBezTo>
                      <a:pt x="46" y="5388"/>
                      <a:pt x="28" y="5181"/>
                      <a:pt x="19" y="4894"/>
                    </a:cubicBezTo>
                    <a:cubicBezTo>
                      <a:pt x="1" y="4122"/>
                      <a:pt x="19" y="3206"/>
                      <a:pt x="19" y="3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936;p25">
                <a:extLst>
                  <a:ext uri="{FF2B5EF4-FFF2-40B4-BE49-F238E27FC236}">
                    <a16:creationId xmlns:a16="http://schemas.microsoft.com/office/drawing/2014/main" id="{FE001074-44FA-F9CD-7382-979020A9F3F3}"/>
                  </a:ext>
                </a:extLst>
              </p:cNvPr>
              <p:cNvSpPr/>
              <p:nvPr/>
            </p:nvSpPr>
            <p:spPr>
              <a:xfrm>
                <a:off x="6143151" y="2040188"/>
                <a:ext cx="111289" cy="124762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991" extrusionOk="0">
                    <a:moveTo>
                      <a:pt x="2668" y="1886"/>
                    </a:moveTo>
                    <a:lnTo>
                      <a:pt x="1294" y="2990"/>
                    </a:lnTo>
                    <a:cubicBezTo>
                      <a:pt x="1060" y="2433"/>
                      <a:pt x="620" y="2092"/>
                      <a:pt x="1" y="1895"/>
                    </a:cubicBezTo>
                    <a:lnTo>
                      <a:pt x="1" y="934"/>
                    </a:lnTo>
                    <a:cubicBezTo>
                      <a:pt x="1" y="548"/>
                      <a:pt x="342" y="260"/>
                      <a:pt x="719" y="314"/>
                    </a:cubicBezTo>
                    <a:cubicBezTo>
                      <a:pt x="1366" y="422"/>
                      <a:pt x="2057" y="233"/>
                      <a:pt x="2650" y="0"/>
                    </a:cubicBezTo>
                    <a:lnTo>
                      <a:pt x="2650" y="1886"/>
                    </a:lnTo>
                    <a:close/>
                  </a:path>
                </a:pathLst>
              </a:custGeom>
              <a:solidFill>
                <a:srgbClr val="8A531D">
                  <a:alpha val="62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937;p25">
                <a:extLst>
                  <a:ext uri="{FF2B5EF4-FFF2-40B4-BE49-F238E27FC236}">
                    <a16:creationId xmlns:a16="http://schemas.microsoft.com/office/drawing/2014/main" id="{BDCDF68F-D30B-812B-DBA4-6ACD94624314}"/>
                  </a:ext>
                </a:extLst>
              </p:cNvPr>
              <p:cNvSpPr/>
              <p:nvPr/>
            </p:nvSpPr>
            <p:spPr>
              <a:xfrm>
                <a:off x="6191494" y="2022920"/>
                <a:ext cx="91017" cy="183952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410" extrusionOk="0">
                    <a:moveTo>
                      <a:pt x="1131" y="2147"/>
                    </a:moveTo>
                    <a:lnTo>
                      <a:pt x="1347" y="585"/>
                    </a:lnTo>
                    <a:cubicBezTo>
                      <a:pt x="1473" y="234"/>
                      <a:pt x="1706" y="1"/>
                      <a:pt x="2056" y="109"/>
                    </a:cubicBezTo>
                    <a:lnTo>
                      <a:pt x="2065" y="109"/>
                    </a:lnTo>
                    <a:cubicBezTo>
                      <a:pt x="2155" y="145"/>
                      <a:pt x="2182" y="216"/>
                      <a:pt x="2164" y="324"/>
                    </a:cubicBezTo>
                    <a:lnTo>
                      <a:pt x="2011" y="2524"/>
                    </a:lnTo>
                    <a:cubicBezTo>
                      <a:pt x="2011" y="2524"/>
                      <a:pt x="1266" y="4410"/>
                      <a:pt x="781" y="4239"/>
                    </a:cubicBezTo>
                    <a:cubicBezTo>
                      <a:pt x="0" y="3970"/>
                      <a:pt x="99" y="3296"/>
                      <a:pt x="216" y="2964"/>
                    </a:cubicBezTo>
                    <a:cubicBezTo>
                      <a:pt x="386" y="2488"/>
                      <a:pt x="1131" y="2147"/>
                      <a:pt x="1131" y="2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938;p25">
                <a:extLst>
                  <a:ext uri="{FF2B5EF4-FFF2-40B4-BE49-F238E27FC236}">
                    <a16:creationId xmlns:a16="http://schemas.microsoft.com/office/drawing/2014/main" id="{71DC6DF9-F11E-2F4E-AFCA-74427707F729}"/>
                  </a:ext>
                </a:extLst>
              </p:cNvPr>
              <p:cNvSpPr/>
              <p:nvPr/>
            </p:nvSpPr>
            <p:spPr>
              <a:xfrm>
                <a:off x="7200868" y="2539055"/>
                <a:ext cx="157715" cy="290319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6960" extrusionOk="0">
                    <a:moveTo>
                      <a:pt x="3736" y="5173"/>
                    </a:moveTo>
                    <a:cubicBezTo>
                      <a:pt x="3781" y="5352"/>
                      <a:pt x="3673" y="5514"/>
                      <a:pt x="3502" y="5559"/>
                    </a:cubicBezTo>
                    <a:lnTo>
                      <a:pt x="3493" y="5559"/>
                    </a:lnTo>
                    <a:cubicBezTo>
                      <a:pt x="3323" y="5604"/>
                      <a:pt x="3143" y="5496"/>
                      <a:pt x="3098" y="5325"/>
                    </a:cubicBezTo>
                    <a:lnTo>
                      <a:pt x="2963" y="4777"/>
                    </a:lnTo>
                    <a:lnTo>
                      <a:pt x="2676" y="3583"/>
                    </a:lnTo>
                    <a:cubicBezTo>
                      <a:pt x="2658" y="3538"/>
                      <a:pt x="2613" y="3520"/>
                      <a:pt x="2568" y="3529"/>
                    </a:cubicBezTo>
                    <a:lnTo>
                      <a:pt x="2568" y="3529"/>
                    </a:lnTo>
                    <a:cubicBezTo>
                      <a:pt x="2523" y="3538"/>
                      <a:pt x="2505" y="3583"/>
                      <a:pt x="2514" y="3628"/>
                    </a:cubicBezTo>
                    <a:lnTo>
                      <a:pt x="3089" y="5954"/>
                    </a:lnTo>
                    <a:cubicBezTo>
                      <a:pt x="3134" y="6133"/>
                      <a:pt x="3017" y="6304"/>
                      <a:pt x="2856" y="6349"/>
                    </a:cubicBezTo>
                    <a:lnTo>
                      <a:pt x="2838" y="6349"/>
                    </a:lnTo>
                    <a:cubicBezTo>
                      <a:pt x="2658" y="6394"/>
                      <a:pt x="2496" y="6286"/>
                      <a:pt x="2452" y="6106"/>
                    </a:cubicBezTo>
                    <a:lnTo>
                      <a:pt x="1877" y="3790"/>
                    </a:lnTo>
                    <a:cubicBezTo>
                      <a:pt x="1868" y="3745"/>
                      <a:pt x="1823" y="3718"/>
                      <a:pt x="1778" y="3727"/>
                    </a:cubicBezTo>
                    <a:lnTo>
                      <a:pt x="1778" y="3727"/>
                    </a:lnTo>
                    <a:cubicBezTo>
                      <a:pt x="1733" y="3745"/>
                      <a:pt x="1706" y="3790"/>
                      <a:pt x="1715" y="3835"/>
                    </a:cubicBezTo>
                    <a:lnTo>
                      <a:pt x="2380" y="6528"/>
                    </a:lnTo>
                    <a:cubicBezTo>
                      <a:pt x="2425" y="6690"/>
                      <a:pt x="2317" y="6870"/>
                      <a:pt x="2146" y="6915"/>
                    </a:cubicBezTo>
                    <a:lnTo>
                      <a:pt x="2137" y="6915"/>
                    </a:lnTo>
                    <a:cubicBezTo>
                      <a:pt x="1958" y="6959"/>
                      <a:pt x="1787" y="6861"/>
                      <a:pt x="1742" y="6681"/>
                    </a:cubicBezTo>
                    <a:lnTo>
                      <a:pt x="1078" y="3987"/>
                    </a:lnTo>
                    <a:cubicBezTo>
                      <a:pt x="1069" y="3942"/>
                      <a:pt x="1024" y="3924"/>
                      <a:pt x="979" y="3924"/>
                    </a:cubicBezTo>
                    <a:lnTo>
                      <a:pt x="979" y="3924"/>
                    </a:lnTo>
                    <a:cubicBezTo>
                      <a:pt x="934" y="3933"/>
                      <a:pt x="907" y="3978"/>
                      <a:pt x="925" y="4023"/>
                    </a:cubicBezTo>
                    <a:lnTo>
                      <a:pt x="1491" y="6349"/>
                    </a:lnTo>
                    <a:cubicBezTo>
                      <a:pt x="1536" y="6528"/>
                      <a:pt x="1428" y="6690"/>
                      <a:pt x="1257" y="6735"/>
                    </a:cubicBezTo>
                    <a:lnTo>
                      <a:pt x="1248" y="6735"/>
                    </a:lnTo>
                    <a:cubicBezTo>
                      <a:pt x="1069" y="6780"/>
                      <a:pt x="898" y="6681"/>
                      <a:pt x="853" y="6501"/>
                    </a:cubicBezTo>
                    <a:lnTo>
                      <a:pt x="54" y="3215"/>
                    </a:lnTo>
                    <a:lnTo>
                      <a:pt x="0" y="440"/>
                    </a:lnTo>
                    <a:lnTo>
                      <a:pt x="1877" y="0"/>
                    </a:lnTo>
                    <a:lnTo>
                      <a:pt x="2739" y="1195"/>
                    </a:lnTo>
                    <a:cubicBezTo>
                      <a:pt x="2775" y="1240"/>
                      <a:pt x="2829" y="1455"/>
                      <a:pt x="2910" y="1724"/>
                    </a:cubicBezTo>
                    <a:cubicBezTo>
                      <a:pt x="3107" y="2470"/>
                      <a:pt x="3287" y="3368"/>
                      <a:pt x="3287" y="33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939;p25">
                <a:extLst>
                  <a:ext uri="{FF2B5EF4-FFF2-40B4-BE49-F238E27FC236}">
                    <a16:creationId xmlns:a16="http://schemas.microsoft.com/office/drawing/2014/main" id="{6912E609-A726-DA62-3CD2-E773E0DAF470}"/>
                  </a:ext>
                </a:extLst>
              </p:cNvPr>
              <p:cNvSpPr/>
              <p:nvPr/>
            </p:nvSpPr>
            <p:spPr>
              <a:xfrm>
                <a:off x="7143181" y="2575010"/>
                <a:ext cx="91434" cy="172314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4131" extrusionOk="0">
                    <a:moveTo>
                      <a:pt x="1293" y="2066"/>
                    </a:moveTo>
                    <a:lnTo>
                      <a:pt x="880" y="3592"/>
                    </a:lnTo>
                    <a:cubicBezTo>
                      <a:pt x="710" y="3924"/>
                      <a:pt x="449" y="4131"/>
                      <a:pt x="117" y="3960"/>
                    </a:cubicBezTo>
                    <a:lnTo>
                      <a:pt x="108" y="3960"/>
                    </a:lnTo>
                    <a:cubicBezTo>
                      <a:pt x="27" y="3915"/>
                      <a:pt x="0" y="3835"/>
                      <a:pt x="27" y="3736"/>
                    </a:cubicBezTo>
                    <a:lnTo>
                      <a:pt x="467" y="1572"/>
                    </a:lnTo>
                    <a:cubicBezTo>
                      <a:pt x="467" y="1572"/>
                      <a:pt x="737" y="108"/>
                      <a:pt x="1374" y="63"/>
                    </a:cubicBezTo>
                    <a:cubicBezTo>
                      <a:pt x="2191" y="0"/>
                      <a:pt x="2173" y="1078"/>
                      <a:pt x="2012" y="1392"/>
                    </a:cubicBezTo>
                    <a:cubicBezTo>
                      <a:pt x="1787" y="1850"/>
                      <a:pt x="1293" y="2066"/>
                      <a:pt x="1293" y="20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940;p25">
                <a:extLst>
                  <a:ext uri="{FF2B5EF4-FFF2-40B4-BE49-F238E27FC236}">
                    <a16:creationId xmlns:a16="http://schemas.microsoft.com/office/drawing/2014/main" id="{2C0C5D0B-0486-E402-CC4B-25EB24184C90}"/>
                  </a:ext>
                </a:extLst>
              </p:cNvPr>
              <p:cNvSpPr/>
              <p:nvPr/>
            </p:nvSpPr>
            <p:spPr>
              <a:xfrm>
                <a:off x="6779124" y="2982111"/>
                <a:ext cx="397812" cy="411327"/>
              </a:xfrm>
              <a:custGeom>
                <a:avLst/>
                <a:gdLst/>
                <a:ahLst/>
                <a:cxnLst/>
                <a:rect l="l" t="t" r="r" b="b"/>
                <a:pathLst>
                  <a:path w="9537" h="9861" extrusionOk="0">
                    <a:moveTo>
                      <a:pt x="1" y="2767"/>
                    </a:moveTo>
                    <a:cubicBezTo>
                      <a:pt x="1" y="2767"/>
                      <a:pt x="638" y="5047"/>
                      <a:pt x="1042" y="5739"/>
                    </a:cubicBezTo>
                    <a:cubicBezTo>
                      <a:pt x="1671" y="6780"/>
                      <a:pt x="2865" y="8226"/>
                      <a:pt x="4212" y="9681"/>
                    </a:cubicBezTo>
                    <a:cubicBezTo>
                      <a:pt x="4266" y="9735"/>
                      <a:pt x="4320" y="9797"/>
                      <a:pt x="4373" y="9860"/>
                    </a:cubicBezTo>
                    <a:lnTo>
                      <a:pt x="9537" y="5083"/>
                    </a:lnTo>
                    <a:cubicBezTo>
                      <a:pt x="9312" y="4634"/>
                      <a:pt x="9106" y="4248"/>
                      <a:pt x="8926" y="3961"/>
                    </a:cubicBezTo>
                    <a:cubicBezTo>
                      <a:pt x="8226" y="2883"/>
                      <a:pt x="7175" y="1626"/>
                      <a:pt x="6466" y="836"/>
                    </a:cubicBezTo>
                    <a:cubicBezTo>
                      <a:pt x="6017" y="324"/>
                      <a:pt x="5711" y="1"/>
                      <a:pt x="57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941;p25">
                <a:extLst>
                  <a:ext uri="{FF2B5EF4-FFF2-40B4-BE49-F238E27FC236}">
                    <a16:creationId xmlns:a16="http://schemas.microsoft.com/office/drawing/2014/main" id="{8D8D2DF6-B1D6-F5E4-2A20-700501FB5A82}"/>
                  </a:ext>
                </a:extLst>
              </p:cNvPr>
              <p:cNvSpPr/>
              <p:nvPr/>
            </p:nvSpPr>
            <p:spPr>
              <a:xfrm>
                <a:off x="7813608" y="3831935"/>
                <a:ext cx="186914" cy="437689"/>
              </a:xfrm>
              <a:custGeom>
                <a:avLst/>
                <a:gdLst/>
                <a:ahLst/>
                <a:cxnLst/>
                <a:rect l="l" t="t" r="r" b="b"/>
                <a:pathLst>
                  <a:path w="4481" h="10493" extrusionOk="0">
                    <a:moveTo>
                      <a:pt x="3386" y="1"/>
                    </a:moveTo>
                    <a:lnTo>
                      <a:pt x="2416" y="4212"/>
                    </a:lnTo>
                    <a:lnTo>
                      <a:pt x="1679" y="7427"/>
                    </a:lnTo>
                    <a:lnTo>
                      <a:pt x="0" y="10453"/>
                    </a:lnTo>
                    <a:cubicBezTo>
                      <a:pt x="116" y="10480"/>
                      <a:pt x="229" y="10493"/>
                      <a:pt x="338" y="10493"/>
                    </a:cubicBezTo>
                    <a:cubicBezTo>
                      <a:pt x="1610" y="10493"/>
                      <a:pt x="2439" y="8762"/>
                      <a:pt x="2811" y="7580"/>
                    </a:cubicBezTo>
                    <a:cubicBezTo>
                      <a:pt x="3008" y="6924"/>
                      <a:pt x="2811" y="5622"/>
                      <a:pt x="3269" y="4500"/>
                    </a:cubicBezTo>
                    <a:cubicBezTo>
                      <a:pt x="3529" y="3871"/>
                      <a:pt x="4481" y="261"/>
                      <a:pt x="3987" y="145"/>
                    </a:cubicBez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942;p25">
                <a:extLst>
                  <a:ext uri="{FF2B5EF4-FFF2-40B4-BE49-F238E27FC236}">
                    <a16:creationId xmlns:a16="http://schemas.microsoft.com/office/drawing/2014/main" id="{EBBB4E45-F186-0699-0A4F-865889502F9F}"/>
                  </a:ext>
                </a:extLst>
              </p:cNvPr>
              <p:cNvSpPr/>
              <p:nvPr/>
            </p:nvSpPr>
            <p:spPr>
              <a:xfrm>
                <a:off x="7772022" y="3820673"/>
                <a:ext cx="182826" cy="44782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0736" extrusionOk="0">
                    <a:moveTo>
                      <a:pt x="1295" y="1"/>
                    </a:moveTo>
                    <a:cubicBezTo>
                      <a:pt x="1080" y="1"/>
                      <a:pt x="1107" y="519"/>
                      <a:pt x="1204" y="729"/>
                    </a:cubicBezTo>
                    <a:cubicBezTo>
                      <a:pt x="1464" y="1268"/>
                      <a:pt x="1922" y="1456"/>
                      <a:pt x="1805" y="1950"/>
                    </a:cubicBezTo>
                    <a:cubicBezTo>
                      <a:pt x="1662" y="2597"/>
                      <a:pt x="1204" y="2956"/>
                      <a:pt x="791" y="3234"/>
                    </a:cubicBezTo>
                    <a:cubicBezTo>
                      <a:pt x="450" y="3468"/>
                      <a:pt x="162" y="3647"/>
                      <a:pt x="99" y="3908"/>
                    </a:cubicBezTo>
                    <a:cubicBezTo>
                      <a:pt x="1" y="4339"/>
                      <a:pt x="486" y="8756"/>
                      <a:pt x="521" y="8945"/>
                    </a:cubicBezTo>
                    <a:cubicBezTo>
                      <a:pt x="656" y="9933"/>
                      <a:pt x="629" y="10642"/>
                      <a:pt x="988" y="10723"/>
                    </a:cubicBezTo>
                    <a:cubicBezTo>
                      <a:pt x="1027" y="10731"/>
                      <a:pt x="1066" y="10736"/>
                      <a:pt x="1106" y="10736"/>
                    </a:cubicBezTo>
                    <a:cubicBezTo>
                      <a:pt x="2014" y="10736"/>
                      <a:pt x="3054" y="8529"/>
                      <a:pt x="3260" y="7625"/>
                    </a:cubicBezTo>
                    <a:cubicBezTo>
                      <a:pt x="3422" y="6862"/>
                      <a:pt x="3233" y="5237"/>
                      <a:pt x="3413" y="4482"/>
                    </a:cubicBezTo>
                    <a:lnTo>
                      <a:pt x="3799" y="2830"/>
                    </a:lnTo>
                    <a:cubicBezTo>
                      <a:pt x="4077" y="1609"/>
                      <a:pt x="4383" y="271"/>
                      <a:pt x="4383" y="271"/>
                    </a:cubicBezTo>
                    <a:lnTo>
                      <a:pt x="2470" y="91"/>
                    </a:lnTo>
                    <a:lnTo>
                      <a:pt x="1312" y="2"/>
                    </a:lnTo>
                    <a:cubicBezTo>
                      <a:pt x="1306" y="1"/>
                      <a:pt x="1300" y="1"/>
                      <a:pt x="1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943;p25">
                <a:extLst>
                  <a:ext uri="{FF2B5EF4-FFF2-40B4-BE49-F238E27FC236}">
                    <a16:creationId xmlns:a16="http://schemas.microsoft.com/office/drawing/2014/main" id="{A2EF9246-D54E-3C94-DDC0-358E0CF5E7DF}"/>
                  </a:ext>
                </a:extLst>
              </p:cNvPr>
              <p:cNvSpPr/>
              <p:nvPr/>
            </p:nvSpPr>
            <p:spPr>
              <a:xfrm>
                <a:off x="7864913" y="3824469"/>
                <a:ext cx="89181" cy="114292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740" extrusionOk="0">
                    <a:moveTo>
                      <a:pt x="234" y="0"/>
                    </a:moveTo>
                    <a:lnTo>
                      <a:pt x="234" y="0"/>
                    </a:lnTo>
                    <a:cubicBezTo>
                      <a:pt x="1" y="1249"/>
                      <a:pt x="566" y="2416"/>
                      <a:pt x="1554" y="2739"/>
                    </a:cubicBezTo>
                    <a:cubicBezTo>
                      <a:pt x="1841" y="1518"/>
                      <a:pt x="2138" y="180"/>
                      <a:pt x="2138" y="180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944;p25">
                <a:extLst>
                  <a:ext uri="{FF2B5EF4-FFF2-40B4-BE49-F238E27FC236}">
                    <a16:creationId xmlns:a16="http://schemas.microsoft.com/office/drawing/2014/main" id="{077C805A-9D79-A211-9960-7E361BE66187}"/>
                  </a:ext>
                </a:extLst>
              </p:cNvPr>
              <p:cNvSpPr/>
              <p:nvPr/>
            </p:nvSpPr>
            <p:spPr>
              <a:xfrm>
                <a:off x="7745827" y="3980260"/>
                <a:ext cx="44966" cy="19705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724" extrusionOk="0">
                    <a:moveTo>
                      <a:pt x="934" y="1"/>
                    </a:moveTo>
                    <a:lnTo>
                      <a:pt x="135" y="118"/>
                    </a:lnTo>
                    <a:cubicBezTo>
                      <a:pt x="54" y="127"/>
                      <a:pt x="0" y="207"/>
                      <a:pt x="9" y="297"/>
                    </a:cubicBezTo>
                    <a:lnTo>
                      <a:pt x="1078" y="4724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945;p25">
                <a:extLst>
                  <a:ext uri="{FF2B5EF4-FFF2-40B4-BE49-F238E27FC236}">
                    <a16:creationId xmlns:a16="http://schemas.microsoft.com/office/drawing/2014/main" id="{CC6DA339-C4F3-5DA1-14B0-E1EBD1F01C60}"/>
                  </a:ext>
                </a:extLst>
              </p:cNvPr>
              <p:cNvSpPr/>
              <p:nvPr/>
            </p:nvSpPr>
            <p:spPr>
              <a:xfrm>
                <a:off x="7772022" y="3955943"/>
                <a:ext cx="50973" cy="238387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5715" extrusionOk="0">
                    <a:moveTo>
                      <a:pt x="773" y="0"/>
                    </a:moveTo>
                    <a:cubicBezTo>
                      <a:pt x="441" y="234"/>
                      <a:pt x="144" y="413"/>
                      <a:pt x="90" y="674"/>
                    </a:cubicBezTo>
                    <a:cubicBezTo>
                      <a:pt x="1" y="1114"/>
                      <a:pt x="486" y="5522"/>
                      <a:pt x="503" y="5711"/>
                    </a:cubicBezTo>
                    <a:cubicBezTo>
                      <a:pt x="503" y="5711"/>
                      <a:pt x="531" y="5715"/>
                      <a:pt x="575" y="5715"/>
                    </a:cubicBezTo>
                    <a:cubicBezTo>
                      <a:pt x="719" y="5715"/>
                      <a:pt x="1040" y="5672"/>
                      <a:pt x="1123" y="5307"/>
                    </a:cubicBezTo>
                    <a:cubicBezTo>
                      <a:pt x="1222" y="4885"/>
                      <a:pt x="1069" y="2954"/>
                      <a:pt x="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946;p25">
                <a:extLst>
                  <a:ext uri="{FF2B5EF4-FFF2-40B4-BE49-F238E27FC236}">
                    <a16:creationId xmlns:a16="http://schemas.microsoft.com/office/drawing/2014/main" id="{4D05D70A-F725-28C1-14F2-34F3FEB277E2}"/>
                  </a:ext>
                </a:extLst>
              </p:cNvPr>
              <p:cNvSpPr/>
              <p:nvPr/>
            </p:nvSpPr>
            <p:spPr>
              <a:xfrm>
                <a:off x="7749540" y="3991314"/>
                <a:ext cx="46885" cy="46509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15" extrusionOk="0">
                    <a:moveTo>
                      <a:pt x="970" y="1"/>
                    </a:moveTo>
                    <a:cubicBezTo>
                      <a:pt x="932" y="1"/>
                      <a:pt x="894" y="14"/>
                      <a:pt x="863" y="41"/>
                    </a:cubicBezTo>
                    <a:lnTo>
                      <a:pt x="55" y="867"/>
                    </a:lnTo>
                    <a:cubicBezTo>
                      <a:pt x="1" y="921"/>
                      <a:pt x="1" y="1011"/>
                      <a:pt x="55" y="1074"/>
                    </a:cubicBezTo>
                    <a:cubicBezTo>
                      <a:pt x="86" y="1101"/>
                      <a:pt x="124" y="1114"/>
                      <a:pt x="161" y="1114"/>
                    </a:cubicBezTo>
                    <a:cubicBezTo>
                      <a:pt x="198" y="1114"/>
                      <a:pt x="234" y="1101"/>
                      <a:pt x="261" y="1074"/>
                    </a:cubicBezTo>
                    <a:lnTo>
                      <a:pt x="1069" y="239"/>
                    </a:lnTo>
                    <a:cubicBezTo>
                      <a:pt x="1087" y="221"/>
                      <a:pt x="1105" y="194"/>
                      <a:pt x="1114" y="176"/>
                    </a:cubicBezTo>
                    <a:cubicBezTo>
                      <a:pt x="1123" y="131"/>
                      <a:pt x="1114" y="77"/>
                      <a:pt x="1069" y="41"/>
                    </a:cubicBezTo>
                    <a:cubicBezTo>
                      <a:pt x="1042" y="14"/>
                      <a:pt x="1007" y="1"/>
                      <a:pt x="9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947;p25">
                <a:extLst>
                  <a:ext uri="{FF2B5EF4-FFF2-40B4-BE49-F238E27FC236}">
                    <a16:creationId xmlns:a16="http://schemas.microsoft.com/office/drawing/2014/main" id="{9C5114DD-4C37-5EF8-3DCB-C9F974B3770C}"/>
                  </a:ext>
                </a:extLst>
              </p:cNvPr>
              <p:cNvSpPr/>
              <p:nvPr/>
            </p:nvSpPr>
            <p:spPr>
              <a:xfrm>
                <a:off x="7757423" y="4025767"/>
                <a:ext cx="43882" cy="43882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52" extrusionOk="0">
                    <a:moveTo>
                      <a:pt x="899" y="1"/>
                    </a:moveTo>
                    <a:cubicBezTo>
                      <a:pt x="862" y="1"/>
                      <a:pt x="827" y="14"/>
                      <a:pt x="800" y="41"/>
                    </a:cubicBezTo>
                    <a:lnTo>
                      <a:pt x="63" y="804"/>
                    </a:lnTo>
                    <a:cubicBezTo>
                      <a:pt x="0" y="858"/>
                      <a:pt x="0" y="948"/>
                      <a:pt x="63" y="1011"/>
                    </a:cubicBezTo>
                    <a:cubicBezTo>
                      <a:pt x="90" y="1038"/>
                      <a:pt x="126" y="1051"/>
                      <a:pt x="162" y="1051"/>
                    </a:cubicBezTo>
                    <a:cubicBezTo>
                      <a:pt x="198" y="1051"/>
                      <a:pt x="234" y="1038"/>
                      <a:pt x="261" y="1011"/>
                    </a:cubicBezTo>
                    <a:lnTo>
                      <a:pt x="1006" y="248"/>
                    </a:lnTo>
                    <a:cubicBezTo>
                      <a:pt x="1024" y="239"/>
                      <a:pt x="1033" y="212"/>
                      <a:pt x="1033" y="176"/>
                    </a:cubicBezTo>
                    <a:cubicBezTo>
                      <a:pt x="1051" y="131"/>
                      <a:pt x="1033" y="77"/>
                      <a:pt x="1006" y="41"/>
                    </a:cubicBezTo>
                    <a:cubicBezTo>
                      <a:pt x="975" y="14"/>
                      <a:pt x="937" y="1"/>
                      <a:pt x="8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948;p25">
                <a:extLst>
                  <a:ext uri="{FF2B5EF4-FFF2-40B4-BE49-F238E27FC236}">
                    <a16:creationId xmlns:a16="http://schemas.microsoft.com/office/drawing/2014/main" id="{AE782D8E-3FEB-5021-B333-C4FAB4064205}"/>
                  </a:ext>
                </a:extLst>
              </p:cNvPr>
              <p:cNvSpPr/>
              <p:nvPr/>
            </p:nvSpPr>
            <p:spPr>
              <a:xfrm>
                <a:off x="7764931" y="4062849"/>
                <a:ext cx="39335" cy="38626"/>
              </a:xfrm>
              <a:custGeom>
                <a:avLst/>
                <a:gdLst/>
                <a:ahLst/>
                <a:cxnLst/>
                <a:rect l="l" t="t" r="r" b="b"/>
                <a:pathLst>
                  <a:path w="943" h="926" extrusionOk="0">
                    <a:moveTo>
                      <a:pt x="790" y="1"/>
                    </a:moveTo>
                    <a:cubicBezTo>
                      <a:pt x="754" y="1"/>
                      <a:pt x="718" y="14"/>
                      <a:pt x="691" y="41"/>
                    </a:cubicBezTo>
                    <a:lnTo>
                      <a:pt x="63" y="679"/>
                    </a:lnTo>
                    <a:cubicBezTo>
                      <a:pt x="0" y="742"/>
                      <a:pt x="0" y="831"/>
                      <a:pt x="63" y="885"/>
                    </a:cubicBezTo>
                    <a:cubicBezTo>
                      <a:pt x="90" y="912"/>
                      <a:pt x="126" y="926"/>
                      <a:pt x="162" y="926"/>
                    </a:cubicBezTo>
                    <a:cubicBezTo>
                      <a:pt x="198" y="926"/>
                      <a:pt x="233" y="912"/>
                      <a:pt x="260" y="885"/>
                    </a:cubicBezTo>
                    <a:lnTo>
                      <a:pt x="889" y="248"/>
                    </a:lnTo>
                    <a:cubicBezTo>
                      <a:pt x="916" y="221"/>
                      <a:pt x="925" y="203"/>
                      <a:pt x="934" y="176"/>
                    </a:cubicBezTo>
                    <a:cubicBezTo>
                      <a:pt x="943" y="131"/>
                      <a:pt x="934" y="77"/>
                      <a:pt x="889" y="41"/>
                    </a:cubicBezTo>
                    <a:cubicBezTo>
                      <a:pt x="862" y="14"/>
                      <a:pt x="826" y="1"/>
                      <a:pt x="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949;p25">
                <a:extLst>
                  <a:ext uri="{FF2B5EF4-FFF2-40B4-BE49-F238E27FC236}">
                    <a16:creationId xmlns:a16="http://schemas.microsoft.com/office/drawing/2014/main" id="{305ED774-AAEC-6753-1979-636A1A03B09D}"/>
                  </a:ext>
                </a:extLst>
              </p:cNvPr>
              <p:cNvSpPr/>
              <p:nvPr/>
            </p:nvSpPr>
            <p:spPr>
              <a:xfrm>
                <a:off x="7772397" y="4100681"/>
                <a:ext cx="33745" cy="3299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791" extrusionOk="0">
                    <a:moveTo>
                      <a:pt x="656" y="1"/>
                    </a:moveTo>
                    <a:cubicBezTo>
                      <a:pt x="620" y="1"/>
                      <a:pt x="584" y="14"/>
                      <a:pt x="557" y="41"/>
                    </a:cubicBezTo>
                    <a:lnTo>
                      <a:pt x="54" y="544"/>
                    </a:lnTo>
                    <a:cubicBezTo>
                      <a:pt x="1" y="607"/>
                      <a:pt x="1" y="697"/>
                      <a:pt x="54" y="750"/>
                    </a:cubicBezTo>
                    <a:cubicBezTo>
                      <a:pt x="86" y="777"/>
                      <a:pt x="124" y="791"/>
                      <a:pt x="161" y="791"/>
                    </a:cubicBezTo>
                    <a:cubicBezTo>
                      <a:pt x="198" y="791"/>
                      <a:pt x="234" y="777"/>
                      <a:pt x="261" y="750"/>
                    </a:cubicBezTo>
                    <a:lnTo>
                      <a:pt x="755" y="248"/>
                    </a:lnTo>
                    <a:cubicBezTo>
                      <a:pt x="782" y="221"/>
                      <a:pt x="791" y="203"/>
                      <a:pt x="800" y="176"/>
                    </a:cubicBezTo>
                    <a:cubicBezTo>
                      <a:pt x="809" y="131"/>
                      <a:pt x="800" y="77"/>
                      <a:pt x="755" y="41"/>
                    </a:cubicBezTo>
                    <a:cubicBezTo>
                      <a:pt x="728" y="14"/>
                      <a:pt x="692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950;p25">
                <a:extLst>
                  <a:ext uri="{FF2B5EF4-FFF2-40B4-BE49-F238E27FC236}">
                    <a16:creationId xmlns:a16="http://schemas.microsoft.com/office/drawing/2014/main" id="{1FEA3D17-B374-AF0A-D0F7-2A35A2C9B287}"/>
                  </a:ext>
                </a:extLst>
              </p:cNvPr>
              <p:cNvSpPr/>
              <p:nvPr/>
            </p:nvSpPr>
            <p:spPr>
              <a:xfrm>
                <a:off x="7781032" y="4135509"/>
                <a:ext cx="30367" cy="3003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720" extrusionOk="0">
                    <a:moveTo>
                      <a:pt x="584" y="1"/>
                    </a:moveTo>
                    <a:cubicBezTo>
                      <a:pt x="548" y="1"/>
                      <a:pt x="512" y="14"/>
                      <a:pt x="485" y="41"/>
                    </a:cubicBezTo>
                    <a:lnTo>
                      <a:pt x="54" y="481"/>
                    </a:lnTo>
                    <a:cubicBezTo>
                      <a:pt x="0" y="535"/>
                      <a:pt x="0" y="625"/>
                      <a:pt x="54" y="679"/>
                    </a:cubicBezTo>
                    <a:cubicBezTo>
                      <a:pt x="81" y="706"/>
                      <a:pt x="117" y="719"/>
                      <a:pt x="154" y="719"/>
                    </a:cubicBezTo>
                    <a:cubicBezTo>
                      <a:pt x="191" y="719"/>
                      <a:pt x="229" y="706"/>
                      <a:pt x="261" y="679"/>
                    </a:cubicBezTo>
                    <a:lnTo>
                      <a:pt x="323" y="607"/>
                    </a:lnTo>
                    <a:lnTo>
                      <a:pt x="683" y="239"/>
                    </a:lnTo>
                    <a:lnTo>
                      <a:pt x="718" y="176"/>
                    </a:lnTo>
                    <a:cubicBezTo>
                      <a:pt x="727" y="131"/>
                      <a:pt x="718" y="77"/>
                      <a:pt x="683" y="41"/>
                    </a:cubicBezTo>
                    <a:cubicBezTo>
                      <a:pt x="656" y="14"/>
                      <a:pt x="620" y="1"/>
                      <a:pt x="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951;p25">
                <a:extLst>
                  <a:ext uri="{FF2B5EF4-FFF2-40B4-BE49-F238E27FC236}">
                    <a16:creationId xmlns:a16="http://schemas.microsoft.com/office/drawing/2014/main" id="{2953108D-400D-FCC7-BBFD-A7C67E9DC235}"/>
                  </a:ext>
                </a:extLst>
              </p:cNvPr>
              <p:cNvSpPr/>
              <p:nvPr/>
            </p:nvSpPr>
            <p:spPr>
              <a:xfrm>
                <a:off x="6779124" y="2981736"/>
                <a:ext cx="269338" cy="404194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9690" extrusionOk="0">
                    <a:moveTo>
                      <a:pt x="1" y="2776"/>
                    </a:moveTo>
                    <a:cubicBezTo>
                      <a:pt x="1" y="2776"/>
                      <a:pt x="638" y="5056"/>
                      <a:pt x="1042" y="5748"/>
                    </a:cubicBezTo>
                    <a:cubicBezTo>
                      <a:pt x="1671" y="6789"/>
                      <a:pt x="2865" y="8235"/>
                      <a:pt x="4212" y="9690"/>
                    </a:cubicBezTo>
                    <a:lnTo>
                      <a:pt x="6457" y="827"/>
                    </a:lnTo>
                    <a:cubicBezTo>
                      <a:pt x="6008" y="324"/>
                      <a:pt x="5702" y="1"/>
                      <a:pt x="5702" y="1"/>
                    </a:cubicBezTo>
                    <a:close/>
                  </a:path>
                </a:pathLst>
              </a:custGeom>
              <a:solidFill>
                <a:srgbClr val="000000">
                  <a:alpha val="18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52;p25">
                <a:extLst>
                  <a:ext uri="{FF2B5EF4-FFF2-40B4-BE49-F238E27FC236}">
                    <a16:creationId xmlns:a16="http://schemas.microsoft.com/office/drawing/2014/main" id="{370D262B-45A7-574D-0927-1050CF07A953}"/>
                  </a:ext>
                </a:extLst>
              </p:cNvPr>
              <p:cNvSpPr/>
              <p:nvPr/>
            </p:nvSpPr>
            <p:spPr>
              <a:xfrm>
                <a:off x="6128177" y="2746526"/>
                <a:ext cx="927811" cy="1479542"/>
              </a:xfrm>
              <a:custGeom>
                <a:avLst/>
                <a:gdLst/>
                <a:ahLst/>
                <a:cxnLst/>
                <a:rect l="l" t="t" r="r" b="b"/>
                <a:pathLst>
                  <a:path w="22243" h="35470" extrusionOk="0">
                    <a:moveTo>
                      <a:pt x="6277" y="26346"/>
                    </a:moveTo>
                    <a:cubicBezTo>
                      <a:pt x="6986" y="27747"/>
                      <a:pt x="7175" y="29354"/>
                      <a:pt x="6825" y="30881"/>
                    </a:cubicBezTo>
                    <a:lnTo>
                      <a:pt x="6816" y="30908"/>
                    </a:lnTo>
                    <a:lnTo>
                      <a:pt x="3664" y="34167"/>
                    </a:lnTo>
                    <a:lnTo>
                      <a:pt x="5074" y="35469"/>
                    </a:lnTo>
                    <a:lnTo>
                      <a:pt x="9106" y="33180"/>
                    </a:lnTo>
                    <a:lnTo>
                      <a:pt x="11494" y="32210"/>
                    </a:lnTo>
                    <a:cubicBezTo>
                      <a:pt x="11494" y="32210"/>
                      <a:pt x="10264" y="29651"/>
                      <a:pt x="9905" y="28869"/>
                    </a:cubicBezTo>
                    <a:cubicBezTo>
                      <a:pt x="8917" y="26714"/>
                      <a:pt x="7857" y="21533"/>
                      <a:pt x="7004" y="19351"/>
                    </a:cubicBezTo>
                    <a:cubicBezTo>
                      <a:pt x="6466" y="17978"/>
                      <a:pt x="4957" y="14808"/>
                      <a:pt x="4957" y="14808"/>
                    </a:cubicBezTo>
                    <a:cubicBezTo>
                      <a:pt x="4957" y="14808"/>
                      <a:pt x="7426" y="13515"/>
                      <a:pt x="9698" y="12509"/>
                    </a:cubicBezTo>
                    <a:cubicBezTo>
                      <a:pt x="10794" y="12024"/>
                      <a:pt x="11943" y="11360"/>
                      <a:pt x="12509" y="11046"/>
                    </a:cubicBezTo>
                    <a:cubicBezTo>
                      <a:pt x="13811" y="10318"/>
                      <a:pt x="16594" y="8334"/>
                      <a:pt x="17708" y="7993"/>
                    </a:cubicBezTo>
                    <a:cubicBezTo>
                      <a:pt x="19037" y="7606"/>
                      <a:pt x="21219" y="6583"/>
                      <a:pt x="21668" y="5371"/>
                    </a:cubicBezTo>
                    <a:cubicBezTo>
                      <a:pt x="22242" y="3808"/>
                      <a:pt x="21461" y="1186"/>
                      <a:pt x="20096" y="1"/>
                    </a:cubicBezTo>
                    <a:lnTo>
                      <a:pt x="11602" y="1527"/>
                    </a:lnTo>
                    <a:lnTo>
                      <a:pt x="11835" y="2623"/>
                    </a:lnTo>
                    <a:cubicBezTo>
                      <a:pt x="11835" y="2623"/>
                      <a:pt x="8926" y="4518"/>
                      <a:pt x="6780" y="6233"/>
                    </a:cubicBezTo>
                    <a:cubicBezTo>
                      <a:pt x="6403" y="6547"/>
                      <a:pt x="5972" y="7005"/>
                      <a:pt x="5550" y="7562"/>
                    </a:cubicBezTo>
                    <a:cubicBezTo>
                      <a:pt x="3853" y="9744"/>
                      <a:pt x="1168" y="12653"/>
                      <a:pt x="1168" y="12653"/>
                    </a:cubicBezTo>
                    <a:cubicBezTo>
                      <a:pt x="396" y="13326"/>
                      <a:pt x="1" y="14027"/>
                      <a:pt x="467" y="1475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53;p25">
                <a:extLst>
                  <a:ext uri="{FF2B5EF4-FFF2-40B4-BE49-F238E27FC236}">
                    <a16:creationId xmlns:a16="http://schemas.microsoft.com/office/drawing/2014/main" id="{D3BB1196-634B-A700-050C-A153A0E9CF62}"/>
                  </a:ext>
                </a:extLst>
              </p:cNvPr>
              <p:cNvSpPr/>
              <p:nvPr/>
            </p:nvSpPr>
            <p:spPr>
              <a:xfrm>
                <a:off x="6201589" y="4093757"/>
                <a:ext cx="454374" cy="183201"/>
              </a:xfrm>
              <a:custGeom>
                <a:avLst/>
                <a:gdLst/>
                <a:ahLst/>
                <a:cxnLst/>
                <a:rect l="l" t="t" r="r" b="b"/>
                <a:pathLst>
                  <a:path w="10893" h="4392" extrusionOk="0">
                    <a:moveTo>
                      <a:pt x="10443" y="1"/>
                    </a:moveTo>
                    <a:lnTo>
                      <a:pt x="6466" y="1689"/>
                    </a:lnTo>
                    <a:lnTo>
                      <a:pt x="3431" y="2991"/>
                    </a:lnTo>
                    <a:lnTo>
                      <a:pt x="0" y="3422"/>
                    </a:lnTo>
                    <a:cubicBezTo>
                      <a:pt x="323" y="4152"/>
                      <a:pt x="1063" y="4391"/>
                      <a:pt x="1879" y="4391"/>
                    </a:cubicBezTo>
                    <a:cubicBezTo>
                      <a:pt x="2609" y="4391"/>
                      <a:pt x="3399" y="4200"/>
                      <a:pt x="4005" y="3996"/>
                    </a:cubicBezTo>
                    <a:cubicBezTo>
                      <a:pt x="4652" y="3772"/>
                      <a:pt x="5577" y="2838"/>
                      <a:pt x="6753" y="2560"/>
                    </a:cubicBezTo>
                    <a:cubicBezTo>
                      <a:pt x="7417" y="2398"/>
                      <a:pt x="10892" y="1033"/>
                      <a:pt x="10695" y="566"/>
                    </a:cubicBezTo>
                    <a:lnTo>
                      <a:pt x="10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54;p25">
                <a:extLst>
                  <a:ext uri="{FF2B5EF4-FFF2-40B4-BE49-F238E27FC236}">
                    <a16:creationId xmlns:a16="http://schemas.microsoft.com/office/drawing/2014/main" id="{A1C9AF4F-622C-AB4F-3E67-F6F494416762}"/>
                  </a:ext>
                </a:extLst>
              </p:cNvPr>
              <p:cNvSpPr/>
              <p:nvPr/>
            </p:nvSpPr>
            <p:spPr>
              <a:xfrm>
                <a:off x="6196333" y="3980594"/>
                <a:ext cx="441277" cy="276053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6618" extrusionOk="0">
                    <a:moveTo>
                      <a:pt x="8872" y="1"/>
                    </a:moveTo>
                    <a:cubicBezTo>
                      <a:pt x="8697" y="1"/>
                      <a:pt x="8425" y="244"/>
                      <a:pt x="8334" y="406"/>
                    </a:cubicBezTo>
                    <a:cubicBezTo>
                      <a:pt x="8055" y="936"/>
                      <a:pt x="8172" y="1421"/>
                      <a:pt x="7705" y="1609"/>
                    </a:cubicBezTo>
                    <a:cubicBezTo>
                      <a:pt x="7476" y="1708"/>
                      <a:pt x="7252" y="1746"/>
                      <a:pt x="7036" y="1746"/>
                    </a:cubicBezTo>
                    <a:cubicBezTo>
                      <a:pt x="6687" y="1746"/>
                      <a:pt x="6360" y="1646"/>
                      <a:pt x="6071" y="1546"/>
                    </a:cubicBezTo>
                    <a:cubicBezTo>
                      <a:pt x="5781" y="1445"/>
                      <a:pt x="5527" y="1349"/>
                      <a:pt x="5319" y="1349"/>
                    </a:cubicBezTo>
                    <a:cubicBezTo>
                      <a:pt x="5250" y="1349"/>
                      <a:pt x="5186" y="1360"/>
                      <a:pt x="5128" y="1385"/>
                    </a:cubicBezTo>
                    <a:cubicBezTo>
                      <a:pt x="4724" y="1564"/>
                      <a:pt x="1446" y="4554"/>
                      <a:pt x="1303" y="4698"/>
                    </a:cubicBezTo>
                    <a:cubicBezTo>
                      <a:pt x="584" y="5389"/>
                      <a:pt x="1" y="5793"/>
                      <a:pt x="144" y="6126"/>
                    </a:cubicBezTo>
                    <a:cubicBezTo>
                      <a:pt x="300" y="6488"/>
                      <a:pt x="828" y="6617"/>
                      <a:pt x="1457" y="6617"/>
                    </a:cubicBezTo>
                    <a:cubicBezTo>
                      <a:pt x="2356" y="6617"/>
                      <a:pt x="3461" y="6353"/>
                      <a:pt x="3979" y="6126"/>
                    </a:cubicBezTo>
                    <a:cubicBezTo>
                      <a:pt x="4697" y="5811"/>
                      <a:pt x="5891" y="4707"/>
                      <a:pt x="6610" y="4393"/>
                    </a:cubicBezTo>
                    <a:lnTo>
                      <a:pt x="8172" y="3728"/>
                    </a:lnTo>
                    <a:cubicBezTo>
                      <a:pt x="9321" y="3234"/>
                      <a:pt x="10578" y="2696"/>
                      <a:pt x="10578" y="2696"/>
                    </a:cubicBezTo>
                    <a:lnTo>
                      <a:pt x="9609" y="1052"/>
                    </a:lnTo>
                    <a:lnTo>
                      <a:pt x="8989" y="65"/>
                    </a:lnTo>
                    <a:cubicBezTo>
                      <a:pt x="8962" y="20"/>
                      <a:pt x="8921" y="1"/>
                      <a:pt x="88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55;p25">
                <a:extLst>
                  <a:ext uri="{FF2B5EF4-FFF2-40B4-BE49-F238E27FC236}">
                    <a16:creationId xmlns:a16="http://schemas.microsoft.com/office/drawing/2014/main" id="{288428A7-5A18-4A75-6D5C-06BFEF37F89F}"/>
                  </a:ext>
                </a:extLst>
              </p:cNvPr>
              <p:cNvSpPr/>
              <p:nvPr/>
            </p:nvSpPr>
            <p:spPr>
              <a:xfrm>
                <a:off x="6523308" y="4024099"/>
                <a:ext cx="114292" cy="11204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686" extrusionOk="0">
                    <a:moveTo>
                      <a:pt x="1770" y="0"/>
                    </a:moveTo>
                    <a:cubicBezTo>
                      <a:pt x="611" y="548"/>
                      <a:pt x="1" y="1697"/>
                      <a:pt x="333" y="2685"/>
                    </a:cubicBezTo>
                    <a:cubicBezTo>
                      <a:pt x="1482" y="2191"/>
                      <a:pt x="2739" y="1653"/>
                      <a:pt x="2739" y="1653"/>
                    </a:cubicBez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956;p25">
                <a:extLst>
                  <a:ext uri="{FF2B5EF4-FFF2-40B4-BE49-F238E27FC236}">
                    <a16:creationId xmlns:a16="http://schemas.microsoft.com/office/drawing/2014/main" id="{2A4B7D52-3B68-579E-4A1F-6E74239E347D}"/>
                  </a:ext>
                </a:extLst>
              </p:cNvPr>
              <p:cNvSpPr/>
              <p:nvPr/>
            </p:nvSpPr>
            <p:spPr>
              <a:xfrm>
                <a:off x="6262279" y="4017967"/>
                <a:ext cx="155462" cy="147370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3533" extrusionOk="0">
                    <a:moveTo>
                      <a:pt x="3062" y="0"/>
                    </a:moveTo>
                    <a:cubicBezTo>
                      <a:pt x="3022" y="0"/>
                      <a:pt x="2982" y="16"/>
                      <a:pt x="2954" y="49"/>
                    </a:cubicBezTo>
                    <a:lnTo>
                      <a:pt x="0" y="3533"/>
                    </a:lnTo>
                    <a:lnTo>
                      <a:pt x="3727" y="614"/>
                    </a:lnTo>
                    <a:lnTo>
                      <a:pt x="3161" y="40"/>
                    </a:lnTo>
                    <a:cubicBezTo>
                      <a:pt x="3135" y="14"/>
                      <a:pt x="3099" y="0"/>
                      <a:pt x="3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57;p25">
                <a:extLst>
                  <a:ext uri="{FF2B5EF4-FFF2-40B4-BE49-F238E27FC236}">
                    <a16:creationId xmlns:a16="http://schemas.microsoft.com/office/drawing/2014/main" id="{9A0FF583-A8CA-7A8C-8F45-0F439385F8BA}"/>
                  </a:ext>
                </a:extLst>
              </p:cNvPr>
              <p:cNvSpPr/>
              <p:nvPr/>
            </p:nvSpPr>
            <p:spPr>
              <a:xfrm>
                <a:off x="6249890" y="4036779"/>
                <a:ext cx="199302" cy="152584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3658" extrusionOk="0">
                    <a:moveTo>
                      <a:pt x="4033" y="1"/>
                    </a:moveTo>
                    <a:cubicBezTo>
                      <a:pt x="3962" y="1"/>
                      <a:pt x="3895" y="12"/>
                      <a:pt x="3835" y="38"/>
                    </a:cubicBezTo>
                    <a:cubicBezTo>
                      <a:pt x="3413" y="217"/>
                      <a:pt x="135" y="3216"/>
                      <a:pt x="1" y="3351"/>
                    </a:cubicBezTo>
                    <a:cubicBezTo>
                      <a:pt x="1" y="3351"/>
                      <a:pt x="173" y="3658"/>
                      <a:pt x="480" y="3658"/>
                    </a:cubicBezTo>
                    <a:cubicBezTo>
                      <a:pt x="545" y="3658"/>
                      <a:pt x="616" y="3644"/>
                      <a:pt x="692" y="3611"/>
                    </a:cubicBezTo>
                    <a:cubicBezTo>
                      <a:pt x="1087" y="3441"/>
                      <a:pt x="2560" y="2175"/>
                      <a:pt x="4778" y="199"/>
                    </a:cubicBezTo>
                    <a:cubicBezTo>
                      <a:pt x="4491" y="93"/>
                      <a:pt x="4240" y="1"/>
                      <a:pt x="40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58;p25">
                <a:extLst>
                  <a:ext uri="{FF2B5EF4-FFF2-40B4-BE49-F238E27FC236}">
                    <a16:creationId xmlns:a16="http://schemas.microsoft.com/office/drawing/2014/main" id="{9B72D43C-7979-4EF8-CA64-37164326C672}"/>
                  </a:ext>
                </a:extLst>
              </p:cNvPr>
              <p:cNvSpPr/>
              <p:nvPr/>
            </p:nvSpPr>
            <p:spPr>
              <a:xfrm>
                <a:off x="6353668" y="4044954"/>
                <a:ext cx="60316" cy="18896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453" extrusionOk="0">
                    <a:moveTo>
                      <a:pt x="137" y="0"/>
                    </a:moveTo>
                    <a:cubicBezTo>
                      <a:pt x="74" y="0"/>
                      <a:pt x="17" y="57"/>
                      <a:pt x="9" y="120"/>
                    </a:cubicBezTo>
                    <a:cubicBezTo>
                      <a:pt x="0" y="201"/>
                      <a:pt x="54" y="273"/>
                      <a:pt x="126" y="282"/>
                    </a:cubicBezTo>
                    <a:lnTo>
                      <a:pt x="1275" y="452"/>
                    </a:lnTo>
                    <a:cubicBezTo>
                      <a:pt x="1284" y="452"/>
                      <a:pt x="1320" y="452"/>
                      <a:pt x="1347" y="434"/>
                    </a:cubicBezTo>
                    <a:cubicBezTo>
                      <a:pt x="1392" y="416"/>
                      <a:pt x="1419" y="380"/>
                      <a:pt x="1437" y="326"/>
                    </a:cubicBezTo>
                    <a:cubicBezTo>
                      <a:pt x="1446" y="246"/>
                      <a:pt x="1383" y="183"/>
                      <a:pt x="1311" y="165"/>
                    </a:cubicBezTo>
                    <a:lnTo>
                      <a:pt x="162" y="3"/>
                    </a:lnTo>
                    <a:cubicBezTo>
                      <a:pt x="153" y="1"/>
                      <a:pt x="145" y="0"/>
                      <a:pt x="1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59;p25">
                <a:extLst>
                  <a:ext uri="{FF2B5EF4-FFF2-40B4-BE49-F238E27FC236}">
                    <a16:creationId xmlns:a16="http://schemas.microsoft.com/office/drawing/2014/main" id="{32820E08-1087-8153-3637-EFAF5ACB72F5}"/>
                  </a:ext>
                </a:extLst>
              </p:cNvPr>
              <p:cNvSpPr/>
              <p:nvPr/>
            </p:nvSpPr>
            <p:spPr>
              <a:xfrm>
                <a:off x="6332312" y="4069731"/>
                <a:ext cx="56228" cy="18604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446" extrusionOk="0">
                    <a:moveTo>
                      <a:pt x="153" y="1"/>
                    </a:moveTo>
                    <a:cubicBezTo>
                      <a:pt x="81" y="1"/>
                      <a:pt x="27" y="53"/>
                      <a:pt x="18" y="128"/>
                    </a:cubicBezTo>
                    <a:cubicBezTo>
                      <a:pt x="0" y="199"/>
                      <a:pt x="63" y="271"/>
                      <a:pt x="135" y="280"/>
                    </a:cubicBezTo>
                    <a:lnTo>
                      <a:pt x="1186" y="442"/>
                    </a:lnTo>
                    <a:cubicBezTo>
                      <a:pt x="1188" y="444"/>
                      <a:pt x="1192" y="445"/>
                      <a:pt x="1198" y="445"/>
                    </a:cubicBezTo>
                    <a:cubicBezTo>
                      <a:pt x="1212" y="445"/>
                      <a:pt x="1235" y="437"/>
                      <a:pt x="1248" y="424"/>
                    </a:cubicBezTo>
                    <a:cubicBezTo>
                      <a:pt x="1293" y="406"/>
                      <a:pt x="1329" y="370"/>
                      <a:pt x="1338" y="316"/>
                    </a:cubicBezTo>
                    <a:cubicBezTo>
                      <a:pt x="1347" y="235"/>
                      <a:pt x="1293" y="172"/>
                      <a:pt x="1212" y="155"/>
                    </a:cubicBezTo>
                    <a:lnTo>
                      <a:pt x="171" y="2"/>
                    </a:lnTo>
                    <a:cubicBezTo>
                      <a:pt x="165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60;p25">
                <a:extLst>
                  <a:ext uri="{FF2B5EF4-FFF2-40B4-BE49-F238E27FC236}">
                    <a16:creationId xmlns:a16="http://schemas.microsoft.com/office/drawing/2014/main" id="{B57E02B3-B84A-A866-B9B8-60BDE0ADA7AB}"/>
                  </a:ext>
                </a:extLst>
              </p:cNvPr>
              <p:cNvSpPr/>
              <p:nvPr/>
            </p:nvSpPr>
            <p:spPr>
              <a:xfrm>
                <a:off x="6310956" y="4095508"/>
                <a:ext cx="49471" cy="1701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408" extrusionOk="0">
                    <a:moveTo>
                      <a:pt x="143" y="0"/>
                    </a:moveTo>
                    <a:cubicBezTo>
                      <a:pt x="74" y="0"/>
                      <a:pt x="17" y="57"/>
                      <a:pt x="9" y="120"/>
                    </a:cubicBezTo>
                    <a:cubicBezTo>
                      <a:pt x="0" y="201"/>
                      <a:pt x="54" y="273"/>
                      <a:pt x="135" y="282"/>
                    </a:cubicBezTo>
                    <a:lnTo>
                      <a:pt x="1024" y="407"/>
                    </a:lnTo>
                    <a:cubicBezTo>
                      <a:pt x="1042" y="407"/>
                      <a:pt x="1069" y="407"/>
                      <a:pt x="1087" y="390"/>
                    </a:cubicBezTo>
                    <a:cubicBezTo>
                      <a:pt x="1132" y="372"/>
                      <a:pt x="1168" y="336"/>
                      <a:pt x="1177" y="282"/>
                    </a:cubicBezTo>
                    <a:cubicBezTo>
                      <a:pt x="1186" y="201"/>
                      <a:pt x="1132" y="138"/>
                      <a:pt x="1051" y="120"/>
                    </a:cubicBezTo>
                    <a:lnTo>
                      <a:pt x="171" y="3"/>
                    </a:lnTo>
                    <a:cubicBezTo>
                      <a:pt x="162" y="1"/>
                      <a:pt x="152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961;p25">
                <a:extLst>
                  <a:ext uri="{FF2B5EF4-FFF2-40B4-BE49-F238E27FC236}">
                    <a16:creationId xmlns:a16="http://schemas.microsoft.com/office/drawing/2014/main" id="{9FE70BDC-E556-CEAB-01AB-F031C09F0133}"/>
                  </a:ext>
                </a:extLst>
              </p:cNvPr>
              <p:cNvSpPr/>
              <p:nvPr/>
            </p:nvSpPr>
            <p:spPr>
              <a:xfrm>
                <a:off x="6289224" y="4120327"/>
                <a:ext cx="42004" cy="1580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379" extrusionOk="0">
                    <a:moveTo>
                      <a:pt x="154" y="0"/>
                    </a:moveTo>
                    <a:cubicBezTo>
                      <a:pt x="82" y="0"/>
                      <a:pt x="27" y="52"/>
                      <a:pt x="19" y="127"/>
                    </a:cubicBezTo>
                    <a:cubicBezTo>
                      <a:pt x="1" y="199"/>
                      <a:pt x="63" y="270"/>
                      <a:pt x="135" y="279"/>
                    </a:cubicBezTo>
                    <a:lnTo>
                      <a:pt x="836" y="378"/>
                    </a:lnTo>
                    <a:cubicBezTo>
                      <a:pt x="854" y="378"/>
                      <a:pt x="881" y="378"/>
                      <a:pt x="899" y="369"/>
                    </a:cubicBezTo>
                    <a:cubicBezTo>
                      <a:pt x="943" y="351"/>
                      <a:pt x="979" y="315"/>
                      <a:pt x="988" y="261"/>
                    </a:cubicBezTo>
                    <a:cubicBezTo>
                      <a:pt x="1006" y="181"/>
                      <a:pt x="943" y="109"/>
                      <a:pt x="872" y="100"/>
                    </a:cubicBezTo>
                    <a:lnTo>
                      <a:pt x="171" y="1"/>
                    </a:lnTo>
                    <a:cubicBezTo>
                      <a:pt x="165" y="0"/>
                      <a:pt x="160" y="0"/>
                      <a:pt x="1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62;p25">
                <a:extLst>
                  <a:ext uri="{FF2B5EF4-FFF2-40B4-BE49-F238E27FC236}">
                    <a16:creationId xmlns:a16="http://schemas.microsoft.com/office/drawing/2014/main" id="{81EBC574-5306-BB49-44A2-CDCA2061CFCB}"/>
                  </a:ext>
                </a:extLst>
              </p:cNvPr>
              <p:cNvSpPr/>
              <p:nvPr/>
            </p:nvSpPr>
            <p:spPr>
              <a:xfrm>
                <a:off x="6267868" y="4145020"/>
                <a:ext cx="38250" cy="16184"/>
              </a:xfrm>
              <a:custGeom>
                <a:avLst/>
                <a:gdLst/>
                <a:ahLst/>
                <a:cxnLst/>
                <a:rect l="l" t="t" r="r" b="b"/>
                <a:pathLst>
                  <a:path w="917" h="388" extrusionOk="0">
                    <a:moveTo>
                      <a:pt x="163" y="1"/>
                    </a:moveTo>
                    <a:cubicBezTo>
                      <a:pt x="91" y="1"/>
                      <a:pt x="35" y="52"/>
                      <a:pt x="10" y="127"/>
                    </a:cubicBezTo>
                    <a:cubicBezTo>
                      <a:pt x="1" y="208"/>
                      <a:pt x="55" y="271"/>
                      <a:pt x="135" y="298"/>
                    </a:cubicBezTo>
                    <a:lnTo>
                      <a:pt x="234" y="307"/>
                    </a:lnTo>
                    <a:lnTo>
                      <a:pt x="737" y="388"/>
                    </a:lnTo>
                    <a:cubicBezTo>
                      <a:pt x="764" y="388"/>
                      <a:pt x="800" y="370"/>
                      <a:pt x="818" y="361"/>
                    </a:cubicBezTo>
                    <a:cubicBezTo>
                      <a:pt x="863" y="343"/>
                      <a:pt x="899" y="307"/>
                      <a:pt x="908" y="253"/>
                    </a:cubicBezTo>
                    <a:cubicBezTo>
                      <a:pt x="917" y="172"/>
                      <a:pt x="863" y="100"/>
                      <a:pt x="782" y="91"/>
                    </a:cubicBezTo>
                    <a:lnTo>
                      <a:pt x="180" y="2"/>
                    </a:lnTo>
                    <a:cubicBezTo>
                      <a:pt x="175" y="1"/>
                      <a:pt x="169" y="1"/>
                      <a:pt x="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63;p25">
                <a:extLst>
                  <a:ext uri="{FF2B5EF4-FFF2-40B4-BE49-F238E27FC236}">
                    <a16:creationId xmlns:a16="http://schemas.microsoft.com/office/drawing/2014/main" id="{86BC256E-9A39-6DB2-2F40-5ABD0753F7DD}"/>
                  </a:ext>
                </a:extLst>
              </p:cNvPr>
              <p:cNvSpPr/>
              <p:nvPr/>
            </p:nvSpPr>
            <p:spPr>
              <a:xfrm>
                <a:off x="6359633" y="2667525"/>
                <a:ext cx="696724" cy="609044"/>
              </a:xfrm>
              <a:custGeom>
                <a:avLst/>
                <a:gdLst/>
                <a:ahLst/>
                <a:cxnLst/>
                <a:rect l="l" t="t" r="r" b="b"/>
                <a:pathLst>
                  <a:path w="16703" h="14601" extrusionOk="0">
                    <a:moveTo>
                      <a:pt x="1" y="9465"/>
                    </a:moveTo>
                    <a:lnTo>
                      <a:pt x="4392" y="14601"/>
                    </a:lnTo>
                    <a:cubicBezTo>
                      <a:pt x="5478" y="14125"/>
                      <a:pt x="6412" y="13263"/>
                      <a:pt x="6969" y="12949"/>
                    </a:cubicBezTo>
                    <a:cubicBezTo>
                      <a:pt x="8271" y="12221"/>
                      <a:pt x="11054" y="10237"/>
                      <a:pt x="12168" y="9896"/>
                    </a:cubicBezTo>
                    <a:cubicBezTo>
                      <a:pt x="13506" y="9509"/>
                      <a:pt x="15661" y="8611"/>
                      <a:pt x="16128" y="7274"/>
                    </a:cubicBezTo>
                    <a:cubicBezTo>
                      <a:pt x="16702" y="5648"/>
                      <a:pt x="16020" y="3197"/>
                      <a:pt x="14745" y="1904"/>
                    </a:cubicBezTo>
                    <a:cubicBezTo>
                      <a:pt x="14323" y="1473"/>
                      <a:pt x="12985" y="0"/>
                      <a:pt x="12985" y="0"/>
                    </a:cubicBezTo>
                    <a:lnTo>
                      <a:pt x="5658" y="1697"/>
                    </a:lnTo>
                    <a:lnTo>
                      <a:pt x="6053" y="3430"/>
                    </a:lnTo>
                    <a:lnTo>
                      <a:pt x="6286" y="4526"/>
                    </a:lnTo>
                    <a:cubicBezTo>
                      <a:pt x="6286" y="4526"/>
                      <a:pt x="3377" y="6421"/>
                      <a:pt x="1231" y="8136"/>
                    </a:cubicBezTo>
                    <a:cubicBezTo>
                      <a:pt x="854" y="8450"/>
                      <a:pt x="423" y="8917"/>
                      <a:pt x="1" y="94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64;p25">
                <a:extLst>
                  <a:ext uri="{FF2B5EF4-FFF2-40B4-BE49-F238E27FC236}">
                    <a16:creationId xmlns:a16="http://schemas.microsoft.com/office/drawing/2014/main" id="{71122BAB-B8CB-09AD-5695-169D68DB29D7}"/>
                  </a:ext>
                </a:extLst>
              </p:cNvPr>
              <p:cNvSpPr/>
              <p:nvPr/>
            </p:nvSpPr>
            <p:spPr>
              <a:xfrm>
                <a:off x="6455527" y="1989968"/>
                <a:ext cx="486576" cy="845804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0277" extrusionOk="0">
                    <a:moveTo>
                      <a:pt x="1374" y="9115"/>
                    </a:moveTo>
                    <a:lnTo>
                      <a:pt x="3781" y="20276"/>
                    </a:lnTo>
                    <a:lnTo>
                      <a:pt x="6771" y="19127"/>
                    </a:lnTo>
                    <a:lnTo>
                      <a:pt x="11665" y="17124"/>
                    </a:lnTo>
                    <a:lnTo>
                      <a:pt x="9752" y="15104"/>
                    </a:lnTo>
                    <a:lnTo>
                      <a:pt x="9752" y="3476"/>
                    </a:lnTo>
                    <a:lnTo>
                      <a:pt x="7857" y="1689"/>
                    </a:lnTo>
                    <a:lnTo>
                      <a:pt x="2236" y="162"/>
                    </a:lnTo>
                    <a:lnTo>
                      <a:pt x="1635" y="1"/>
                    </a:lnTo>
                    <a:cubicBezTo>
                      <a:pt x="1635" y="306"/>
                      <a:pt x="1635" y="710"/>
                      <a:pt x="1617" y="1150"/>
                    </a:cubicBezTo>
                    <a:cubicBezTo>
                      <a:pt x="1545" y="2578"/>
                      <a:pt x="1258" y="4392"/>
                      <a:pt x="63" y="4670"/>
                    </a:cubicBezTo>
                    <a:cubicBezTo>
                      <a:pt x="0" y="5020"/>
                      <a:pt x="521" y="8100"/>
                      <a:pt x="1374" y="91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65;p25">
                <a:extLst>
                  <a:ext uri="{FF2B5EF4-FFF2-40B4-BE49-F238E27FC236}">
                    <a16:creationId xmlns:a16="http://schemas.microsoft.com/office/drawing/2014/main" id="{ABF47916-4C11-C57E-907F-FFEFDA5418D5}"/>
                  </a:ext>
                </a:extLst>
              </p:cNvPr>
              <p:cNvSpPr/>
              <p:nvPr/>
            </p:nvSpPr>
            <p:spPr>
              <a:xfrm>
                <a:off x="6550671" y="2060377"/>
                <a:ext cx="311634" cy="433017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10381" extrusionOk="0">
                    <a:moveTo>
                      <a:pt x="0" y="306"/>
                    </a:moveTo>
                    <a:lnTo>
                      <a:pt x="7471" y="10381"/>
                    </a:lnTo>
                    <a:lnTo>
                      <a:pt x="7471" y="1788"/>
                    </a:lnTo>
                    <a:lnTo>
                      <a:pt x="5576" y="1"/>
                    </a:lnTo>
                    <a:close/>
                  </a:path>
                </a:pathLst>
              </a:custGeom>
              <a:solidFill>
                <a:srgbClr val="8A531D">
                  <a:alpha val="43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966;p25">
                <a:extLst>
                  <a:ext uri="{FF2B5EF4-FFF2-40B4-BE49-F238E27FC236}">
                    <a16:creationId xmlns:a16="http://schemas.microsoft.com/office/drawing/2014/main" id="{374A36FC-3A3A-A282-8B8F-9718115A8B9A}"/>
                  </a:ext>
                </a:extLst>
              </p:cNvPr>
              <p:cNvSpPr/>
              <p:nvPr/>
            </p:nvSpPr>
            <p:spPr>
              <a:xfrm>
                <a:off x="6523308" y="1901582"/>
                <a:ext cx="756248" cy="655512"/>
              </a:xfrm>
              <a:custGeom>
                <a:avLst/>
                <a:gdLst/>
                <a:ahLst/>
                <a:cxnLst/>
                <a:rect l="l" t="t" r="r" b="b"/>
                <a:pathLst>
                  <a:path w="18130" h="15715" extrusionOk="0">
                    <a:moveTo>
                      <a:pt x="1" y="2237"/>
                    </a:moveTo>
                    <a:cubicBezTo>
                      <a:pt x="1" y="3592"/>
                      <a:pt x="710" y="4625"/>
                      <a:pt x="1725" y="4796"/>
                    </a:cubicBezTo>
                    <a:cubicBezTo>
                      <a:pt x="3269" y="5056"/>
                      <a:pt x="6529" y="4832"/>
                      <a:pt x="10893" y="6107"/>
                    </a:cubicBezTo>
                    <a:cubicBezTo>
                      <a:pt x="11746" y="7606"/>
                      <a:pt x="13667" y="9402"/>
                      <a:pt x="14359" y="10668"/>
                    </a:cubicBezTo>
                    <a:cubicBezTo>
                      <a:pt x="15014" y="11844"/>
                      <a:pt x="16244" y="15714"/>
                      <a:pt x="16244" y="15714"/>
                    </a:cubicBezTo>
                    <a:lnTo>
                      <a:pt x="18130" y="15274"/>
                    </a:lnTo>
                    <a:cubicBezTo>
                      <a:pt x="18130" y="15274"/>
                      <a:pt x="15391" y="6071"/>
                      <a:pt x="14834" y="5254"/>
                    </a:cubicBezTo>
                    <a:cubicBezTo>
                      <a:pt x="14673" y="5020"/>
                      <a:pt x="14637" y="4589"/>
                      <a:pt x="14403" y="4410"/>
                    </a:cubicBezTo>
                    <a:cubicBezTo>
                      <a:pt x="12500" y="3036"/>
                      <a:pt x="7292" y="1015"/>
                      <a:pt x="6645" y="881"/>
                    </a:cubicBezTo>
                    <a:cubicBezTo>
                      <a:pt x="6241" y="791"/>
                      <a:pt x="3996" y="1"/>
                      <a:pt x="2398" y="1"/>
                    </a:cubicBezTo>
                    <a:cubicBezTo>
                      <a:pt x="1105" y="1"/>
                      <a:pt x="1" y="1105"/>
                      <a:pt x="1" y="2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967;p25">
                <a:extLst>
                  <a:ext uri="{FF2B5EF4-FFF2-40B4-BE49-F238E27FC236}">
                    <a16:creationId xmlns:a16="http://schemas.microsoft.com/office/drawing/2014/main" id="{C59ABF6A-3924-20C1-DC5C-5E0A9A855415}"/>
                  </a:ext>
                </a:extLst>
              </p:cNvPr>
              <p:cNvSpPr/>
              <p:nvPr/>
            </p:nvSpPr>
            <p:spPr>
              <a:xfrm>
                <a:off x="5472349" y="2193727"/>
                <a:ext cx="361856" cy="344212"/>
              </a:xfrm>
              <a:custGeom>
                <a:avLst/>
                <a:gdLst/>
                <a:ahLst/>
                <a:cxnLst/>
                <a:rect l="l" t="t" r="r" b="b"/>
                <a:pathLst>
                  <a:path w="8675" h="8252" extrusionOk="0">
                    <a:moveTo>
                      <a:pt x="1384" y="1"/>
                    </a:moveTo>
                    <a:lnTo>
                      <a:pt x="198" y="1249"/>
                    </a:lnTo>
                    <a:cubicBezTo>
                      <a:pt x="1" y="1464"/>
                      <a:pt x="10" y="1796"/>
                      <a:pt x="225" y="1985"/>
                    </a:cubicBezTo>
                    <a:lnTo>
                      <a:pt x="6708" y="8109"/>
                    </a:lnTo>
                    <a:cubicBezTo>
                      <a:pt x="6822" y="8203"/>
                      <a:pt x="6961" y="8252"/>
                      <a:pt x="7099" y="8252"/>
                    </a:cubicBezTo>
                    <a:cubicBezTo>
                      <a:pt x="7146" y="8252"/>
                      <a:pt x="7193" y="8246"/>
                      <a:pt x="7238" y="8235"/>
                    </a:cubicBezTo>
                    <a:cubicBezTo>
                      <a:pt x="7355" y="8217"/>
                      <a:pt x="7445" y="8163"/>
                      <a:pt x="7525" y="8082"/>
                    </a:cubicBezTo>
                    <a:lnTo>
                      <a:pt x="8630" y="6906"/>
                    </a:lnTo>
                    <a:lnTo>
                      <a:pt x="8675" y="6861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68;p25">
                <a:extLst>
                  <a:ext uri="{FF2B5EF4-FFF2-40B4-BE49-F238E27FC236}">
                    <a16:creationId xmlns:a16="http://schemas.microsoft.com/office/drawing/2014/main" id="{1E75B8AB-9672-BF62-72EC-09682C9C98D3}"/>
                  </a:ext>
                </a:extLst>
              </p:cNvPr>
              <p:cNvSpPr/>
              <p:nvPr/>
            </p:nvSpPr>
            <p:spPr>
              <a:xfrm>
                <a:off x="5530411" y="2192977"/>
                <a:ext cx="303792" cy="286940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6879" extrusionOk="0">
                    <a:moveTo>
                      <a:pt x="485" y="1"/>
                    </a:moveTo>
                    <a:lnTo>
                      <a:pt x="1" y="10"/>
                    </a:lnTo>
                    <a:lnTo>
                      <a:pt x="7283" y="6879"/>
                    </a:lnTo>
                    <a:lnTo>
                      <a:pt x="7265" y="6394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69;p25">
                <a:extLst>
                  <a:ext uri="{FF2B5EF4-FFF2-40B4-BE49-F238E27FC236}">
                    <a16:creationId xmlns:a16="http://schemas.microsoft.com/office/drawing/2014/main" id="{DD61024B-A6F5-C6B9-5117-C254B2C4C16E}"/>
                  </a:ext>
                </a:extLst>
              </p:cNvPr>
              <p:cNvSpPr/>
              <p:nvPr/>
            </p:nvSpPr>
            <p:spPr>
              <a:xfrm>
                <a:off x="5415037" y="4345442"/>
                <a:ext cx="3055274" cy="174567"/>
              </a:xfrm>
              <a:custGeom>
                <a:avLst/>
                <a:gdLst/>
                <a:ahLst/>
                <a:cxnLst/>
                <a:rect l="l" t="t" r="r" b="b"/>
                <a:pathLst>
                  <a:path w="73246" h="4185" extrusionOk="0">
                    <a:moveTo>
                      <a:pt x="1" y="1"/>
                    </a:moveTo>
                    <a:lnTo>
                      <a:pt x="73245" y="1"/>
                    </a:lnTo>
                    <a:lnTo>
                      <a:pt x="73245" y="4185"/>
                    </a:lnTo>
                    <a:lnTo>
                      <a:pt x="1" y="41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70;p25">
                <a:extLst>
                  <a:ext uri="{FF2B5EF4-FFF2-40B4-BE49-F238E27FC236}">
                    <a16:creationId xmlns:a16="http://schemas.microsoft.com/office/drawing/2014/main" id="{589A82C9-184A-C1E5-9DD3-5A33A46F7020}"/>
                  </a:ext>
                </a:extLst>
              </p:cNvPr>
              <p:cNvSpPr/>
              <p:nvPr/>
            </p:nvSpPr>
            <p:spPr>
              <a:xfrm>
                <a:off x="5415037" y="4276535"/>
                <a:ext cx="3055274" cy="68951"/>
              </a:xfrm>
              <a:custGeom>
                <a:avLst/>
                <a:gdLst/>
                <a:ahLst/>
                <a:cxnLst/>
                <a:rect l="l" t="t" r="r" b="b"/>
                <a:pathLst>
                  <a:path w="73246" h="1653" extrusionOk="0">
                    <a:moveTo>
                      <a:pt x="1" y="0"/>
                    </a:moveTo>
                    <a:lnTo>
                      <a:pt x="73245" y="0"/>
                    </a:lnTo>
                    <a:lnTo>
                      <a:pt x="73245" y="1653"/>
                    </a:lnTo>
                    <a:lnTo>
                      <a:pt x="1" y="16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971;p25">
                <a:extLst>
                  <a:ext uri="{FF2B5EF4-FFF2-40B4-BE49-F238E27FC236}">
                    <a16:creationId xmlns:a16="http://schemas.microsoft.com/office/drawing/2014/main" id="{1B2E752B-9272-130F-854F-DC6FAB8A5495}"/>
                  </a:ext>
                </a:extLst>
              </p:cNvPr>
              <p:cNvSpPr/>
              <p:nvPr/>
            </p:nvSpPr>
            <p:spPr>
              <a:xfrm>
                <a:off x="8188135" y="4218473"/>
                <a:ext cx="471602" cy="429639"/>
              </a:xfrm>
              <a:custGeom>
                <a:avLst/>
                <a:gdLst/>
                <a:ahLst/>
                <a:cxnLst/>
                <a:rect l="l" t="t" r="r" b="b"/>
                <a:pathLst>
                  <a:path w="11306" h="10300" extrusionOk="0">
                    <a:moveTo>
                      <a:pt x="10740" y="10300"/>
                    </a:moveTo>
                    <a:lnTo>
                      <a:pt x="3529" y="10300"/>
                    </a:lnTo>
                    <a:lnTo>
                      <a:pt x="1" y="7265"/>
                    </a:lnTo>
                    <a:lnTo>
                      <a:pt x="665" y="1599"/>
                    </a:lnTo>
                    <a:cubicBezTo>
                      <a:pt x="773" y="656"/>
                      <a:pt x="1662" y="1"/>
                      <a:pt x="2596" y="180"/>
                    </a:cubicBezTo>
                    <a:lnTo>
                      <a:pt x="9923" y="1590"/>
                    </a:lnTo>
                    <a:cubicBezTo>
                      <a:pt x="10740" y="1743"/>
                      <a:pt x="11306" y="2488"/>
                      <a:pt x="11252" y="33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972;p25">
                <a:extLst>
                  <a:ext uri="{FF2B5EF4-FFF2-40B4-BE49-F238E27FC236}">
                    <a16:creationId xmlns:a16="http://schemas.microsoft.com/office/drawing/2014/main" id="{486BB11F-FE04-3054-6B2F-A5A6EC59A534}"/>
                  </a:ext>
                </a:extLst>
              </p:cNvPr>
              <p:cNvSpPr/>
              <p:nvPr/>
            </p:nvSpPr>
            <p:spPr>
              <a:xfrm>
                <a:off x="5302333" y="2658515"/>
                <a:ext cx="748739" cy="1930121"/>
              </a:xfrm>
              <a:custGeom>
                <a:avLst/>
                <a:gdLst/>
                <a:ahLst/>
                <a:cxnLst/>
                <a:rect l="l" t="t" r="r" b="b"/>
                <a:pathLst>
                  <a:path w="17950" h="46272" extrusionOk="0">
                    <a:moveTo>
                      <a:pt x="17950" y="1"/>
                    </a:moveTo>
                    <a:lnTo>
                      <a:pt x="17447" y="1375"/>
                    </a:lnTo>
                    <a:lnTo>
                      <a:pt x="3323" y="46271"/>
                    </a:lnTo>
                    <a:lnTo>
                      <a:pt x="0" y="46271"/>
                    </a:lnTo>
                    <a:lnTo>
                      <a:pt x="14125" y="1375"/>
                    </a:lnTo>
                    <a:lnTo>
                      <a:pt x="146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973;p25">
                <a:extLst>
                  <a:ext uri="{FF2B5EF4-FFF2-40B4-BE49-F238E27FC236}">
                    <a16:creationId xmlns:a16="http://schemas.microsoft.com/office/drawing/2014/main" id="{D886D97B-8A67-9308-B3A2-E8AFE8D3096C}"/>
                  </a:ext>
                </a:extLst>
              </p:cNvPr>
              <p:cNvSpPr/>
              <p:nvPr/>
            </p:nvSpPr>
            <p:spPr>
              <a:xfrm>
                <a:off x="5263750" y="4464945"/>
                <a:ext cx="1860419" cy="183160"/>
              </a:xfrm>
              <a:custGeom>
                <a:avLst/>
                <a:gdLst/>
                <a:ahLst/>
                <a:cxnLst/>
                <a:rect l="l" t="t" r="r" b="b"/>
                <a:pathLst>
                  <a:path w="44601" h="4391" extrusionOk="0">
                    <a:moveTo>
                      <a:pt x="42347" y="4391"/>
                    </a:moveTo>
                    <a:lnTo>
                      <a:pt x="925" y="4391"/>
                    </a:lnTo>
                    <a:cubicBezTo>
                      <a:pt x="413" y="4391"/>
                      <a:pt x="0" y="3969"/>
                      <a:pt x="0" y="3457"/>
                    </a:cubicBezTo>
                    <a:lnTo>
                      <a:pt x="0" y="934"/>
                    </a:lnTo>
                    <a:cubicBezTo>
                      <a:pt x="0" y="413"/>
                      <a:pt x="413" y="0"/>
                      <a:pt x="925" y="0"/>
                    </a:cubicBezTo>
                    <a:lnTo>
                      <a:pt x="43729" y="0"/>
                    </a:lnTo>
                    <a:cubicBezTo>
                      <a:pt x="44205" y="0"/>
                      <a:pt x="44591" y="395"/>
                      <a:pt x="44591" y="862"/>
                    </a:cubicBezTo>
                    <a:lnTo>
                      <a:pt x="44591" y="2128"/>
                    </a:lnTo>
                    <a:cubicBezTo>
                      <a:pt x="44600" y="3376"/>
                      <a:pt x="43595" y="4391"/>
                      <a:pt x="42347" y="43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74;p25">
                <a:extLst>
                  <a:ext uri="{FF2B5EF4-FFF2-40B4-BE49-F238E27FC236}">
                    <a16:creationId xmlns:a16="http://schemas.microsoft.com/office/drawing/2014/main" id="{494C9B97-94C7-5F19-FF7F-4BD90FFE82D5}"/>
                  </a:ext>
                </a:extLst>
              </p:cNvPr>
              <p:cNvSpPr/>
              <p:nvPr/>
            </p:nvSpPr>
            <p:spPr>
              <a:xfrm>
                <a:off x="6156248" y="2571256"/>
                <a:ext cx="379459" cy="97440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2336" extrusionOk="0">
                    <a:moveTo>
                      <a:pt x="8693" y="1"/>
                    </a:moveTo>
                    <a:lnTo>
                      <a:pt x="1" y="1"/>
                    </a:lnTo>
                    <a:lnTo>
                      <a:pt x="1" y="2335"/>
                    </a:lnTo>
                    <a:lnTo>
                      <a:pt x="8693" y="2335"/>
                    </a:lnTo>
                    <a:cubicBezTo>
                      <a:pt x="8917" y="2335"/>
                      <a:pt x="9097" y="2156"/>
                      <a:pt x="9097" y="1931"/>
                    </a:cubicBezTo>
                    <a:lnTo>
                      <a:pt x="9097" y="414"/>
                    </a:lnTo>
                    <a:cubicBezTo>
                      <a:pt x="9097" y="180"/>
                      <a:pt x="8917" y="1"/>
                      <a:pt x="8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75;p25">
                <a:extLst>
                  <a:ext uri="{FF2B5EF4-FFF2-40B4-BE49-F238E27FC236}">
                    <a16:creationId xmlns:a16="http://schemas.microsoft.com/office/drawing/2014/main" id="{3952ADD6-1F1F-1832-E6D7-1ECDF96DFBB9}"/>
                  </a:ext>
                </a:extLst>
              </p:cNvPr>
              <p:cNvSpPr/>
              <p:nvPr/>
            </p:nvSpPr>
            <p:spPr>
              <a:xfrm>
                <a:off x="6156248" y="2581391"/>
                <a:ext cx="379459" cy="34121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818" extrusionOk="0">
                    <a:moveTo>
                      <a:pt x="8693" y="0"/>
                    </a:moveTo>
                    <a:lnTo>
                      <a:pt x="1" y="0"/>
                    </a:lnTo>
                    <a:lnTo>
                      <a:pt x="1" y="817"/>
                    </a:lnTo>
                    <a:lnTo>
                      <a:pt x="8693" y="817"/>
                    </a:lnTo>
                    <a:cubicBezTo>
                      <a:pt x="8917" y="817"/>
                      <a:pt x="9097" y="638"/>
                      <a:pt x="9097" y="413"/>
                    </a:cubicBezTo>
                    <a:lnTo>
                      <a:pt x="9097" y="404"/>
                    </a:lnTo>
                    <a:cubicBezTo>
                      <a:pt x="9097" y="180"/>
                      <a:pt x="8917" y="0"/>
                      <a:pt x="8693" y="0"/>
                    </a:cubicBezTo>
                    <a:close/>
                  </a:path>
                </a:pathLst>
              </a:custGeom>
              <a:solidFill>
                <a:srgbClr val="FFFFFF">
                  <a:alpha val="27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976;p25">
                <a:extLst>
                  <a:ext uri="{FF2B5EF4-FFF2-40B4-BE49-F238E27FC236}">
                    <a16:creationId xmlns:a16="http://schemas.microsoft.com/office/drawing/2014/main" id="{FD28E036-6DD7-9386-9B01-4E581B652D2A}"/>
                  </a:ext>
                </a:extLst>
              </p:cNvPr>
              <p:cNvSpPr/>
              <p:nvPr/>
            </p:nvSpPr>
            <p:spPr>
              <a:xfrm>
                <a:off x="5635273" y="2351229"/>
                <a:ext cx="197050" cy="186747"/>
              </a:xfrm>
              <a:custGeom>
                <a:avLst/>
                <a:gdLst/>
                <a:ahLst/>
                <a:cxnLst/>
                <a:rect l="l" t="t" r="r" b="b"/>
                <a:pathLst>
                  <a:path w="4724" h="4477" extrusionOk="0">
                    <a:moveTo>
                      <a:pt x="1231" y="0"/>
                    </a:moveTo>
                    <a:cubicBezTo>
                      <a:pt x="1128" y="0"/>
                      <a:pt x="1024" y="41"/>
                      <a:pt x="944" y="122"/>
                    </a:cubicBezTo>
                    <a:lnTo>
                      <a:pt x="171" y="894"/>
                    </a:lnTo>
                    <a:cubicBezTo>
                      <a:pt x="10" y="1055"/>
                      <a:pt x="1" y="1307"/>
                      <a:pt x="171" y="1468"/>
                    </a:cubicBezTo>
                    <a:cubicBezTo>
                      <a:pt x="989" y="2286"/>
                      <a:pt x="2147" y="3417"/>
                      <a:pt x="3332" y="4477"/>
                    </a:cubicBezTo>
                    <a:cubicBezTo>
                      <a:pt x="3449" y="4450"/>
                      <a:pt x="3539" y="4396"/>
                      <a:pt x="3619" y="4315"/>
                    </a:cubicBezTo>
                    <a:lnTo>
                      <a:pt x="4724" y="3139"/>
                    </a:lnTo>
                    <a:cubicBezTo>
                      <a:pt x="3628" y="2160"/>
                      <a:pt x="2452" y="1037"/>
                      <a:pt x="1518" y="122"/>
                    </a:cubicBezTo>
                    <a:cubicBezTo>
                      <a:pt x="1437" y="41"/>
                      <a:pt x="1334" y="0"/>
                      <a:pt x="1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977;p25">
                <a:extLst>
                  <a:ext uri="{FF2B5EF4-FFF2-40B4-BE49-F238E27FC236}">
                    <a16:creationId xmlns:a16="http://schemas.microsoft.com/office/drawing/2014/main" id="{36955D72-BCC0-66F4-6E67-F1A9121B381C}"/>
                  </a:ext>
                </a:extLst>
              </p:cNvPr>
              <p:cNvSpPr/>
              <p:nvPr/>
            </p:nvSpPr>
            <p:spPr>
              <a:xfrm>
                <a:off x="5616169" y="2351229"/>
                <a:ext cx="540886" cy="310341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7440" extrusionOk="0">
                    <a:moveTo>
                      <a:pt x="1214" y="0"/>
                    </a:moveTo>
                    <a:cubicBezTo>
                      <a:pt x="1112" y="0"/>
                      <a:pt x="1011" y="41"/>
                      <a:pt x="935" y="122"/>
                    </a:cubicBezTo>
                    <a:lnTo>
                      <a:pt x="153" y="894"/>
                    </a:lnTo>
                    <a:cubicBezTo>
                      <a:pt x="1" y="1055"/>
                      <a:pt x="1" y="1307"/>
                      <a:pt x="153" y="1468"/>
                    </a:cubicBezTo>
                    <a:cubicBezTo>
                      <a:pt x="2165" y="3480"/>
                      <a:pt x="6322" y="7440"/>
                      <a:pt x="7543" y="7440"/>
                    </a:cubicBezTo>
                    <a:lnTo>
                      <a:pt x="12967" y="7440"/>
                    </a:lnTo>
                    <a:lnTo>
                      <a:pt x="12967" y="5545"/>
                    </a:lnTo>
                    <a:lnTo>
                      <a:pt x="7678" y="5545"/>
                    </a:lnTo>
                    <a:cubicBezTo>
                      <a:pt x="6843" y="5123"/>
                      <a:pt x="3584" y="2178"/>
                      <a:pt x="1500" y="122"/>
                    </a:cubicBezTo>
                    <a:cubicBezTo>
                      <a:pt x="1420" y="41"/>
                      <a:pt x="1316" y="0"/>
                      <a:pt x="12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978;p25">
                <a:extLst>
                  <a:ext uri="{FF2B5EF4-FFF2-40B4-BE49-F238E27FC236}">
                    <a16:creationId xmlns:a16="http://schemas.microsoft.com/office/drawing/2014/main" id="{EB1B5145-F7B7-21E7-B59A-DFA95012EC3B}"/>
                  </a:ext>
                </a:extLst>
              </p:cNvPr>
              <p:cNvSpPr/>
              <p:nvPr/>
            </p:nvSpPr>
            <p:spPr>
              <a:xfrm>
                <a:off x="5646160" y="2364159"/>
                <a:ext cx="510144" cy="255823"/>
              </a:xfrm>
              <a:custGeom>
                <a:avLst/>
                <a:gdLst/>
                <a:ahLst/>
                <a:cxnLst/>
                <a:rect l="l" t="t" r="r" b="b"/>
                <a:pathLst>
                  <a:path w="12230" h="6133" extrusionOk="0">
                    <a:moveTo>
                      <a:pt x="384" y="0"/>
                    </a:moveTo>
                    <a:cubicBezTo>
                      <a:pt x="335" y="0"/>
                      <a:pt x="283" y="18"/>
                      <a:pt x="243" y="54"/>
                    </a:cubicBezTo>
                    <a:lnTo>
                      <a:pt x="81" y="225"/>
                    </a:lnTo>
                    <a:cubicBezTo>
                      <a:pt x="0" y="305"/>
                      <a:pt x="0" y="431"/>
                      <a:pt x="81" y="503"/>
                    </a:cubicBezTo>
                    <a:cubicBezTo>
                      <a:pt x="961" y="1383"/>
                      <a:pt x="5810" y="6133"/>
                      <a:pt x="6824" y="6133"/>
                    </a:cubicBezTo>
                    <a:lnTo>
                      <a:pt x="12230" y="6133"/>
                    </a:lnTo>
                    <a:lnTo>
                      <a:pt x="12230" y="5486"/>
                    </a:lnTo>
                    <a:lnTo>
                      <a:pt x="6824" y="5486"/>
                    </a:lnTo>
                    <a:cubicBezTo>
                      <a:pt x="6205" y="5406"/>
                      <a:pt x="2802" y="2335"/>
                      <a:pt x="512" y="54"/>
                    </a:cubicBezTo>
                    <a:cubicBezTo>
                      <a:pt x="481" y="18"/>
                      <a:pt x="433" y="0"/>
                      <a:pt x="384" y="0"/>
                    </a:cubicBezTo>
                    <a:close/>
                  </a:path>
                </a:pathLst>
              </a:custGeom>
              <a:solidFill>
                <a:srgbClr val="FFFFFF">
                  <a:alpha val="27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979;p25">
                <a:extLst>
                  <a:ext uri="{FF2B5EF4-FFF2-40B4-BE49-F238E27FC236}">
                    <a16:creationId xmlns:a16="http://schemas.microsoft.com/office/drawing/2014/main" id="{A03C8FA6-2751-A27C-9D23-83901045C159}"/>
                  </a:ext>
                </a:extLst>
              </p:cNvPr>
              <p:cNvSpPr/>
              <p:nvPr/>
            </p:nvSpPr>
            <p:spPr>
              <a:xfrm>
                <a:off x="5891464" y="2658515"/>
                <a:ext cx="159592" cy="57355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1375" extrusionOk="0">
                    <a:moveTo>
                      <a:pt x="3826" y="1"/>
                    </a:moveTo>
                    <a:lnTo>
                      <a:pt x="3323" y="1375"/>
                    </a:lnTo>
                    <a:lnTo>
                      <a:pt x="1" y="1375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980;p25">
              <a:extLst>
                <a:ext uri="{FF2B5EF4-FFF2-40B4-BE49-F238E27FC236}">
                  <a16:creationId xmlns:a16="http://schemas.microsoft.com/office/drawing/2014/main" id="{1A53A929-8A81-D9EC-B71C-54ACA293DE83}"/>
                </a:ext>
              </a:extLst>
            </p:cNvPr>
            <p:cNvSpPr/>
            <p:nvPr/>
          </p:nvSpPr>
          <p:spPr>
            <a:xfrm>
              <a:off x="7441075" y="2741225"/>
              <a:ext cx="200575" cy="152200"/>
            </a:xfrm>
            <a:custGeom>
              <a:avLst/>
              <a:gdLst/>
              <a:ahLst/>
              <a:cxnLst/>
              <a:rect l="l" t="t" r="r" b="b"/>
              <a:pathLst>
                <a:path w="8023" h="6088" extrusionOk="0">
                  <a:moveTo>
                    <a:pt x="7927" y="3064"/>
                  </a:moveTo>
                  <a:lnTo>
                    <a:pt x="8023" y="5433"/>
                  </a:lnTo>
                  <a:lnTo>
                    <a:pt x="2593" y="6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2" name="Google Shape;981;p25">
              <a:extLst>
                <a:ext uri="{FF2B5EF4-FFF2-40B4-BE49-F238E27FC236}">
                  <a16:creationId xmlns:a16="http://schemas.microsoft.com/office/drawing/2014/main" id="{52CBDC33-3DF0-EA15-BC73-3C21655CC628}"/>
                </a:ext>
              </a:extLst>
            </p:cNvPr>
            <p:cNvSpPr/>
            <p:nvPr/>
          </p:nvSpPr>
          <p:spPr>
            <a:xfrm>
              <a:off x="9333900" y="3386325"/>
              <a:ext cx="200625" cy="135750"/>
            </a:xfrm>
            <a:custGeom>
              <a:avLst/>
              <a:gdLst/>
              <a:ahLst/>
              <a:cxnLst/>
              <a:rect l="l" t="t" r="r" b="b"/>
              <a:pathLst>
                <a:path w="8025" h="5430" extrusionOk="0">
                  <a:moveTo>
                    <a:pt x="0" y="1405"/>
                  </a:moveTo>
                  <a:lnTo>
                    <a:pt x="834" y="5430"/>
                  </a:lnTo>
                  <a:lnTo>
                    <a:pt x="8025" y="495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6" name="Google Shape;191;p16">
            <a:extLst>
              <a:ext uri="{FF2B5EF4-FFF2-40B4-BE49-F238E27FC236}">
                <a16:creationId xmlns:a16="http://schemas.microsoft.com/office/drawing/2014/main" id="{CCB715F8-40D0-5F63-6492-59AA7E3111C4}"/>
              </a:ext>
            </a:extLst>
          </p:cNvPr>
          <p:cNvSpPr/>
          <p:nvPr/>
        </p:nvSpPr>
        <p:spPr>
          <a:xfrm>
            <a:off x="8457900" y="4589684"/>
            <a:ext cx="452400" cy="3714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5D6F05-D298-8A13-B649-24011E7C2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41" y="2076225"/>
            <a:ext cx="734698" cy="102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D7EB15C-8C83-00EC-6D8E-64E2898B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65" y="279254"/>
            <a:ext cx="1322556" cy="132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D940-A830-E27B-0113-70BE1BE7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298424"/>
            <a:ext cx="8708314" cy="1786097"/>
          </a:xfrm>
        </p:spPr>
        <p:txBody>
          <a:bodyPr/>
          <a:lstStyle/>
          <a:p>
            <a:r>
              <a:rPr lang="en-US" sz="7200" dirty="0"/>
              <a:t>Thanks STAT 574!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8FC82-8763-D931-8BDD-393C57C2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04" y="1965227"/>
            <a:ext cx="2713798" cy="2843484"/>
          </a:xfrm>
          <a:prstGeom prst="rect">
            <a:avLst/>
          </a:prstGeom>
        </p:spPr>
      </p:pic>
      <p:grpSp>
        <p:nvGrpSpPr>
          <p:cNvPr id="4" name="Google Shape;2157;p39">
            <a:extLst>
              <a:ext uri="{FF2B5EF4-FFF2-40B4-BE49-F238E27FC236}">
                <a16:creationId xmlns:a16="http://schemas.microsoft.com/office/drawing/2014/main" id="{3A18E13F-33F8-AE65-04BD-5F9E591A2398}"/>
              </a:ext>
            </a:extLst>
          </p:cNvPr>
          <p:cNvGrpSpPr/>
          <p:nvPr/>
        </p:nvGrpSpPr>
        <p:grpSpPr>
          <a:xfrm>
            <a:off x="6298891" y="2993244"/>
            <a:ext cx="1568524" cy="1700242"/>
            <a:chOff x="9256025" y="1872126"/>
            <a:chExt cx="1815719" cy="2137801"/>
          </a:xfrm>
        </p:grpSpPr>
        <p:sp>
          <p:nvSpPr>
            <p:cNvPr id="5" name="Google Shape;2158;p39">
              <a:extLst>
                <a:ext uri="{FF2B5EF4-FFF2-40B4-BE49-F238E27FC236}">
                  <a16:creationId xmlns:a16="http://schemas.microsoft.com/office/drawing/2014/main" id="{00F4EE6E-0C47-6336-E1D5-9C3579226810}"/>
                </a:ext>
              </a:extLst>
            </p:cNvPr>
            <p:cNvSpPr/>
            <p:nvPr/>
          </p:nvSpPr>
          <p:spPr>
            <a:xfrm>
              <a:off x="9777802" y="2581029"/>
              <a:ext cx="772563" cy="1166001"/>
            </a:xfrm>
            <a:custGeom>
              <a:avLst/>
              <a:gdLst/>
              <a:ahLst/>
              <a:cxnLst/>
              <a:rect l="l" t="t" r="r" b="b"/>
              <a:pathLst>
                <a:path w="7526" h="11359" extrusionOk="0">
                  <a:moveTo>
                    <a:pt x="7525" y="11359"/>
                  </a:moveTo>
                  <a:lnTo>
                    <a:pt x="1" y="11359"/>
                  </a:lnTo>
                  <a:cubicBezTo>
                    <a:pt x="1" y="11289"/>
                    <a:pt x="1" y="11215"/>
                    <a:pt x="5" y="11149"/>
                  </a:cubicBezTo>
                  <a:cubicBezTo>
                    <a:pt x="5" y="11128"/>
                    <a:pt x="5" y="11103"/>
                    <a:pt x="9" y="11083"/>
                  </a:cubicBezTo>
                  <a:cubicBezTo>
                    <a:pt x="9" y="11037"/>
                    <a:pt x="13" y="10988"/>
                    <a:pt x="22" y="10942"/>
                  </a:cubicBezTo>
                  <a:cubicBezTo>
                    <a:pt x="55" y="10571"/>
                    <a:pt x="145" y="10213"/>
                    <a:pt x="269" y="9862"/>
                  </a:cubicBezTo>
                  <a:cubicBezTo>
                    <a:pt x="323" y="9701"/>
                    <a:pt x="393" y="9541"/>
                    <a:pt x="467" y="9388"/>
                  </a:cubicBezTo>
                  <a:lnTo>
                    <a:pt x="545" y="9231"/>
                  </a:lnTo>
                  <a:cubicBezTo>
                    <a:pt x="714" y="8902"/>
                    <a:pt x="933" y="8671"/>
                    <a:pt x="1143" y="8444"/>
                  </a:cubicBezTo>
                  <a:cubicBezTo>
                    <a:pt x="1436" y="8131"/>
                    <a:pt x="1712" y="7834"/>
                    <a:pt x="1836" y="7318"/>
                  </a:cubicBezTo>
                  <a:cubicBezTo>
                    <a:pt x="1848" y="7269"/>
                    <a:pt x="1856" y="7215"/>
                    <a:pt x="1864" y="7162"/>
                  </a:cubicBezTo>
                  <a:cubicBezTo>
                    <a:pt x="1869" y="7133"/>
                    <a:pt x="1877" y="7108"/>
                    <a:pt x="1877" y="7079"/>
                  </a:cubicBezTo>
                  <a:cubicBezTo>
                    <a:pt x="1881" y="7050"/>
                    <a:pt x="1881" y="7026"/>
                    <a:pt x="1885" y="7001"/>
                  </a:cubicBezTo>
                  <a:lnTo>
                    <a:pt x="1885" y="7001"/>
                  </a:lnTo>
                  <a:lnTo>
                    <a:pt x="1885" y="6997"/>
                  </a:lnTo>
                  <a:lnTo>
                    <a:pt x="1902" y="6824"/>
                  </a:lnTo>
                  <a:cubicBezTo>
                    <a:pt x="1906" y="6770"/>
                    <a:pt x="1906" y="6712"/>
                    <a:pt x="1906" y="6655"/>
                  </a:cubicBezTo>
                  <a:cubicBezTo>
                    <a:pt x="1906" y="6597"/>
                    <a:pt x="1906" y="6543"/>
                    <a:pt x="1902" y="6486"/>
                  </a:cubicBezTo>
                  <a:cubicBezTo>
                    <a:pt x="1902" y="6428"/>
                    <a:pt x="1897" y="6370"/>
                    <a:pt x="1889" y="6321"/>
                  </a:cubicBezTo>
                  <a:lnTo>
                    <a:pt x="1889" y="6296"/>
                  </a:lnTo>
                  <a:cubicBezTo>
                    <a:pt x="1877" y="6131"/>
                    <a:pt x="1860" y="5958"/>
                    <a:pt x="1836" y="5793"/>
                  </a:cubicBezTo>
                  <a:cubicBezTo>
                    <a:pt x="1819" y="5682"/>
                    <a:pt x="1799" y="5562"/>
                    <a:pt x="1778" y="5443"/>
                  </a:cubicBezTo>
                  <a:cubicBezTo>
                    <a:pt x="1766" y="5368"/>
                    <a:pt x="1753" y="5290"/>
                    <a:pt x="1733" y="5212"/>
                  </a:cubicBezTo>
                  <a:cubicBezTo>
                    <a:pt x="1724" y="5175"/>
                    <a:pt x="1716" y="5142"/>
                    <a:pt x="1712" y="5100"/>
                  </a:cubicBezTo>
                  <a:cubicBezTo>
                    <a:pt x="1704" y="5063"/>
                    <a:pt x="1695" y="5026"/>
                    <a:pt x="1691" y="4985"/>
                  </a:cubicBezTo>
                  <a:cubicBezTo>
                    <a:pt x="1679" y="4935"/>
                    <a:pt x="1671" y="4882"/>
                    <a:pt x="1654" y="4832"/>
                  </a:cubicBezTo>
                  <a:cubicBezTo>
                    <a:pt x="1650" y="4820"/>
                    <a:pt x="1650" y="4812"/>
                    <a:pt x="1642" y="4795"/>
                  </a:cubicBezTo>
                  <a:lnTo>
                    <a:pt x="1596" y="4593"/>
                  </a:lnTo>
                  <a:cubicBezTo>
                    <a:pt x="1580" y="4527"/>
                    <a:pt x="1568" y="4461"/>
                    <a:pt x="1547" y="4391"/>
                  </a:cubicBezTo>
                  <a:cubicBezTo>
                    <a:pt x="1539" y="4379"/>
                    <a:pt x="1535" y="4358"/>
                    <a:pt x="1531" y="4342"/>
                  </a:cubicBezTo>
                  <a:cubicBezTo>
                    <a:pt x="1514" y="4288"/>
                    <a:pt x="1498" y="4235"/>
                    <a:pt x="1485" y="4177"/>
                  </a:cubicBezTo>
                  <a:cubicBezTo>
                    <a:pt x="1341" y="3649"/>
                    <a:pt x="1184" y="3125"/>
                    <a:pt x="1011" y="2610"/>
                  </a:cubicBezTo>
                  <a:lnTo>
                    <a:pt x="1011" y="2610"/>
                  </a:lnTo>
                  <a:cubicBezTo>
                    <a:pt x="887" y="2243"/>
                    <a:pt x="764" y="1884"/>
                    <a:pt x="628" y="1526"/>
                  </a:cubicBezTo>
                  <a:cubicBezTo>
                    <a:pt x="570" y="1369"/>
                    <a:pt x="504" y="1204"/>
                    <a:pt x="442" y="1043"/>
                  </a:cubicBezTo>
                  <a:cubicBezTo>
                    <a:pt x="421" y="982"/>
                    <a:pt x="397" y="924"/>
                    <a:pt x="372" y="862"/>
                  </a:cubicBezTo>
                  <a:cubicBezTo>
                    <a:pt x="364" y="846"/>
                    <a:pt x="376" y="825"/>
                    <a:pt x="393" y="813"/>
                  </a:cubicBezTo>
                  <a:lnTo>
                    <a:pt x="393" y="813"/>
                  </a:lnTo>
                  <a:cubicBezTo>
                    <a:pt x="434" y="763"/>
                    <a:pt x="516" y="714"/>
                    <a:pt x="562" y="689"/>
                  </a:cubicBezTo>
                  <a:cubicBezTo>
                    <a:pt x="582" y="672"/>
                    <a:pt x="607" y="656"/>
                    <a:pt x="628" y="639"/>
                  </a:cubicBezTo>
                  <a:cubicBezTo>
                    <a:pt x="648" y="627"/>
                    <a:pt x="673" y="610"/>
                    <a:pt x="702" y="594"/>
                  </a:cubicBezTo>
                  <a:cubicBezTo>
                    <a:pt x="970" y="433"/>
                    <a:pt x="1258" y="326"/>
                    <a:pt x="1559" y="227"/>
                  </a:cubicBezTo>
                  <a:lnTo>
                    <a:pt x="1662" y="198"/>
                  </a:lnTo>
                  <a:cubicBezTo>
                    <a:pt x="1695" y="186"/>
                    <a:pt x="1733" y="182"/>
                    <a:pt x="1761" y="173"/>
                  </a:cubicBezTo>
                  <a:cubicBezTo>
                    <a:pt x="2083" y="91"/>
                    <a:pt x="2466" y="42"/>
                    <a:pt x="2866" y="21"/>
                  </a:cubicBezTo>
                  <a:cubicBezTo>
                    <a:pt x="3081" y="9"/>
                    <a:pt x="3303" y="0"/>
                    <a:pt x="3518" y="0"/>
                  </a:cubicBezTo>
                  <a:lnTo>
                    <a:pt x="3518" y="0"/>
                  </a:lnTo>
                  <a:cubicBezTo>
                    <a:pt x="3662" y="0"/>
                    <a:pt x="3802" y="0"/>
                    <a:pt x="3942" y="9"/>
                  </a:cubicBezTo>
                  <a:cubicBezTo>
                    <a:pt x="4177" y="13"/>
                    <a:pt x="4404" y="21"/>
                    <a:pt x="4619" y="37"/>
                  </a:cubicBezTo>
                  <a:cubicBezTo>
                    <a:pt x="5163" y="75"/>
                    <a:pt x="5592" y="132"/>
                    <a:pt x="5724" y="165"/>
                  </a:cubicBezTo>
                  <a:lnTo>
                    <a:pt x="5740" y="173"/>
                  </a:lnTo>
                  <a:cubicBezTo>
                    <a:pt x="5806" y="194"/>
                    <a:pt x="5876" y="215"/>
                    <a:pt x="5942" y="227"/>
                  </a:cubicBezTo>
                  <a:cubicBezTo>
                    <a:pt x="6111" y="281"/>
                    <a:pt x="6276" y="338"/>
                    <a:pt x="6437" y="408"/>
                  </a:cubicBezTo>
                  <a:cubicBezTo>
                    <a:pt x="6466" y="425"/>
                    <a:pt x="6503" y="441"/>
                    <a:pt x="6536" y="454"/>
                  </a:cubicBezTo>
                  <a:cubicBezTo>
                    <a:pt x="6585" y="483"/>
                    <a:pt x="6643" y="507"/>
                    <a:pt x="6692" y="536"/>
                  </a:cubicBezTo>
                  <a:cubicBezTo>
                    <a:pt x="6721" y="553"/>
                    <a:pt x="6750" y="569"/>
                    <a:pt x="6775" y="586"/>
                  </a:cubicBezTo>
                  <a:cubicBezTo>
                    <a:pt x="6890" y="652"/>
                    <a:pt x="6997" y="730"/>
                    <a:pt x="7096" y="804"/>
                  </a:cubicBezTo>
                  <a:cubicBezTo>
                    <a:pt x="7162" y="854"/>
                    <a:pt x="7002" y="1146"/>
                    <a:pt x="6973" y="1225"/>
                  </a:cubicBezTo>
                  <a:cubicBezTo>
                    <a:pt x="6631" y="2115"/>
                    <a:pt x="6317" y="3022"/>
                    <a:pt x="6066" y="3938"/>
                  </a:cubicBezTo>
                  <a:cubicBezTo>
                    <a:pt x="6045" y="4020"/>
                    <a:pt x="6020" y="4098"/>
                    <a:pt x="6000" y="4181"/>
                  </a:cubicBezTo>
                  <a:cubicBezTo>
                    <a:pt x="5926" y="4441"/>
                    <a:pt x="5860" y="4709"/>
                    <a:pt x="5798" y="4977"/>
                  </a:cubicBezTo>
                  <a:cubicBezTo>
                    <a:pt x="5736" y="5249"/>
                    <a:pt x="5678" y="5521"/>
                    <a:pt x="5641" y="5801"/>
                  </a:cubicBezTo>
                  <a:cubicBezTo>
                    <a:pt x="5620" y="5966"/>
                    <a:pt x="5600" y="6135"/>
                    <a:pt x="5596" y="6304"/>
                  </a:cubicBezTo>
                  <a:lnTo>
                    <a:pt x="5596" y="6329"/>
                  </a:lnTo>
                  <a:cubicBezTo>
                    <a:pt x="5587" y="6523"/>
                    <a:pt x="5587" y="6712"/>
                    <a:pt x="5600" y="6898"/>
                  </a:cubicBezTo>
                  <a:cubicBezTo>
                    <a:pt x="5604" y="6935"/>
                    <a:pt x="5604" y="6964"/>
                    <a:pt x="5612" y="7001"/>
                  </a:cubicBezTo>
                  <a:cubicBezTo>
                    <a:pt x="5616" y="7046"/>
                    <a:pt x="5620" y="7088"/>
                    <a:pt x="5625" y="7129"/>
                  </a:cubicBezTo>
                  <a:cubicBezTo>
                    <a:pt x="5633" y="7154"/>
                    <a:pt x="5637" y="7174"/>
                    <a:pt x="5641" y="7203"/>
                  </a:cubicBezTo>
                  <a:cubicBezTo>
                    <a:pt x="5645" y="7236"/>
                    <a:pt x="5658" y="7277"/>
                    <a:pt x="5670" y="7314"/>
                  </a:cubicBezTo>
                  <a:cubicBezTo>
                    <a:pt x="5798" y="7850"/>
                    <a:pt x="6090" y="8102"/>
                    <a:pt x="6396" y="8432"/>
                  </a:cubicBezTo>
                  <a:cubicBezTo>
                    <a:pt x="6519" y="8564"/>
                    <a:pt x="6643" y="8708"/>
                    <a:pt x="6758" y="8881"/>
                  </a:cubicBezTo>
                  <a:cubicBezTo>
                    <a:pt x="6787" y="8926"/>
                    <a:pt x="6816" y="8980"/>
                    <a:pt x="6841" y="9025"/>
                  </a:cubicBezTo>
                  <a:cubicBezTo>
                    <a:pt x="6911" y="9145"/>
                    <a:pt x="6965" y="9264"/>
                    <a:pt x="7026" y="9380"/>
                  </a:cubicBezTo>
                  <a:cubicBezTo>
                    <a:pt x="7105" y="9541"/>
                    <a:pt x="7171" y="9697"/>
                    <a:pt x="7228" y="9854"/>
                  </a:cubicBezTo>
                  <a:cubicBezTo>
                    <a:pt x="7364" y="10221"/>
                    <a:pt x="7451" y="10604"/>
                    <a:pt x="7488" y="11000"/>
                  </a:cubicBezTo>
                  <a:cubicBezTo>
                    <a:pt x="7492" y="11017"/>
                    <a:pt x="7492" y="11037"/>
                    <a:pt x="7492" y="11058"/>
                  </a:cubicBezTo>
                  <a:cubicBezTo>
                    <a:pt x="7496" y="11087"/>
                    <a:pt x="7496" y="11120"/>
                    <a:pt x="7496" y="11149"/>
                  </a:cubicBezTo>
                  <a:cubicBezTo>
                    <a:pt x="7525" y="11223"/>
                    <a:pt x="7525" y="11293"/>
                    <a:pt x="7525" y="113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9;p39">
              <a:extLst>
                <a:ext uri="{FF2B5EF4-FFF2-40B4-BE49-F238E27FC236}">
                  <a16:creationId xmlns:a16="http://schemas.microsoft.com/office/drawing/2014/main" id="{A71913E2-2389-8C31-DBCB-ADECB0F8DF49}"/>
                </a:ext>
              </a:extLst>
            </p:cNvPr>
            <p:cNvSpPr/>
            <p:nvPr/>
          </p:nvSpPr>
          <p:spPr>
            <a:xfrm>
              <a:off x="9777802" y="3446063"/>
              <a:ext cx="772563" cy="300970"/>
            </a:xfrm>
            <a:custGeom>
              <a:avLst/>
              <a:gdLst/>
              <a:ahLst/>
              <a:cxnLst/>
              <a:rect l="l" t="t" r="r" b="b"/>
              <a:pathLst>
                <a:path w="7526" h="2932" extrusionOk="0">
                  <a:moveTo>
                    <a:pt x="6420" y="0"/>
                  </a:moveTo>
                  <a:cubicBezTo>
                    <a:pt x="5625" y="203"/>
                    <a:pt x="4726" y="314"/>
                    <a:pt x="3761" y="314"/>
                  </a:cubicBezTo>
                  <a:cubicBezTo>
                    <a:pt x="2817" y="314"/>
                    <a:pt x="1926" y="207"/>
                    <a:pt x="1143" y="13"/>
                  </a:cubicBezTo>
                  <a:cubicBezTo>
                    <a:pt x="933" y="240"/>
                    <a:pt x="714" y="471"/>
                    <a:pt x="545" y="800"/>
                  </a:cubicBezTo>
                  <a:lnTo>
                    <a:pt x="467" y="953"/>
                  </a:lnTo>
                  <a:cubicBezTo>
                    <a:pt x="388" y="1105"/>
                    <a:pt x="323" y="1262"/>
                    <a:pt x="261" y="1427"/>
                  </a:cubicBezTo>
                  <a:cubicBezTo>
                    <a:pt x="145" y="1757"/>
                    <a:pt x="55" y="2116"/>
                    <a:pt x="22" y="2515"/>
                  </a:cubicBezTo>
                  <a:cubicBezTo>
                    <a:pt x="13" y="2561"/>
                    <a:pt x="9" y="2610"/>
                    <a:pt x="9" y="2656"/>
                  </a:cubicBezTo>
                  <a:cubicBezTo>
                    <a:pt x="5" y="2676"/>
                    <a:pt x="5" y="2701"/>
                    <a:pt x="5" y="2722"/>
                  </a:cubicBezTo>
                  <a:cubicBezTo>
                    <a:pt x="1" y="2788"/>
                    <a:pt x="1" y="2862"/>
                    <a:pt x="1" y="2932"/>
                  </a:cubicBezTo>
                  <a:lnTo>
                    <a:pt x="7525" y="2932"/>
                  </a:lnTo>
                  <a:cubicBezTo>
                    <a:pt x="7525" y="2866"/>
                    <a:pt x="7525" y="2796"/>
                    <a:pt x="7517" y="2722"/>
                  </a:cubicBezTo>
                  <a:cubicBezTo>
                    <a:pt x="7517" y="2693"/>
                    <a:pt x="7517" y="2660"/>
                    <a:pt x="7513" y="2631"/>
                  </a:cubicBezTo>
                  <a:cubicBezTo>
                    <a:pt x="7513" y="2610"/>
                    <a:pt x="7513" y="2590"/>
                    <a:pt x="7509" y="2573"/>
                  </a:cubicBezTo>
                  <a:cubicBezTo>
                    <a:pt x="7476" y="2140"/>
                    <a:pt x="7385" y="1765"/>
                    <a:pt x="7261" y="1423"/>
                  </a:cubicBezTo>
                  <a:cubicBezTo>
                    <a:pt x="7204" y="1258"/>
                    <a:pt x="7129" y="1097"/>
                    <a:pt x="7059" y="949"/>
                  </a:cubicBezTo>
                  <a:cubicBezTo>
                    <a:pt x="6997" y="825"/>
                    <a:pt x="6936" y="706"/>
                    <a:pt x="6870" y="594"/>
                  </a:cubicBezTo>
                  <a:cubicBezTo>
                    <a:pt x="6841" y="549"/>
                    <a:pt x="6812" y="495"/>
                    <a:pt x="6787" y="450"/>
                  </a:cubicBezTo>
                  <a:cubicBezTo>
                    <a:pt x="6668" y="273"/>
                    <a:pt x="6544" y="128"/>
                    <a:pt x="6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60;p39">
              <a:extLst>
                <a:ext uri="{FF2B5EF4-FFF2-40B4-BE49-F238E27FC236}">
                  <a16:creationId xmlns:a16="http://schemas.microsoft.com/office/drawing/2014/main" id="{6F7B1E30-4726-2AD6-31EE-A4B2C0315086}"/>
                </a:ext>
              </a:extLst>
            </p:cNvPr>
            <p:cNvSpPr/>
            <p:nvPr/>
          </p:nvSpPr>
          <p:spPr>
            <a:xfrm>
              <a:off x="9327986" y="3485379"/>
              <a:ext cx="929108" cy="407315"/>
            </a:xfrm>
            <a:custGeom>
              <a:avLst/>
              <a:gdLst/>
              <a:ahLst/>
              <a:cxnLst/>
              <a:rect l="l" t="t" r="r" b="b"/>
              <a:pathLst>
                <a:path w="9051" h="3968" extrusionOk="0">
                  <a:moveTo>
                    <a:pt x="1651" y="1"/>
                  </a:moveTo>
                  <a:cubicBezTo>
                    <a:pt x="900" y="1"/>
                    <a:pt x="241" y="554"/>
                    <a:pt x="128" y="1316"/>
                  </a:cubicBezTo>
                  <a:lnTo>
                    <a:pt x="124" y="1349"/>
                  </a:lnTo>
                  <a:cubicBezTo>
                    <a:pt x="0" y="2190"/>
                    <a:pt x="582" y="2974"/>
                    <a:pt x="1423" y="3097"/>
                  </a:cubicBezTo>
                  <a:lnTo>
                    <a:pt x="1917" y="3167"/>
                  </a:lnTo>
                  <a:lnTo>
                    <a:pt x="1930" y="3167"/>
                  </a:lnTo>
                  <a:lnTo>
                    <a:pt x="3014" y="3328"/>
                  </a:lnTo>
                  <a:lnTo>
                    <a:pt x="4041" y="3477"/>
                  </a:lnTo>
                  <a:lnTo>
                    <a:pt x="4808" y="3592"/>
                  </a:lnTo>
                  <a:lnTo>
                    <a:pt x="5405" y="3679"/>
                  </a:lnTo>
                  <a:lnTo>
                    <a:pt x="7277" y="3951"/>
                  </a:lnTo>
                  <a:cubicBezTo>
                    <a:pt x="7356" y="3962"/>
                    <a:pt x="7434" y="3968"/>
                    <a:pt x="7511" y="3968"/>
                  </a:cubicBezTo>
                  <a:cubicBezTo>
                    <a:pt x="7737" y="3968"/>
                    <a:pt x="7953" y="3919"/>
                    <a:pt x="8147" y="3827"/>
                  </a:cubicBezTo>
                  <a:cubicBezTo>
                    <a:pt x="8526" y="3654"/>
                    <a:pt x="8827" y="3328"/>
                    <a:pt x="8963" y="2920"/>
                  </a:cubicBezTo>
                  <a:cubicBezTo>
                    <a:pt x="8988" y="2837"/>
                    <a:pt x="9009" y="2751"/>
                    <a:pt x="9025" y="2660"/>
                  </a:cubicBezTo>
                  <a:lnTo>
                    <a:pt x="9029" y="2627"/>
                  </a:lnTo>
                  <a:lnTo>
                    <a:pt x="9029" y="2619"/>
                  </a:lnTo>
                  <a:cubicBezTo>
                    <a:pt x="9029" y="2598"/>
                    <a:pt x="9034" y="2569"/>
                    <a:pt x="9034" y="2549"/>
                  </a:cubicBezTo>
                  <a:cubicBezTo>
                    <a:pt x="9050" y="2417"/>
                    <a:pt x="9046" y="2289"/>
                    <a:pt x="9009" y="2153"/>
                  </a:cubicBezTo>
                  <a:cubicBezTo>
                    <a:pt x="8930" y="1646"/>
                    <a:pt x="8597" y="1209"/>
                    <a:pt x="8135" y="999"/>
                  </a:cubicBezTo>
                  <a:cubicBezTo>
                    <a:pt x="8003" y="937"/>
                    <a:pt x="7867" y="896"/>
                    <a:pt x="7722" y="875"/>
                  </a:cubicBezTo>
                  <a:lnTo>
                    <a:pt x="4589" y="417"/>
                  </a:lnTo>
                  <a:lnTo>
                    <a:pt x="1876" y="17"/>
                  </a:lnTo>
                  <a:cubicBezTo>
                    <a:pt x="1801" y="6"/>
                    <a:pt x="1726" y="1"/>
                    <a:pt x="1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1;p39">
              <a:extLst>
                <a:ext uri="{FF2B5EF4-FFF2-40B4-BE49-F238E27FC236}">
                  <a16:creationId xmlns:a16="http://schemas.microsoft.com/office/drawing/2014/main" id="{F43FB79C-D3EC-DCE4-E2E8-1DB946B11FF3}"/>
                </a:ext>
              </a:extLst>
            </p:cNvPr>
            <p:cNvSpPr/>
            <p:nvPr/>
          </p:nvSpPr>
          <p:spPr>
            <a:xfrm>
              <a:off x="10060606" y="3485789"/>
              <a:ext cx="939168" cy="407623"/>
            </a:xfrm>
            <a:custGeom>
              <a:avLst/>
              <a:gdLst/>
              <a:ahLst/>
              <a:cxnLst/>
              <a:rect l="l" t="t" r="r" b="b"/>
              <a:pathLst>
                <a:path w="9149" h="3971" extrusionOk="0">
                  <a:moveTo>
                    <a:pt x="7499" y="1"/>
                  </a:moveTo>
                  <a:cubicBezTo>
                    <a:pt x="7424" y="1"/>
                    <a:pt x="7349" y="6"/>
                    <a:pt x="7273" y="18"/>
                  </a:cubicBezTo>
                  <a:lnTo>
                    <a:pt x="1422" y="875"/>
                  </a:lnTo>
                  <a:cubicBezTo>
                    <a:pt x="581" y="999"/>
                    <a:pt x="0" y="1782"/>
                    <a:pt x="124" y="2623"/>
                  </a:cubicBezTo>
                  <a:lnTo>
                    <a:pt x="132" y="2656"/>
                  </a:lnTo>
                  <a:cubicBezTo>
                    <a:pt x="245" y="3426"/>
                    <a:pt x="905" y="3971"/>
                    <a:pt x="1655" y="3971"/>
                  </a:cubicBezTo>
                  <a:cubicBezTo>
                    <a:pt x="1728" y="3971"/>
                    <a:pt x="1802" y="3966"/>
                    <a:pt x="1876" y="3955"/>
                  </a:cubicBezTo>
                  <a:lnTo>
                    <a:pt x="7726" y="3093"/>
                  </a:lnTo>
                  <a:cubicBezTo>
                    <a:pt x="8567" y="2970"/>
                    <a:pt x="9149" y="2186"/>
                    <a:pt x="9025" y="1345"/>
                  </a:cubicBezTo>
                  <a:lnTo>
                    <a:pt x="9021" y="1316"/>
                  </a:lnTo>
                  <a:cubicBezTo>
                    <a:pt x="8908" y="551"/>
                    <a:pt x="8250" y="1"/>
                    <a:pt x="7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2;p39">
              <a:extLst>
                <a:ext uri="{FF2B5EF4-FFF2-40B4-BE49-F238E27FC236}">
                  <a16:creationId xmlns:a16="http://schemas.microsoft.com/office/drawing/2014/main" id="{AFD67F6F-D848-A81D-1C66-8F0DFB1381E8}"/>
                </a:ext>
              </a:extLst>
            </p:cNvPr>
            <p:cNvSpPr/>
            <p:nvPr/>
          </p:nvSpPr>
          <p:spPr>
            <a:xfrm>
              <a:off x="9837956" y="3510015"/>
              <a:ext cx="1132668" cy="499906"/>
            </a:xfrm>
            <a:custGeom>
              <a:avLst/>
              <a:gdLst/>
              <a:ahLst/>
              <a:cxnLst/>
              <a:rect l="l" t="t" r="r" b="b"/>
              <a:pathLst>
                <a:path w="11034" h="4870" extrusionOk="0">
                  <a:moveTo>
                    <a:pt x="10984" y="1571"/>
                  </a:moveTo>
                  <a:cubicBezTo>
                    <a:pt x="11033" y="2169"/>
                    <a:pt x="10188" y="2676"/>
                    <a:pt x="8902" y="3109"/>
                  </a:cubicBezTo>
                  <a:lnTo>
                    <a:pt x="8898" y="3109"/>
                  </a:lnTo>
                  <a:cubicBezTo>
                    <a:pt x="6696" y="3838"/>
                    <a:pt x="3208" y="4354"/>
                    <a:pt x="656" y="4762"/>
                  </a:cubicBezTo>
                  <a:cubicBezTo>
                    <a:pt x="429" y="4799"/>
                    <a:pt x="211" y="4836"/>
                    <a:pt x="0" y="4869"/>
                  </a:cubicBezTo>
                  <a:lnTo>
                    <a:pt x="0" y="3476"/>
                  </a:lnTo>
                  <a:cubicBezTo>
                    <a:pt x="305" y="3624"/>
                    <a:pt x="1810" y="2931"/>
                    <a:pt x="3546" y="2144"/>
                  </a:cubicBezTo>
                  <a:cubicBezTo>
                    <a:pt x="5735" y="1150"/>
                    <a:pt x="8287" y="0"/>
                    <a:pt x="9236" y="177"/>
                  </a:cubicBezTo>
                  <a:cubicBezTo>
                    <a:pt x="10592" y="425"/>
                    <a:pt x="10938" y="1010"/>
                    <a:pt x="10984" y="15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3;p39">
              <a:extLst>
                <a:ext uri="{FF2B5EF4-FFF2-40B4-BE49-F238E27FC236}">
                  <a16:creationId xmlns:a16="http://schemas.microsoft.com/office/drawing/2014/main" id="{6223769A-DA76-F8C5-FD03-546766F3940A}"/>
                </a:ext>
              </a:extLst>
            </p:cNvPr>
            <p:cNvSpPr/>
            <p:nvPr/>
          </p:nvSpPr>
          <p:spPr>
            <a:xfrm>
              <a:off x="9256025" y="3792725"/>
              <a:ext cx="587273" cy="217202"/>
            </a:xfrm>
            <a:custGeom>
              <a:avLst/>
              <a:gdLst/>
              <a:ahLst/>
              <a:cxnLst/>
              <a:rect l="l" t="t" r="r" b="b"/>
              <a:pathLst>
                <a:path w="5674" h="2116" extrusionOk="0">
                  <a:moveTo>
                    <a:pt x="5674" y="722"/>
                  </a:moveTo>
                  <a:lnTo>
                    <a:pt x="5674" y="2115"/>
                  </a:lnTo>
                  <a:cubicBezTo>
                    <a:pt x="3950" y="2115"/>
                    <a:pt x="2919" y="1653"/>
                    <a:pt x="1955" y="1860"/>
                  </a:cubicBezTo>
                  <a:cubicBezTo>
                    <a:pt x="1798" y="1897"/>
                    <a:pt x="1138" y="1979"/>
                    <a:pt x="986" y="1950"/>
                  </a:cubicBezTo>
                  <a:cubicBezTo>
                    <a:pt x="788" y="1921"/>
                    <a:pt x="371" y="1719"/>
                    <a:pt x="334" y="1451"/>
                  </a:cubicBezTo>
                  <a:cubicBezTo>
                    <a:pt x="202" y="1484"/>
                    <a:pt x="0" y="1270"/>
                    <a:pt x="17" y="1117"/>
                  </a:cubicBezTo>
                  <a:cubicBezTo>
                    <a:pt x="33" y="961"/>
                    <a:pt x="149" y="792"/>
                    <a:pt x="578" y="783"/>
                  </a:cubicBezTo>
                  <a:cubicBezTo>
                    <a:pt x="804" y="660"/>
                    <a:pt x="945" y="474"/>
                    <a:pt x="1093" y="441"/>
                  </a:cubicBezTo>
                  <a:cubicBezTo>
                    <a:pt x="1159" y="429"/>
                    <a:pt x="1241" y="429"/>
                    <a:pt x="1332" y="433"/>
                  </a:cubicBezTo>
                  <a:cubicBezTo>
                    <a:pt x="1872" y="478"/>
                    <a:pt x="2701" y="845"/>
                    <a:pt x="3113" y="709"/>
                  </a:cubicBezTo>
                  <a:cubicBezTo>
                    <a:pt x="3460" y="602"/>
                    <a:pt x="4000" y="0"/>
                    <a:pt x="4362" y="0"/>
                  </a:cubicBezTo>
                  <a:cubicBezTo>
                    <a:pt x="4733" y="4"/>
                    <a:pt x="5674" y="722"/>
                    <a:pt x="5674" y="7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4;p39">
              <a:extLst>
                <a:ext uri="{FF2B5EF4-FFF2-40B4-BE49-F238E27FC236}">
                  <a16:creationId xmlns:a16="http://schemas.microsoft.com/office/drawing/2014/main" id="{87EB121E-9924-7FE7-C82E-B2287D484DD5}"/>
                </a:ext>
              </a:extLst>
            </p:cNvPr>
            <p:cNvSpPr/>
            <p:nvPr/>
          </p:nvSpPr>
          <p:spPr>
            <a:xfrm>
              <a:off x="9391835" y="3729994"/>
              <a:ext cx="1359530" cy="268840"/>
            </a:xfrm>
            <a:custGeom>
              <a:avLst/>
              <a:gdLst/>
              <a:ahLst/>
              <a:cxnLst/>
              <a:rect l="l" t="t" r="r" b="b"/>
              <a:pathLst>
                <a:path w="13244" h="2619" extrusionOk="0">
                  <a:moveTo>
                    <a:pt x="7892" y="1"/>
                  </a:moveTo>
                  <a:cubicBezTo>
                    <a:pt x="6317" y="719"/>
                    <a:pt x="4932" y="1353"/>
                    <a:pt x="4461" y="1353"/>
                  </a:cubicBezTo>
                  <a:cubicBezTo>
                    <a:pt x="4413" y="1353"/>
                    <a:pt x="4375" y="1346"/>
                    <a:pt x="4346" y="1333"/>
                  </a:cubicBezTo>
                  <a:cubicBezTo>
                    <a:pt x="4346" y="1333"/>
                    <a:pt x="3408" y="619"/>
                    <a:pt x="3034" y="619"/>
                  </a:cubicBezTo>
                  <a:cubicBezTo>
                    <a:pt x="3033" y="619"/>
                    <a:pt x="3032" y="619"/>
                    <a:pt x="3031" y="619"/>
                  </a:cubicBezTo>
                  <a:cubicBezTo>
                    <a:pt x="2672" y="619"/>
                    <a:pt x="2132" y="1225"/>
                    <a:pt x="1786" y="1333"/>
                  </a:cubicBezTo>
                  <a:cubicBezTo>
                    <a:pt x="1723" y="1353"/>
                    <a:pt x="1651" y="1361"/>
                    <a:pt x="1571" y="1361"/>
                  </a:cubicBezTo>
                  <a:cubicBezTo>
                    <a:pt x="1128" y="1361"/>
                    <a:pt x="462" y="1094"/>
                    <a:pt x="1" y="1052"/>
                  </a:cubicBezTo>
                  <a:lnTo>
                    <a:pt x="1" y="1052"/>
                  </a:lnTo>
                  <a:cubicBezTo>
                    <a:pt x="883" y="1629"/>
                    <a:pt x="2392" y="2083"/>
                    <a:pt x="4346" y="2491"/>
                  </a:cubicBezTo>
                  <a:cubicBezTo>
                    <a:pt x="4557" y="2532"/>
                    <a:pt x="4775" y="2578"/>
                    <a:pt x="5002" y="2619"/>
                  </a:cubicBezTo>
                  <a:cubicBezTo>
                    <a:pt x="7554" y="2215"/>
                    <a:pt x="11042" y="1700"/>
                    <a:pt x="13244" y="966"/>
                  </a:cubicBezTo>
                  <a:cubicBezTo>
                    <a:pt x="13186" y="924"/>
                    <a:pt x="13124" y="879"/>
                    <a:pt x="13066" y="838"/>
                  </a:cubicBezTo>
                  <a:cubicBezTo>
                    <a:pt x="12736" y="591"/>
                    <a:pt x="12403" y="339"/>
                    <a:pt x="11998" y="331"/>
                  </a:cubicBezTo>
                  <a:cubicBezTo>
                    <a:pt x="11561" y="331"/>
                    <a:pt x="10914" y="751"/>
                    <a:pt x="10490" y="1061"/>
                  </a:cubicBezTo>
                  <a:cubicBezTo>
                    <a:pt x="10073" y="982"/>
                    <a:pt x="8939" y="483"/>
                    <a:pt x="7892" y="1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5;p39">
              <a:extLst>
                <a:ext uri="{FF2B5EF4-FFF2-40B4-BE49-F238E27FC236}">
                  <a16:creationId xmlns:a16="http://schemas.microsoft.com/office/drawing/2014/main" id="{7F392171-D0D4-DAF5-2BBE-6B1550E2E8A1}"/>
                </a:ext>
              </a:extLst>
            </p:cNvPr>
            <p:cNvSpPr/>
            <p:nvPr/>
          </p:nvSpPr>
          <p:spPr>
            <a:xfrm>
              <a:off x="9346977" y="3495952"/>
              <a:ext cx="1724767" cy="513558"/>
            </a:xfrm>
            <a:custGeom>
              <a:avLst/>
              <a:gdLst/>
              <a:ahLst/>
              <a:cxnLst/>
              <a:rect l="l" t="t" r="r" b="b"/>
              <a:pathLst>
                <a:path w="16802" h="5003" extrusionOk="0">
                  <a:moveTo>
                    <a:pt x="16224" y="3679"/>
                  </a:moveTo>
                  <a:cubicBezTo>
                    <a:pt x="15998" y="3555"/>
                    <a:pt x="15857" y="3369"/>
                    <a:pt x="15709" y="3341"/>
                  </a:cubicBezTo>
                  <a:cubicBezTo>
                    <a:pt x="15210" y="3246"/>
                    <a:pt x="14171" y="3765"/>
                    <a:pt x="13689" y="3613"/>
                  </a:cubicBezTo>
                  <a:cubicBezTo>
                    <a:pt x="13351" y="3505"/>
                    <a:pt x="12802" y="2899"/>
                    <a:pt x="12448" y="2895"/>
                  </a:cubicBezTo>
                  <a:cubicBezTo>
                    <a:pt x="12073" y="2891"/>
                    <a:pt x="11133" y="3613"/>
                    <a:pt x="11133" y="3613"/>
                  </a:cubicBezTo>
                  <a:cubicBezTo>
                    <a:pt x="10448" y="3947"/>
                    <a:pt x="3600" y="1"/>
                    <a:pt x="1897" y="310"/>
                  </a:cubicBezTo>
                  <a:cubicBezTo>
                    <a:pt x="549" y="558"/>
                    <a:pt x="203" y="1143"/>
                    <a:pt x="149" y="1704"/>
                  </a:cubicBezTo>
                  <a:cubicBezTo>
                    <a:pt x="1" y="3423"/>
                    <a:pt x="7175" y="4342"/>
                    <a:pt x="11129" y="5002"/>
                  </a:cubicBezTo>
                  <a:cubicBezTo>
                    <a:pt x="12860" y="5002"/>
                    <a:pt x="13887" y="4540"/>
                    <a:pt x="14847" y="4746"/>
                  </a:cubicBezTo>
                  <a:cubicBezTo>
                    <a:pt x="15004" y="4775"/>
                    <a:pt x="15664" y="4858"/>
                    <a:pt x="15816" y="4837"/>
                  </a:cubicBezTo>
                  <a:cubicBezTo>
                    <a:pt x="16018" y="4812"/>
                    <a:pt x="16435" y="4606"/>
                    <a:pt x="16468" y="4342"/>
                  </a:cubicBezTo>
                  <a:cubicBezTo>
                    <a:pt x="16600" y="4375"/>
                    <a:pt x="16802" y="4165"/>
                    <a:pt x="16785" y="4008"/>
                  </a:cubicBezTo>
                  <a:cubicBezTo>
                    <a:pt x="16765" y="3864"/>
                    <a:pt x="16653" y="3691"/>
                    <a:pt x="16224" y="36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6;p39">
              <a:extLst>
                <a:ext uri="{FF2B5EF4-FFF2-40B4-BE49-F238E27FC236}">
                  <a16:creationId xmlns:a16="http://schemas.microsoft.com/office/drawing/2014/main" id="{EEB0C339-65A0-4AFD-625D-0A218072DD7D}"/>
                </a:ext>
              </a:extLst>
            </p:cNvPr>
            <p:cNvSpPr/>
            <p:nvPr/>
          </p:nvSpPr>
          <p:spPr>
            <a:xfrm>
              <a:off x="9364325" y="3691911"/>
              <a:ext cx="1671491" cy="318010"/>
            </a:xfrm>
            <a:custGeom>
              <a:avLst/>
              <a:gdLst/>
              <a:ahLst/>
              <a:cxnLst/>
              <a:rect l="l" t="t" r="r" b="b"/>
              <a:pathLst>
                <a:path w="16283" h="3098" extrusionOk="0">
                  <a:moveTo>
                    <a:pt x="15903" y="2640"/>
                  </a:moveTo>
                  <a:cubicBezTo>
                    <a:pt x="15742" y="2660"/>
                    <a:pt x="15062" y="2578"/>
                    <a:pt x="14901" y="2545"/>
                  </a:cubicBezTo>
                  <a:cubicBezTo>
                    <a:pt x="13907" y="2326"/>
                    <a:pt x="12840" y="2817"/>
                    <a:pt x="11050" y="2817"/>
                  </a:cubicBezTo>
                  <a:cubicBezTo>
                    <a:pt x="7496" y="2207"/>
                    <a:pt x="1423" y="1394"/>
                    <a:pt x="1" y="1"/>
                  </a:cubicBezTo>
                  <a:cubicBezTo>
                    <a:pt x="397" y="1588"/>
                    <a:pt x="7162" y="2466"/>
                    <a:pt x="10960" y="3097"/>
                  </a:cubicBezTo>
                  <a:cubicBezTo>
                    <a:pt x="12691" y="3097"/>
                    <a:pt x="13718" y="2635"/>
                    <a:pt x="14678" y="2842"/>
                  </a:cubicBezTo>
                  <a:cubicBezTo>
                    <a:pt x="14835" y="2870"/>
                    <a:pt x="15495" y="2957"/>
                    <a:pt x="15647" y="2932"/>
                  </a:cubicBezTo>
                  <a:cubicBezTo>
                    <a:pt x="15833" y="2908"/>
                    <a:pt x="16216" y="2722"/>
                    <a:pt x="16282" y="2479"/>
                  </a:cubicBezTo>
                  <a:cubicBezTo>
                    <a:pt x="16150" y="2569"/>
                    <a:pt x="15998" y="2631"/>
                    <a:pt x="15903" y="2640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7;p39">
              <a:extLst>
                <a:ext uri="{FF2B5EF4-FFF2-40B4-BE49-F238E27FC236}">
                  <a16:creationId xmlns:a16="http://schemas.microsoft.com/office/drawing/2014/main" id="{6E7E13E6-D26A-D81A-C7B4-823212C6E8CD}"/>
                </a:ext>
              </a:extLst>
            </p:cNvPr>
            <p:cNvSpPr/>
            <p:nvPr/>
          </p:nvSpPr>
          <p:spPr>
            <a:xfrm>
              <a:off x="9364325" y="3691911"/>
              <a:ext cx="1671491" cy="318010"/>
            </a:xfrm>
            <a:custGeom>
              <a:avLst/>
              <a:gdLst/>
              <a:ahLst/>
              <a:cxnLst/>
              <a:rect l="l" t="t" r="r" b="b"/>
              <a:pathLst>
                <a:path w="16283" h="3098" extrusionOk="0">
                  <a:moveTo>
                    <a:pt x="15903" y="2640"/>
                  </a:moveTo>
                  <a:cubicBezTo>
                    <a:pt x="15742" y="2660"/>
                    <a:pt x="15062" y="2578"/>
                    <a:pt x="14901" y="2545"/>
                  </a:cubicBezTo>
                  <a:cubicBezTo>
                    <a:pt x="13907" y="2326"/>
                    <a:pt x="12840" y="2817"/>
                    <a:pt x="11050" y="2817"/>
                  </a:cubicBezTo>
                  <a:cubicBezTo>
                    <a:pt x="7496" y="2207"/>
                    <a:pt x="1423" y="1394"/>
                    <a:pt x="1" y="1"/>
                  </a:cubicBezTo>
                  <a:cubicBezTo>
                    <a:pt x="397" y="1588"/>
                    <a:pt x="7162" y="2466"/>
                    <a:pt x="10960" y="3097"/>
                  </a:cubicBezTo>
                  <a:cubicBezTo>
                    <a:pt x="12691" y="3097"/>
                    <a:pt x="13718" y="2635"/>
                    <a:pt x="14678" y="2842"/>
                  </a:cubicBezTo>
                  <a:cubicBezTo>
                    <a:pt x="14835" y="2870"/>
                    <a:pt x="15495" y="2957"/>
                    <a:pt x="15647" y="2932"/>
                  </a:cubicBezTo>
                  <a:cubicBezTo>
                    <a:pt x="15833" y="2908"/>
                    <a:pt x="16216" y="2722"/>
                    <a:pt x="16282" y="2479"/>
                  </a:cubicBezTo>
                  <a:cubicBezTo>
                    <a:pt x="16150" y="2569"/>
                    <a:pt x="15998" y="2631"/>
                    <a:pt x="15903" y="2640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8;p39">
              <a:extLst>
                <a:ext uri="{FF2B5EF4-FFF2-40B4-BE49-F238E27FC236}">
                  <a16:creationId xmlns:a16="http://schemas.microsoft.com/office/drawing/2014/main" id="{3419D7C2-25FB-EFC0-C5B5-4BEACD8B1DC1}"/>
                </a:ext>
              </a:extLst>
            </p:cNvPr>
            <p:cNvSpPr/>
            <p:nvPr/>
          </p:nvSpPr>
          <p:spPr>
            <a:xfrm>
              <a:off x="9364325" y="3691911"/>
              <a:ext cx="1671491" cy="318010"/>
            </a:xfrm>
            <a:custGeom>
              <a:avLst/>
              <a:gdLst/>
              <a:ahLst/>
              <a:cxnLst/>
              <a:rect l="l" t="t" r="r" b="b"/>
              <a:pathLst>
                <a:path w="16283" h="3098" extrusionOk="0">
                  <a:moveTo>
                    <a:pt x="1" y="1"/>
                  </a:moveTo>
                  <a:lnTo>
                    <a:pt x="1" y="1"/>
                  </a:lnTo>
                  <a:cubicBezTo>
                    <a:pt x="397" y="1588"/>
                    <a:pt x="7162" y="2466"/>
                    <a:pt x="10960" y="3097"/>
                  </a:cubicBezTo>
                  <a:cubicBezTo>
                    <a:pt x="12375" y="3097"/>
                    <a:pt x="13320" y="2789"/>
                    <a:pt x="14142" y="2789"/>
                  </a:cubicBezTo>
                  <a:cubicBezTo>
                    <a:pt x="14326" y="2789"/>
                    <a:pt x="14503" y="2804"/>
                    <a:pt x="14678" y="2842"/>
                  </a:cubicBezTo>
                  <a:cubicBezTo>
                    <a:pt x="14816" y="2867"/>
                    <a:pt x="15341" y="2937"/>
                    <a:pt x="15570" y="2937"/>
                  </a:cubicBezTo>
                  <a:cubicBezTo>
                    <a:pt x="15602" y="2937"/>
                    <a:pt x="15629" y="2935"/>
                    <a:pt x="15647" y="2932"/>
                  </a:cubicBezTo>
                  <a:cubicBezTo>
                    <a:pt x="15833" y="2908"/>
                    <a:pt x="16216" y="2722"/>
                    <a:pt x="16282" y="2479"/>
                  </a:cubicBezTo>
                  <a:lnTo>
                    <a:pt x="16282" y="2479"/>
                  </a:lnTo>
                  <a:cubicBezTo>
                    <a:pt x="16150" y="2569"/>
                    <a:pt x="15998" y="2631"/>
                    <a:pt x="15903" y="2640"/>
                  </a:cubicBezTo>
                  <a:cubicBezTo>
                    <a:pt x="15885" y="2642"/>
                    <a:pt x="15862" y="2643"/>
                    <a:pt x="15833" y="2643"/>
                  </a:cubicBezTo>
                  <a:cubicBezTo>
                    <a:pt x="15600" y="2643"/>
                    <a:pt x="15044" y="2574"/>
                    <a:pt x="14901" y="2545"/>
                  </a:cubicBezTo>
                  <a:cubicBezTo>
                    <a:pt x="14720" y="2505"/>
                    <a:pt x="14537" y="2489"/>
                    <a:pt x="14347" y="2489"/>
                  </a:cubicBezTo>
                  <a:cubicBezTo>
                    <a:pt x="13494" y="2489"/>
                    <a:pt x="12514" y="2817"/>
                    <a:pt x="11050" y="2817"/>
                  </a:cubicBezTo>
                  <a:cubicBezTo>
                    <a:pt x="7496" y="2207"/>
                    <a:pt x="1423" y="139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9;p39">
              <a:extLst>
                <a:ext uri="{FF2B5EF4-FFF2-40B4-BE49-F238E27FC236}">
                  <a16:creationId xmlns:a16="http://schemas.microsoft.com/office/drawing/2014/main" id="{622EA01E-4653-3325-2B26-3BD7CCFC2042}"/>
                </a:ext>
              </a:extLst>
            </p:cNvPr>
            <p:cNvSpPr/>
            <p:nvPr/>
          </p:nvSpPr>
          <p:spPr>
            <a:xfrm>
              <a:off x="9730070" y="2596222"/>
              <a:ext cx="869775" cy="579459"/>
            </a:xfrm>
            <a:custGeom>
              <a:avLst/>
              <a:gdLst/>
              <a:ahLst/>
              <a:cxnLst/>
              <a:rect l="l" t="t" r="r" b="b"/>
              <a:pathLst>
                <a:path w="8473" h="5645" extrusionOk="0">
                  <a:moveTo>
                    <a:pt x="2247" y="1"/>
                  </a:moveTo>
                  <a:lnTo>
                    <a:pt x="2033" y="71"/>
                  </a:lnTo>
                  <a:lnTo>
                    <a:pt x="1930" y="100"/>
                  </a:lnTo>
                  <a:cubicBezTo>
                    <a:pt x="1917" y="104"/>
                    <a:pt x="1913" y="104"/>
                    <a:pt x="1901" y="112"/>
                  </a:cubicBezTo>
                  <a:cubicBezTo>
                    <a:pt x="1872" y="120"/>
                    <a:pt x="1835" y="133"/>
                    <a:pt x="1806" y="145"/>
                  </a:cubicBezTo>
                  <a:cubicBezTo>
                    <a:pt x="1748" y="162"/>
                    <a:pt x="1695" y="182"/>
                    <a:pt x="1645" y="203"/>
                  </a:cubicBezTo>
                  <a:cubicBezTo>
                    <a:pt x="1600" y="219"/>
                    <a:pt x="1550" y="240"/>
                    <a:pt x="1505" y="260"/>
                  </a:cubicBezTo>
                  <a:cubicBezTo>
                    <a:pt x="1373" y="322"/>
                    <a:pt x="1237" y="392"/>
                    <a:pt x="1113" y="475"/>
                  </a:cubicBezTo>
                  <a:cubicBezTo>
                    <a:pt x="1072" y="508"/>
                    <a:pt x="1031" y="533"/>
                    <a:pt x="990" y="566"/>
                  </a:cubicBezTo>
                  <a:cubicBezTo>
                    <a:pt x="948" y="594"/>
                    <a:pt x="907" y="623"/>
                    <a:pt x="870" y="652"/>
                  </a:cubicBezTo>
                  <a:cubicBezTo>
                    <a:pt x="862" y="665"/>
                    <a:pt x="849" y="669"/>
                    <a:pt x="841" y="677"/>
                  </a:cubicBezTo>
                  <a:cubicBezTo>
                    <a:pt x="569" y="900"/>
                    <a:pt x="330" y="1168"/>
                    <a:pt x="144" y="1477"/>
                  </a:cubicBezTo>
                  <a:cubicBezTo>
                    <a:pt x="140" y="1477"/>
                    <a:pt x="140" y="1481"/>
                    <a:pt x="140" y="1481"/>
                  </a:cubicBezTo>
                  <a:cubicBezTo>
                    <a:pt x="136" y="1493"/>
                    <a:pt x="128" y="1497"/>
                    <a:pt x="124" y="1510"/>
                  </a:cubicBezTo>
                  <a:lnTo>
                    <a:pt x="0" y="1716"/>
                  </a:lnTo>
                  <a:lnTo>
                    <a:pt x="1088" y="3130"/>
                  </a:lnTo>
                  <a:cubicBezTo>
                    <a:pt x="1262" y="2905"/>
                    <a:pt x="1326" y="2789"/>
                    <a:pt x="1466" y="2497"/>
                  </a:cubicBezTo>
                  <a:lnTo>
                    <a:pt x="1466" y="2497"/>
                  </a:lnTo>
                  <a:cubicBezTo>
                    <a:pt x="1399" y="2644"/>
                    <a:pt x="1365" y="2808"/>
                    <a:pt x="1365" y="2982"/>
                  </a:cubicBezTo>
                  <a:cubicBezTo>
                    <a:pt x="1365" y="3427"/>
                    <a:pt x="1604" y="3810"/>
                    <a:pt x="1958" y="4029"/>
                  </a:cubicBezTo>
                  <a:cubicBezTo>
                    <a:pt x="1979" y="4099"/>
                    <a:pt x="1996" y="4173"/>
                    <a:pt x="2016" y="4243"/>
                  </a:cubicBezTo>
                  <a:cubicBezTo>
                    <a:pt x="2053" y="4379"/>
                    <a:pt x="2082" y="4511"/>
                    <a:pt x="2115" y="4647"/>
                  </a:cubicBezTo>
                  <a:cubicBezTo>
                    <a:pt x="2119" y="4664"/>
                    <a:pt x="2119" y="4672"/>
                    <a:pt x="2123" y="4684"/>
                  </a:cubicBezTo>
                  <a:cubicBezTo>
                    <a:pt x="2140" y="4734"/>
                    <a:pt x="2148" y="4787"/>
                    <a:pt x="2160" y="4837"/>
                  </a:cubicBezTo>
                  <a:cubicBezTo>
                    <a:pt x="2165" y="4878"/>
                    <a:pt x="2169" y="4915"/>
                    <a:pt x="2181" y="4952"/>
                  </a:cubicBezTo>
                  <a:cubicBezTo>
                    <a:pt x="2185" y="4994"/>
                    <a:pt x="2198" y="5027"/>
                    <a:pt x="2202" y="5064"/>
                  </a:cubicBezTo>
                  <a:cubicBezTo>
                    <a:pt x="2243" y="5262"/>
                    <a:pt x="2272" y="5455"/>
                    <a:pt x="2301" y="5645"/>
                  </a:cubicBezTo>
                  <a:lnTo>
                    <a:pt x="6156" y="5645"/>
                  </a:lnTo>
                  <a:cubicBezTo>
                    <a:pt x="6189" y="5385"/>
                    <a:pt x="6242" y="5105"/>
                    <a:pt x="6304" y="4829"/>
                  </a:cubicBezTo>
                  <a:cubicBezTo>
                    <a:pt x="6362" y="4569"/>
                    <a:pt x="6424" y="4301"/>
                    <a:pt x="6494" y="4033"/>
                  </a:cubicBezTo>
                  <a:cubicBezTo>
                    <a:pt x="6848" y="3823"/>
                    <a:pt x="7087" y="3431"/>
                    <a:pt x="7087" y="2986"/>
                  </a:cubicBezTo>
                  <a:cubicBezTo>
                    <a:pt x="7087" y="2800"/>
                    <a:pt x="7048" y="2630"/>
                    <a:pt x="6973" y="2473"/>
                  </a:cubicBezTo>
                  <a:lnTo>
                    <a:pt x="6973" y="2473"/>
                  </a:lnTo>
                  <a:cubicBezTo>
                    <a:pt x="7126" y="2790"/>
                    <a:pt x="7188" y="2902"/>
                    <a:pt x="7364" y="3138"/>
                  </a:cubicBezTo>
                  <a:lnTo>
                    <a:pt x="8473" y="1712"/>
                  </a:lnTo>
                  <a:lnTo>
                    <a:pt x="8349" y="1506"/>
                  </a:lnTo>
                  <a:cubicBezTo>
                    <a:pt x="8345" y="1497"/>
                    <a:pt x="8341" y="1493"/>
                    <a:pt x="8332" y="1481"/>
                  </a:cubicBezTo>
                  <a:cubicBezTo>
                    <a:pt x="8328" y="1481"/>
                    <a:pt x="8328" y="1477"/>
                    <a:pt x="8328" y="1477"/>
                  </a:cubicBezTo>
                  <a:cubicBezTo>
                    <a:pt x="8143" y="1168"/>
                    <a:pt x="7908" y="900"/>
                    <a:pt x="7632" y="677"/>
                  </a:cubicBezTo>
                  <a:cubicBezTo>
                    <a:pt x="7623" y="669"/>
                    <a:pt x="7611" y="660"/>
                    <a:pt x="7603" y="652"/>
                  </a:cubicBezTo>
                  <a:cubicBezTo>
                    <a:pt x="7298" y="409"/>
                    <a:pt x="6947" y="227"/>
                    <a:pt x="6572" y="112"/>
                  </a:cubicBezTo>
                  <a:cubicBezTo>
                    <a:pt x="6560" y="104"/>
                    <a:pt x="6555" y="104"/>
                    <a:pt x="6547" y="100"/>
                  </a:cubicBezTo>
                  <a:lnTo>
                    <a:pt x="6444" y="71"/>
                  </a:lnTo>
                  <a:lnTo>
                    <a:pt x="6226" y="1"/>
                  </a:lnTo>
                  <a:cubicBezTo>
                    <a:pt x="5974" y="1031"/>
                    <a:pt x="5063" y="1753"/>
                    <a:pt x="4535" y="2421"/>
                  </a:cubicBezTo>
                  <a:cubicBezTo>
                    <a:pt x="4395" y="2590"/>
                    <a:pt x="4288" y="2742"/>
                    <a:pt x="4238" y="2895"/>
                  </a:cubicBezTo>
                  <a:cubicBezTo>
                    <a:pt x="4185" y="2742"/>
                    <a:pt x="4078" y="2586"/>
                    <a:pt x="3937" y="2421"/>
                  </a:cubicBezTo>
                  <a:cubicBezTo>
                    <a:pt x="3414" y="1753"/>
                    <a:pt x="2499" y="1031"/>
                    <a:pt x="2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0;p39">
              <a:extLst>
                <a:ext uri="{FF2B5EF4-FFF2-40B4-BE49-F238E27FC236}">
                  <a16:creationId xmlns:a16="http://schemas.microsoft.com/office/drawing/2014/main" id="{FBF8FB26-7F68-458A-5760-41340FA34D0A}"/>
                </a:ext>
              </a:extLst>
            </p:cNvPr>
            <p:cNvSpPr/>
            <p:nvPr/>
          </p:nvSpPr>
          <p:spPr>
            <a:xfrm>
              <a:off x="9931060" y="2969561"/>
              <a:ext cx="465632" cy="408855"/>
            </a:xfrm>
            <a:custGeom>
              <a:avLst/>
              <a:gdLst/>
              <a:ahLst/>
              <a:cxnLst/>
              <a:rect l="l" t="t" r="r" b="b"/>
              <a:pathLst>
                <a:path w="4536" h="3983" extrusionOk="0">
                  <a:moveTo>
                    <a:pt x="2253" y="0"/>
                  </a:moveTo>
                  <a:cubicBezTo>
                    <a:pt x="1653" y="0"/>
                    <a:pt x="1289" y="571"/>
                    <a:pt x="644" y="571"/>
                  </a:cubicBezTo>
                  <a:cubicBezTo>
                    <a:pt x="457" y="571"/>
                    <a:pt x="247" y="523"/>
                    <a:pt x="0" y="400"/>
                  </a:cubicBezTo>
                  <a:lnTo>
                    <a:pt x="0" y="400"/>
                  </a:lnTo>
                  <a:cubicBezTo>
                    <a:pt x="21" y="474"/>
                    <a:pt x="38" y="544"/>
                    <a:pt x="58" y="619"/>
                  </a:cubicBezTo>
                  <a:cubicBezTo>
                    <a:pt x="95" y="750"/>
                    <a:pt x="124" y="887"/>
                    <a:pt x="157" y="1018"/>
                  </a:cubicBezTo>
                  <a:cubicBezTo>
                    <a:pt x="161" y="1031"/>
                    <a:pt x="161" y="1039"/>
                    <a:pt x="165" y="1056"/>
                  </a:cubicBezTo>
                  <a:lnTo>
                    <a:pt x="198" y="1212"/>
                  </a:lnTo>
                  <a:cubicBezTo>
                    <a:pt x="685" y="1027"/>
                    <a:pt x="1192" y="911"/>
                    <a:pt x="1711" y="866"/>
                  </a:cubicBezTo>
                  <a:lnTo>
                    <a:pt x="1711" y="2016"/>
                  </a:lnTo>
                  <a:lnTo>
                    <a:pt x="1324" y="2977"/>
                  </a:lnTo>
                  <a:cubicBezTo>
                    <a:pt x="1048" y="2866"/>
                    <a:pt x="767" y="2725"/>
                    <a:pt x="479" y="2560"/>
                  </a:cubicBezTo>
                  <a:cubicBezTo>
                    <a:pt x="454" y="2544"/>
                    <a:pt x="425" y="2532"/>
                    <a:pt x="396" y="2515"/>
                  </a:cubicBezTo>
                  <a:lnTo>
                    <a:pt x="396" y="2515"/>
                  </a:lnTo>
                  <a:cubicBezTo>
                    <a:pt x="417" y="2804"/>
                    <a:pt x="417" y="3092"/>
                    <a:pt x="371" y="3381"/>
                  </a:cubicBezTo>
                  <a:cubicBezTo>
                    <a:pt x="363" y="3430"/>
                    <a:pt x="351" y="3488"/>
                    <a:pt x="343" y="3538"/>
                  </a:cubicBezTo>
                  <a:lnTo>
                    <a:pt x="347" y="3538"/>
                  </a:lnTo>
                  <a:lnTo>
                    <a:pt x="1336" y="3826"/>
                  </a:lnTo>
                  <a:lnTo>
                    <a:pt x="1773" y="3962"/>
                  </a:lnTo>
                  <a:cubicBezTo>
                    <a:pt x="1827" y="3979"/>
                    <a:pt x="1872" y="3983"/>
                    <a:pt x="1922" y="3983"/>
                  </a:cubicBezTo>
                  <a:cubicBezTo>
                    <a:pt x="2058" y="3983"/>
                    <a:pt x="2181" y="3929"/>
                    <a:pt x="2272" y="3843"/>
                  </a:cubicBezTo>
                  <a:cubicBezTo>
                    <a:pt x="2367" y="3929"/>
                    <a:pt x="2491" y="3983"/>
                    <a:pt x="2623" y="3983"/>
                  </a:cubicBezTo>
                  <a:cubicBezTo>
                    <a:pt x="2676" y="3983"/>
                    <a:pt x="2722" y="3979"/>
                    <a:pt x="2775" y="3962"/>
                  </a:cubicBezTo>
                  <a:lnTo>
                    <a:pt x="3208" y="3826"/>
                  </a:lnTo>
                  <a:lnTo>
                    <a:pt x="4198" y="3538"/>
                  </a:lnTo>
                  <a:lnTo>
                    <a:pt x="4210" y="3533"/>
                  </a:lnTo>
                  <a:cubicBezTo>
                    <a:pt x="4177" y="3397"/>
                    <a:pt x="4156" y="3257"/>
                    <a:pt x="4144" y="3113"/>
                  </a:cubicBezTo>
                  <a:cubicBezTo>
                    <a:pt x="4127" y="2915"/>
                    <a:pt x="4127" y="2713"/>
                    <a:pt x="4140" y="2519"/>
                  </a:cubicBezTo>
                  <a:lnTo>
                    <a:pt x="4140" y="2519"/>
                  </a:lnTo>
                  <a:lnTo>
                    <a:pt x="4061" y="2565"/>
                  </a:lnTo>
                  <a:cubicBezTo>
                    <a:pt x="3769" y="2729"/>
                    <a:pt x="3488" y="2870"/>
                    <a:pt x="3216" y="2977"/>
                  </a:cubicBezTo>
                  <a:lnTo>
                    <a:pt x="2829" y="2016"/>
                  </a:lnTo>
                  <a:lnTo>
                    <a:pt x="2829" y="866"/>
                  </a:lnTo>
                  <a:cubicBezTo>
                    <a:pt x="3336" y="911"/>
                    <a:pt x="3847" y="1018"/>
                    <a:pt x="4346" y="1196"/>
                  </a:cubicBezTo>
                  <a:lnTo>
                    <a:pt x="4350" y="1196"/>
                  </a:lnTo>
                  <a:cubicBezTo>
                    <a:pt x="4404" y="932"/>
                    <a:pt x="4466" y="664"/>
                    <a:pt x="4536" y="400"/>
                  </a:cubicBezTo>
                  <a:lnTo>
                    <a:pt x="4536" y="400"/>
                  </a:lnTo>
                  <a:cubicBezTo>
                    <a:pt x="4265" y="518"/>
                    <a:pt x="4041" y="565"/>
                    <a:pt x="3848" y="565"/>
                  </a:cubicBezTo>
                  <a:cubicBezTo>
                    <a:pt x="3173" y="565"/>
                    <a:pt x="2874" y="3"/>
                    <a:pt x="2268" y="0"/>
                  </a:cubicBezTo>
                  <a:cubicBezTo>
                    <a:pt x="2263" y="0"/>
                    <a:pt x="2258" y="0"/>
                    <a:pt x="2253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1;p39">
              <a:extLst>
                <a:ext uri="{FF2B5EF4-FFF2-40B4-BE49-F238E27FC236}">
                  <a16:creationId xmlns:a16="http://schemas.microsoft.com/office/drawing/2014/main" id="{1F60C5A7-2294-8BB3-6E81-77BE41696236}"/>
                </a:ext>
              </a:extLst>
            </p:cNvPr>
            <p:cNvSpPr/>
            <p:nvPr/>
          </p:nvSpPr>
          <p:spPr>
            <a:xfrm>
              <a:off x="10164283" y="2773191"/>
              <a:ext cx="634084" cy="577304"/>
            </a:xfrm>
            <a:custGeom>
              <a:avLst/>
              <a:gdLst/>
              <a:ahLst/>
              <a:cxnLst/>
              <a:rect l="l" t="t" r="r" b="b"/>
              <a:pathLst>
                <a:path w="6177" h="5624" extrusionOk="0">
                  <a:moveTo>
                    <a:pt x="5884" y="2800"/>
                  </a:moveTo>
                  <a:lnTo>
                    <a:pt x="4226" y="0"/>
                  </a:lnTo>
                  <a:lnTo>
                    <a:pt x="3142" y="1418"/>
                  </a:lnTo>
                  <a:cubicBezTo>
                    <a:pt x="3542" y="1991"/>
                    <a:pt x="3999" y="2383"/>
                    <a:pt x="4391" y="2944"/>
                  </a:cubicBezTo>
                  <a:cubicBezTo>
                    <a:pt x="3463" y="3414"/>
                    <a:pt x="2701" y="3991"/>
                    <a:pt x="1868" y="4457"/>
                  </a:cubicBezTo>
                  <a:cubicBezTo>
                    <a:pt x="1542" y="4638"/>
                    <a:pt x="1212" y="4803"/>
                    <a:pt x="854" y="4943"/>
                  </a:cubicBezTo>
                  <a:lnTo>
                    <a:pt x="450" y="3933"/>
                  </a:lnTo>
                  <a:lnTo>
                    <a:pt x="400" y="3797"/>
                  </a:lnTo>
                  <a:lnTo>
                    <a:pt x="400" y="2371"/>
                  </a:lnTo>
                  <a:cubicBezTo>
                    <a:pt x="400" y="2264"/>
                    <a:pt x="309" y="2177"/>
                    <a:pt x="202" y="2177"/>
                  </a:cubicBezTo>
                  <a:lnTo>
                    <a:pt x="198" y="2177"/>
                  </a:lnTo>
                  <a:cubicBezTo>
                    <a:pt x="91" y="2177"/>
                    <a:pt x="0" y="2264"/>
                    <a:pt x="0" y="2371"/>
                  </a:cubicBezTo>
                  <a:lnTo>
                    <a:pt x="0" y="5220"/>
                  </a:lnTo>
                  <a:cubicBezTo>
                    <a:pt x="0" y="5455"/>
                    <a:pt x="227" y="5624"/>
                    <a:pt x="450" y="5558"/>
                  </a:cubicBezTo>
                  <a:lnTo>
                    <a:pt x="887" y="5422"/>
                  </a:lnTo>
                  <a:lnTo>
                    <a:pt x="1876" y="5133"/>
                  </a:lnTo>
                  <a:lnTo>
                    <a:pt x="5356" y="4123"/>
                  </a:lnTo>
                  <a:cubicBezTo>
                    <a:pt x="5912" y="3954"/>
                    <a:pt x="6176" y="3303"/>
                    <a:pt x="5884" y="28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72;p39">
              <a:extLst>
                <a:ext uri="{FF2B5EF4-FFF2-40B4-BE49-F238E27FC236}">
                  <a16:creationId xmlns:a16="http://schemas.microsoft.com/office/drawing/2014/main" id="{3E3AA117-D53A-5A4B-CEA1-55DADC4D4FCE}"/>
                </a:ext>
              </a:extLst>
            </p:cNvPr>
            <p:cNvSpPr/>
            <p:nvPr/>
          </p:nvSpPr>
          <p:spPr>
            <a:xfrm>
              <a:off x="9529798" y="2772677"/>
              <a:ext cx="634598" cy="576585"/>
            </a:xfrm>
            <a:custGeom>
              <a:avLst/>
              <a:gdLst/>
              <a:ahLst/>
              <a:cxnLst/>
              <a:rect l="l" t="t" r="r" b="b"/>
              <a:pathLst>
                <a:path w="6182" h="5617" extrusionOk="0">
                  <a:moveTo>
                    <a:pt x="5983" y="2170"/>
                  </a:moveTo>
                  <a:lnTo>
                    <a:pt x="5983" y="2170"/>
                  </a:lnTo>
                  <a:cubicBezTo>
                    <a:pt x="5868" y="2170"/>
                    <a:pt x="5781" y="2256"/>
                    <a:pt x="5781" y="2363"/>
                  </a:cubicBezTo>
                  <a:lnTo>
                    <a:pt x="5781" y="3794"/>
                  </a:lnTo>
                  <a:lnTo>
                    <a:pt x="5728" y="3926"/>
                  </a:lnTo>
                  <a:lnTo>
                    <a:pt x="5328" y="4936"/>
                  </a:lnTo>
                  <a:cubicBezTo>
                    <a:pt x="4965" y="4796"/>
                    <a:pt x="4631" y="4631"/>
                    <a:pt x="4305" y="4454"/>
                  </a:cubicBezTo>
                  <a:cubicBezTo>
                    <a:pt x="3472" y="3984"/>
                    <a:pt x="2714" y="3406"/>
                    <a:pt x="1786" y="2936"/>
                  </a:cubicBezTo>
                  <a:cubicBezTo>
                    <a:pt x="2141" y="2425"/>
                    <a:pt x="2553" y="2054"/>
                    <a:pt x="2928" y="1559"/>
                  </a:cubicBezTo>
                  <a:cubicBezTo>
                    <a:pt x="2965" y="1514"/>
                    <a:pt x="3002" y="1465"/>
                    <a:pt x="3039" y="1411"/>
                  </a:cubicBezTo>
                  <a:lnTo>
                    <a:pt x="1951" y="1"/>
                  </a:lnTo>
                  <a:lnTo>
                    <a:pt x="1926" y="46"/>
                  </a:lnTo>
                  <a:lnTo>
                    <a:pt x="298" y="2796"/>
                  </a:lnTo>
                  <a:cubicBezTo>
                    <a:pt x="1" y="3308"/>
                    <a:pt x="261" y="3959"/>
                    <a:pt x="825" y="4116"/>
                  </a:cubicBezTo>
                  <a:lnTo>
                    <a:pt x="4305" y="5126"/>
                  </a:lnTo>
                  <a:lnTo>
                    <a:pt x="5295" y="5414"/>
                  </a:lnTo>
                  <a:lnTo>
                    <a:pt x="5732" y="5550"/>
                  </a:lnTo>
                  <a:cubicBezTo>
                    <a:pt x="5959" y="5616"/>
                    <a:pt x="6181" y="5451"/>
                    <a:pt x="6181" y="5216"/>
                  </a:cubicBezTo>
                  <a:lnTo>
                    <a:pt x="6181" y="2363"/>
                  </a:lnTo>
                  <a:cubicBezTo>
                    <a:pt x="6177" y="2256"/>
                    <a:pt x="6090" y="2170"/>
                    <a:pt x="5983" y="21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73;p39">
              <a:extLst>
                <a:ext uri="{FF2B5EF4-FFF2-40B4-BE49-F238E27FC236}">
                  <a16:creationId xmlns:a16="http://schemas.microsoft.com/office/drawing/2014/main" id="{318DE5CB-9C3A-A291-AEEE-A109C012C21C}"/>
                </a:ext>
              </a:extLst>
            </p:cNvPr>
            <p:cNvSpPr/>
            <p:nvPr/>
          </p:nvSpPr>
          <p:spPr>
            <a:xfrm>
              <a:off x="10095712" y="1872126"/>
              <a:ext cx="136323" cy="100392"/>
            </a:xfrm>
            <a:custGeom>
              <a:avLst/>
              <a:gdLst/>
              <a:ahLst/>
              <a:cxnLst/>
              <a:rect l="l" t="t" r="r" b="b"/>
              <a:pathLst>
                <a:path w="1328" h="978" extrusionOk="0">
                  <a:moveTo>
                    <a:pt x="660" y="0"/>
                  </a:moveTo>
                  <a:cubicBezTo>
                    <a:pt x="293" y="9"/>
                    <a:pt x="0" y="227"/>
                    <a:pt x="4" y="495"/>
                  </a:cubicBezTo>
                  <a:cubicBezTo>
                    <a:pt x="8" y="761"/>
                    <a:pt x="300" y="978"/>
                    <a:pt x="658" y="978"/>
                  </a:cubicBezTo>
                  <a:cubicBezTo>
                    <a:pt x="661" y="978"/>
                    <a:pt x="665" y="978"/>
                    <a:pt x="668" y="978"/>
                  </a:cubicBezTo>
                  <a:cubicBezTo>
                    <a:pt x="1035" y="969"/>
                    <a:pt x="1328" y="751"/>
                    <a:pt x="1324" y="483"/>
                  </a:cubicBezTo>
                  <a:cubicBezTo>
                    <a:pt x="1320" y="215"/>
                    <a:pt x="1027" y="0"/>
                    <a:pt x="6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4;p39">
              <a:extLst>
                <a:ext uri="{FF2B5EF4-FFF2-40B4-BE49-F238E27FC236}">
                  <a16:creationId xmlns:a16="http://schemas.microsoft.com/office/drawing/2014/main" id="{8EBFB727-6173-1B24-6C09-3A33850765B1}"/>
                </a:ext>
              </a:extLst>
            </p:cNvPr>
            <p:cNvSpPr/>
            <p:nvPr/>
          </p:nvSpPr>
          <p:spPr>
            <a:xfrm>
              <a:off x="10017390" y="1894504"/>
              <a:ext cx="292970" cy="483071"/>
            </a:xfrm>
            <a:custGeom>
              <a:avLst/>
              <a:gdLst/>
              <a:ahLst/>
              <a:cxnLst/>
              <a:rect l="l" t="t" r="r" b="b"/>
              <a:pathLst>
                <a:path w="2854" h="4706" extrusionOk="0">
                  <a:moveTo>
                    <a:pt x="1435" y="1"/>
                  </a:moveTo>
                  <a:cubicBezTo>
                    <a:pt x="1432" y="1"/>
                    <a:pt x="1430" y="1"/>
                    <a:pt x="1427" y="1"/>
                  </a:cubicBezTo>
                  <a:cubicBezTo>
                    <a:pt x="640" y="1"/>
                    <a:pt x="0" y="640"/>
                    <a:pt x="0" y="1428"/>
                  </a:cubicBezTo>
                  <a:cubicBezTo>
                    <a:pt x="0" y="2215"/>
                    <a:pt x="565" y="4705"/>
                    <a:pt x="1357" y="4705"/>
                  </a:cubicBezTo>
                  <a:cubicBezTo>
                    <a:pt x="2144" y="4705"/>
                    <a:pt x="2854" y="2215"/>
                    <a:pt x="2854" y="1428"/>
                  </a:cubicBezTo>
                  <a:cubicBezTo>
                    <a:pt x="2854" y="638"/>
                    <a:pt x="2219" y="1"/>
                    <a:pt x="1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75;p39">
              <a:extLst>
                <a:ext uri="{FF2B5EF4-FFF2-40B4-BE49-F238E27FC236}">
                  <a16:creationId xmlns:a16="http://schemas.microsoft.com/office/drawing/2014/main" id="{FDD84B4A-B204-38BB-81E4-09FE850945C4}"/>
                </a:ext>
              </a:extLst>
            </p:cNvPr>
            <p:cNvSpPr/>
            <p:nvPr/>
          </p:nvSpPr>
          <p:spPr>
            <a:xfrm>
              <a:off x="10032582" y="1943673"/>
              <a:ext cx="262996" cy="433491"/>
            </a:xfrm>
            <a:custGeom>
              <a:avLst/>
              <a:gdLst/>
              <a:ahLst/>
              <a:cxnLst/>
              <a:rect l="l" t="t" r="r" b="b"/>
              <a:pathLst>
                <a:path w="2562" h="4223" extrusionOk="0">
                  <a:moveTo>
                    <a:pt x="1283" y="0"/>
                  </a:moveTo>
                  <a:cubicBezTo>
                    <a:pt x="574" y="0"/>
                    <a:pt x="1" y="577"/>
                    <a:pt x="1" y="1282"/>
                  </a:cubicBezTo>
                  <a:cubicBezTo>
                    <a:pt x="1" y="1992"/>
                    <a:pt x="512" y="4222"/>
                    <a:pt x="1217" y="4222"/>
                  </a:cubicBezTo>
                  <a:cubicBezTo>
                    <a:pt x="1922" y="4222"/>
                    <a:pt x="2561" y="1992"/>
                    <a:pt x="2561" y="1282"/>
                  </a:cubicBezTo>
                  <a:cubicBezTo>
                    <a:pt x="2561" y="577"/>
                    <a:pt x="1984" y="4"/>
                    <a:pt x="1283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76;p39">
              <a:extLst>
                <a:ext uri="{FF2B5EF4-FFF2-40B4-BE49-F238E27FC236}">
                  <a16:creationId xmlns:a16="http://schemas.microsoft.com/office/drawing/2014/main" id="{752040F1-58D1-B1B5-12F5-DEAECE9E1B80}"/>
                </a:ext>
              </a:extLst>
            </p:cNvPr>
            <p:cNvSpPr/>
            <p:nvPr/>
          </p:nvSpPr>
          <p:spPr>
            <a:xfrm>
              <a:off x="10066867" y="2400262"/>
              <a:ext cx="194424" cy="261244"/>
            </a:xfrm>
            <a:custGeom>
              <a:avLst/>
              <a:gdLst/>
              <a:ahLst/>
              <a:cxnLst/>
              <a:rect l="l" t="t" r="r" b="b"/>
              <a:pathLst>
                <a:path w="1894" h="2545" extrusionOk="0">
                  <a:moveTo>
                    <a:pt x="1176" y="2545"/>
                  </a:moveTo>
                  <a:lnTo>
                    <a:pt x="718" y="2545"/>
                  </a:lnTo>
                  <a:cubicBezTo>
                    <a:pt x="322" y="2545"/>
                    <a:pt x="1" y="2227"/>
                    <a:pt x="1" y="1831"/>
                  </a:cubicBezTo>
                  <a:lnTo>
                    <a:pt x="1" y="1"/>
                  </a:lnTo>
                  <a:lnTo>
                    <a:pt x="1893" y="1"/>
                  </a:lnTo>
                  <a:lnTo>
                    <a:pt x="1893" y="1831"/>
                  </a:lnTo>
                  <a:cubicBezTo>
                    <a:pt x="1893" y="2227"/>
                    <a:pt x="1568" y="2545"/>
                    <a:pt x="1176" y="2545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77;p39">
              <a:extLst>
                <a:ext uri="{FF2B5EF4-FFF2-40B4-BE49-F238E27FC236}">
                  <a16:creationId xmlns:a16="http://schemas.microsoft.com/office/drawing/2014/main" id="{B0EEFC19-D305-4AF0-56D2-DF0644EADBA1}"/>
                </a:ext>
              </a:extLst>
            </p:cNvPr>
            <p:cNvSpPr/>
            <p:nvPr/>
          </p:nvSpPr>
          <p:spPr>
            <a:xfrm>
              <a:off x="10066457" y="2400262"/>
              <a:ext cx="194424" cy="188055"/>
            </a:xfrm>
            <a:custGeom>
              <a:avLst/>
              <a:gdLst/>
              <a:ahLst/>
              <a:cxnLst/>
              <a:rect l="l" t="t" r="r" b="b"/>
              <a:pathLst>
                <a:path w="1894" h="1832" extrusionOk="0">
                  <a:moveTo>
                    <a:pt x="1" y="1300"/>
                  </a:moveTo>
                  <a:lnTo>
                    <a:pt x="1" y="1"/>
                  </a:lnTo>
                  <a:lnTo>
                    <a:pt x="1893" y="1"/>
                  </a:lnTo>
                  <a:lnTo>
                    <a:pt x="1893" y="1300"/>
                  </a:lnTo>
                  <a:cubicBezTo>
                    <a:pt x="1893" y="1300"/>
                    <a:pt x="1213" y="1831"/>
                    <a:pt x="941" y="1831"/>
                  </a:cubicBezTo>
                  <a:cubicBezTo>
                    <a:pt x="677" y="1831"/>
                    <a:pt x="1" y="1300"/>
                    <a:pt x="1" y="1300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78;p39">
              <a:extLst>
                <a:ext uri="{FF2B5EF4-FFF2-40B4-BE49-F238E27FC236}">
                  <a16:creationId xmlns:a16="http://schemas.microsoft.com/office/drawing/2014/main" id="{1C7E0F11-63A3-20A5-D263-73FBB5EA0352}"/>
                </a:ext>
              </a:extLst>
            </p:cNvPr>
            <p:cNvSpPr/>
            <p:nvPr/>
          </p:nvSpPr>
          <p:spPr>
            <a:xfrm>
              <a:off x="9945431" y="2000747"/>
              <a:ext cx="436478" cy="546098"/>
            </a:xfrm>
            <a:custGeom>
              <a:avLst/>
              <a:gdLst/>
              <a:ahLst/>
              <a:cxnLst/>
              <a:rect l="l" t="t" r="r" b="b"/>
              <a:pathLst>
                <a:path w="4252" h="5320" extrusionOk="0">
                  <a:moveTo>
                    <a:pt x="4251" y="2124"/>
                  </a:moveTo>
                  <a:cubicBezTo>
                    <a:pt x="4251" y="2169"/>
                    <a:pt x="4251" y="2223"/>
                    <a:pt x="4247" y="2273"/>
                  </a:cubicBezTo>
                  <a:cubicBezTo>
                    <a:pt x="4169" y="3868"/>
                    <a:pt x="2850" y="5319"/>
                    <a:pt x="2124" y="5319"/>
                  </a:cubicBezTo>
                  <a:cubicBezTo>
                    <a:pt x="1444" y="5319"/>
                    <a:pt x="166" y="3996"/>
                    <a:pt x="17" y="2429"/>
                  </a:cubicBezTo>
                  <a:cubicBezTo>
                    <a:pt x="5" y="2326"/>
                    <a:pt x="1" y="2223"/>
                    <a:pt x="1" y="2124"/>
                  </a:cubicBezTo>
                  <a:cubicBezTo>
                    <a:pt x="1" y="1262"/>
                    <a:pt x="512" y="529"/>
                    <a:pt x="1242" y="190"/>
                  </a:cubicBezTo>
                  <a:cubicBezTo>
                    <a:pt x="1398" y="120"/>
                    <a:pt x="1555" y="67"/>
                    <a:pt x="1728" y="38"/>
                  </a:cubicBezTo>
                  <a:cubicBezTo>
                    <a:pt x="1856" y="13"/>
                    <a:pt x="1984" y="1"/>
                    <a:pt x="2124" y="1"/>
                  </a:cubicBezTo>
                  <a:cubicBezTo>
                    <a:pt x="3303" y="1"/>
                    <a:pt x="4251" y="949"/>
                    <a:pt x="4251" y="21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79;p39">
              <a:extLst>
                <a:ext uri="{FF2B5EF4-FFF2-40B4-BE49-F238E27FC236}">
                  <a16:creationId xmlns:a16="http://schemas.microsoft.com/office/drawing/2014/main" id="{363F8323-30A5-5C21-9D85-A53FCA9A630A}"/>
                </a:ext>
              </a:extLst>
            </p:cNvPr>
            <p:cNvSpPr/>
            <p:nvPr/>
          </p:nvSpPr>
          <p:spPr>
            <a:xfrm>
              <a:off x="10066867" y="2000336"/>
              <a:ext cx="315041" cy="249850"/>
            </a:xfrm>
            <a:custGeom>
              <a:avLst/>
              <a:gdLst/>
              <a:ahLst/>
              <a:cxnLst/>
              <a:rect l="l" t="t" r="r" b="b"/>
              <a:pathLst>
                <a:path w="3069" h="2434" extrusionOk="0">
                  <a:moveTo>
                    <a:pt x="945" y="1"/>
                  </a:moveTo>
                  <a:cubicBezTo>
                    <a:pt x="805" y="1"/>
                    <a:pt x="677" y="9"/>
                    <a:pt x="549" y="38"/>
                  </a:cubicBezTo>
                  <a:cubicBezTo>
                    <a:pt x="380" y="67"/>
                    <a:pt x="219" y="120"/>
                    <a:pt x="63" y="190"/>
                  </a:cubicBezTo>
                  <a:cubicBezTo>
                    <a:pt x="71" y="603"/>
                    <a:pt x="1" y="1089"/>
                    <a:pt x="261" y="1365"/>
                  </a:cubicBezTo>
                  <a:cubicBezTo>
                    <a:pt x="661" y="1802"/>
                    <a:pt x="1848" y="2433"/>
                    <a:pt x="3052" y="2433"/>
                  </a:cubicBezTo>
                  <a:cubicBezTo>
                    <a:pt x="3052" y="2388"/>
                    <a:pt x="3068" y="2173"/>
                    <a:pt x="3068" y="2128"/>
                  </a:cubicBezTo>
                  <a:cubicBezTo>
                    <a:pt x="3068" y="953"/>
                    <a:pt x="2120" y="5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80;p39">
              <a:extLst>
                <a:ext uri="{FF2B5EF4-FFF2-40B4-BE49-F238E27FC236}">
                  <a16:creationId xmlns:a16="http://schemas.microsoft.com/office/drawing/2014/main" id="{0D86D32F-6E16-F053-0CA0-BFA9C6DCCD07}"/>
                </a:ext>
              </a:extLst>
            </p:cNvPr>
            <p:cNvSpPr/>
            <p:nvPr/>
          </p:nvSpPr>
          <p:spPr>
            <a:xfrm>
              <a:off x="9945842" y="2005058"/>
              <a:ext cx="185493" cy="245539"/>
            </a:xfrm>
            <a:custGeom>
              <a:avLst/>
              <a:gdLst/>
              <a:ahLst/>
              <a:cxnLst/>
              <a:rect l="l" t="t" r="r" b="b"/>
              <a:pathLst>
                <a:path w="1807" h="2392" extrusionOk="0">
                  <a:moveTo>
                    <a:pt x="1728" y="0"/>
                  </a:moveTo>
                  <a:cubicBezTo>
                    <a:pt x="1555" y="33"/>
                    <a:pt x="1398" y="83"/>
                    <a:pt x="1242" y="157"/>
                  </a:cubicBezTo>
                  <a:cubicBezTo>
                    <a:pt x="512" y="491"/>
                    <a:pt x="1" y="1229"/>
                    <a:pt x="1" y="2086"/>
                  </a:cubicBezTo>
                  <a:cubicBezTo>
                    <a:pt x="1" y="2185"/>
                    <a:pt x="5" y="2288"/>
                    <a:pt x="17" y="2391"/>
                  </a:cubicBezTo>
                  <a:cubicBezTo>
                    <a:pt x="776" y="2264"/>
                    <a:pt x="1394" y="1798"/>
                    <a:pt x="1662" y="1179"/>
                  </a:cubicBezTo>
                  <a:cubicBezTo>
                    <a:pt x="1753" y="969"/>
                    <a:pt x="1807" y="738"/>
                    <a:pt x="1807" y="495"/>
                  </a:cubicBezTo>
                  <a:cubicBezTo>
                    <a:pt x="1807" y="322"/>
                    <a:pt x="1774" y="157"/>
                    <a:pt x="17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1;p39">
              <a:extLst>
                <a:ext uri="{FF2B5EF4-FFF2-40B4-BE49-F238E27FC236}">
                  <a16:creationId xmlns:a16="http://schemas.microsoft.com/office/drawing/2014/main" id="{F2AFB5D6-38B9-186B-0CB0-C0D1A5F9FCDA}"/>
                </a:ext>
              </a:extLst>
            </p:cNvPr>
            <p:cNvSpPr/>
            <p:nvPr/>
          </p:nvSpPr>
          <p:spPr>
            <a:xfrm>
              <a:off x="9917510" y="2217031"/>
              <a:ext cx="45783" cy="108912"/>
            </a:xfrm>
            <a:custGeom>
              <a:avLst/>
              <a:gdLst/>
              <a:ahLst/>
              <a:cxnLst/>
              <a:rect l="l" t="t" r="r" b="b"/>
              <a:pathLst>
                <a:path w="446" h="1061" extrusionOk="0">
                  <a:moveTo>
                    <a:pt x="277" y="17"/>
                  </a:moveTo>
                  <a:lnTo>
                    <a:pt x="277" y="1"/>
                  </a:lnTo>
                  <a:cubicBezTo>
                    <a:pt x="116" y="29"/>
                    <a:pt x="0" y="166"/>
                    <a:pt x="0" y="330"/>
                  </a:cubicBezTo>
                  <a:lnTo>
                    <a:pt x="0" y="446"/>
                  </a:lnTo>
                  <a:cubicBezTo>
                    <a:pt x="0" y="730"/>
                    <a:pt x="186" y="970"/>
                    <a:pt x="446" y="1060"/>
                  </a:cubicBezTo>
                  <a:cubicBezTo>
                    <a:pt x="339" y="730"/>
                    <a:pt x="277" y="380"/>
                    <a:pt x="277" y="17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82;p39">
              <a:extLst>
                <a:ext uri="{FF2B5EF4-FFF2-40B4-BE49-F238E27FC236}">
                  <a16:creationId xmlns:a16="http://schemas.microsoft.com/office/drawing/2014/main" id="{6AF4E9F5-CFB8-7C4B-86E6-5301FCEEBB96}"/>
                </a:ext>
              </a:extLst>
            </p:cNvPr>
            <p:cNvSpPr/>
            <p:nvPr/>
          </p:nvSpPr>
          <p:spPr>
            <a:xfrm>
              <a:off x="10364452" y="2217031"/>
              <a:ext cx="46194" cy="108912"/>
            </a:xfrm>
            <a:custGeom>
              <a:avLst/>
              <a:gdLst/>
              <a:ahLst/>
              <a:cxnLst/>
              <a:rect l="l" t="t" r="r" b="b"/>
              <a:pathLst>
                <a:path w="450" h="1061" extrusionOk="0">
                  <a:moveTo>
                    <a:pt x="169" y="17"/>
                  </a:moveTo>
                  <a:lnTo>
                    <a:pt x="169" y="1"/>
                  </a:lnTo>
                  <a:cubicBezTo>
                    <a:pt x="330" y="29"/>
                    <a:pt x="450" y="166"/>
                    <a:pt x="450" y="330"/>
                  </a:cubicBezTo>
                  <a:lnTo>
                    <a:pt x="450" y="446"/>
                  </a:lnTo>
                  <a:cubicBezTo>
                    <a:pt x="450" y="730"/>
                    <a:pt x="264" y="970"/>
                    <a:pt x="0" y="1060"/>
                  </a:cubicBezTo>
                  <a:cubicBezTo>
                    <a:pt x="107" y="730"/>
                    <a:pt x="169" y="380"/>
                    <a:pt x="169" y="17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83;p39">
              <a:extLst>
                <a:ext uri="{FF2B5EF4-FFF2-40B4-BE49-F238E27FC236}">
                  <a16:creationId xmlns:a16="http://schemas.microsoft.com/office/drawing/2014/main" id="{709E3223-6EFF-FCD5-00A6-C2CDE3CD3535}"/>
                </a:ext>
              </a:extLst>
            </p:cNvPr>
            <p:cNvSpPr/>
            <p:nvPr/>
          </p:nvSpPr>
          <p:spPr>
            <a:xfrm>
              <a:off x="10121067" y="2411348"/>
              <a:ext cx="85612" cy="19093"/>
            </a:xfrm>
            <a:custGeom>
              <a:avLst/>
              <a:gdLst/>
              <a:ahLst/>
              <a:cxnLst/>
              <a:rect l="l" t="t" r="r" b="b"/>
              <a:pathLst>
                <a:path w="834" h="186" extrusionOk="0">
                  <a:moveTo>
                    <a:pt x="833" y="0"/>
                  </a:moveTo>
                  <a:lnTo>
                    <a:pt x="1" y="0"/>
                  </a:lnTo>
                  <a:lnTo>
                    <a:pt x="1" y="21"/>
                  </a:lnTo>
                  <a:cubicBezTo>
                    <a:pt x="1" y="111"/>
                    <a:pt x="71" y="186"/>
                    <a:pt x="166" y="186"/>
                  </a:cubicBezTo>
                  <a:lnTo>
                    <a:pt x="669" y="186"/>
                  </a:lnTo>
                  <a:cubicBezTo>
                    <a:pt x="763" y="186"/>
                    <a:pt x="833" y="115"/>
                    <a:pt x="833" y="21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51;p21">
            <a:extLst>
              <a:ext uri="{FF2B5EF4-FFF2-40B4-BE49-F238E27FC236}">
                <a16:creationId xmlns:a16="http://schemas.microsoft.com/office/drawing/2014/main" id="{4A0FF535-4F57-ED74-94D8-7FB73E66B499}"/>
              </a:ext>
            </a:extLst>
          </p:cNvPr>
          <p:cNvGrpSpPr/>
          <p:nvPr/>
        </p:nvGrpSpPr>
        <p:grpSpPr>
          <a:xfrm>
            <a:off x="673555" y="1485366"/>
            <a:ext cx="1088180" cy="3013825"/>
            <a:chOff x="5150326" y="1498075"/>
            <a:chExt cx="1088180" cy="3013825"/>
          </a:xfrm>
        </p:grpSpPr>
        <p:sp>
          <p:nvSpPr>
            <p:cNvPr id="32" name="Google Shape;552;p21">
              <a:extLst>
                <a:ext uri="{FF2B5EF4-FFF2-40B4-BE49-F238E27FC236}">
                  <a16:creationId xmlns:a16="http://schemas.microsoft.com/office/drawing/2014/main" id="{0446995B-FD09-1487-6EBC-BADDE9918C55}"/>
                </a:ext>
              </a:extLst>
            </p:cNvPr>
            <p:cNvSpPr/>
            <p:nvPr/>
          </p:nvSpPr>
          <p:spPr>
            <a:xfrm>
              <a:off x="5341323" y="3538414"/>
              <a:ext cx="260722" cy="798370"/>
            </a:xfrm>
            <a:custGeom>
              <a:avLst/>
              <a:gdLst/>
              <a:ahLst/>
              <a:cxnLst/>
              <a:rect l="l" t="t" r="r" b="b"/>
              <a:pathLst>
                <a:path w="6484" h="19855" extrusionOk="0">
                  <a:moveTo>
                    <a:pt x="6088" y="4948"/>
                  </a:moveTo>
                  <a:lnTo>
                    <a:pt x="4777" y="18813"/>
                  </a:lnTo>
                  <a:lnTo>
                    <a:pt x="3071" y="19854"/>
                  </a:lnTo>
                  <a:lnTo>
                    <a:pt x="1347" y="18373"/>
                  </a:lnTo>
                  <a:lnTo>
                    <a:pt x="0" y="8926"/>
                  </a:lnTo>
                  <a:lnTo>
                    <a:pt x="1221" y="4769"/>
                  </a:lnTo>
                  <a:lnTo>
                    <a:pt x="2362" y="216"/>
                  </a:lnTo>
                  <a:cubicBezTo>
                    <a:pt x="4939" y="1"/>
                    <a:pt x="6151" y="845"/>
                    <a:pt x="6376" y="1985"/>
                  </a:cubicBezTo>
                  <a:cubicBezTo>
                    <a:pt x="6483" y="2551"/>
                    <a:pt x="6160" y="4212"/>
                    <a:pt x="6088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3;p21">
              <a:extLst>
                <a:ext uri="{FF2B5EF4-FFF2-40B4-BE49-F238E27FC236}">
                  <a16:creationId xmlns:a16="http://schemas.microsoft.com/office/drawing/2014/main" id="{FE1BC5A0-94FA-D9E4-E6A4-EF85B78F9840}"/>
                </a:ext>
              </a:extLst>
            </p:cNvPr>
            <p:cNvSpPr/>
            <p:nvPr/>
          </p:nvSpPr>
          <p:spPr>
            <a:xfrm>
              <a:off x="5518610" y="4233485"/>
              <a:ext cx="166469" cy="129637"/>
            </a:xfrm>
            <a:custGeom>
              <a:avLst/>
              <a:gdLst/>
              <a:ahLst/>
              <a:cxnLst/>
              <a:rect l="l" t="t" r="r" b="b"/>
              <a:pathLst>
                <a:path w="4140" h="3224" extrusionOk="0">
                  <a:moveTo>
                    <a:pt x="395" y="1203"/>
                  </a:moveTo>
                  <a:cubicBezTo>
                    <a:pt x="0" y="862"/>
                    <a:pt x="736" y="0"/>
                    <a:pt x="1320" y="620"/>
                  </a:cubicBezTo>
                  <a:cubicBezTo>
                    <a:pt x="1634" y="943"/>
                    <a:pt x="3484" y="2694"/>
                    <a:pt x="4139" y="3206"/>
                  </a:cubicBezTo>
                  <a:cubicBezTo>
                    <a:pt x="3547" y="3224"/>
                    <a:pt x="691" y="1473"/>
                    <a:pt x="395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4;p21">
              <a:extLst>
                <a:ext uri="{FF2B5EF4-FFF2-40B4-BE49-F238E27FC236}">
                  <a16:creationId xmlns:a16="http://schemas.microsoft.com/office/drawing/2014/main" id="{421E3285-B836-CEDF-EB7C-DBD62C863266}"/>
                </a:ext>
              </a:extLst>
            </p:cNvPr>
            <p:cNvSpPr/>
            <p:nvPr/>
          </p:nvSpPr>
          <p:spPr>
            <a:xfrm>
              <a:off x="5341323" y="4266337"/>
              <a:ext cx="469412" cy="225699"/>
            </a:xfrm>
            <a:custGeom>
              <a:avLst/>
              <a:gdLst/>
              <a:ahLst/>
              <a:cxnLst/>
              <a:rect l="l" t="t" r="r" b="b"/>
              <a:pathLst>
                <a:path w="11674" h="5613" extrusionOk="0">
                  <a:moveTo>
                    <a:pt x="4849" y="4930"/>
                  </a:moveTo>
                  <a:cubicBezTo>
                    <a:pt x="3825" y="4849"/>
                    <a:pt x="898" y="5073"/>
                    <a:pt x="144" y="4023"/>
                  </a:cubicBezTo>
                  <a:cubicBezTo>
                    <a:pt x="0" y="3807"/>
                    <a:pt x="234" y="3439"/>
                    <a:pt x="449" y="2811"/>
                  </a:cubicBezTo>
                  <a:cubicBezTo>
                    <a:pt x="252" y="1446"/>
                    <a:pt x="656" y="1311"/>
                    <a:pt x="1311" y="0"/>
                  </a:cubicBezTo>
                  <a:cubicBezTo>
                    <a:pt x="2200" y="817"/>
                    <a:pt x="3098" y="1302"/>
                    <a:pt x="4220" y="701"/>
                  </a:cubicBezTo>
                  <a:cubicBezTo>
                    <a:pt x="4912" y="314"/>
                    <a:pt x="4759" y="305"/>
                    <a:pt x="5145" y="440"/>
                  </a:cubicBezTo>
                  <a:cubicBezTo>
                    <a:pt x="6070" y="745"/>
                    <a:pt x="7184" y="2092"/>
                    <a:pt x="9545" y="2748"/>
                  </a:cubicBezTo>
                  <a:cubicBezTo>
                    <a:pt x="10308" y="2963"/>
                    <a:pt x="10883" y="2945"/>
                    <a:pt x="11251" y="3224"/>
                  </a:cubicBezTo>
                  <a:cubicBezTo>
                    <a:pt x="11539" y="3439"/>
                    <a:pt x="11673" y="4077"/>
                    <a:pt x="11314" y="4633"/>
                  </a:cubicBezTo>
                  <a:cubicBezTo>
                    <a:pt x="10820" y="5415"/>
                    <a:pt x="9653" y="5612"/>
                    <a:pt x="8414" y="5594"/>
                  </a:cubicBezTo>
                  <a:cubicBezTo>
                    <a:pt x="7058" y="5558"/>
                    <a:pt x="5666" y="5127"/>
                    <a:pt x="4849" y="49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5;p21">
              <a:extLst>
                <a:ext uri="{FF2B5EF4-FFF2-40B4-BE49-F238E27FC236}">
                  <a16:creationId xmlns:a16="http://schemas.microsoft.com/office/drawing/2014/main" id="{50CC15F7-8D84-7F58-4276-012E09690A68}"/>
                </a:ext>
              </a:extLst>
            </p:cNvPr>
            <p:cNvSpPr/>
            <p:nvPr/>
          </p:nvSpPr>
          <p:spPr>
            <a:xfrm>
              <a:off x="5341323" y="4379327"/>
              <a:ext cx="464707" cy="113794"/>
            </a:xfrm>
            <a:custGeom>
              <a:avLst/>
              <a:gdLst/>
              <a:ahLst/>
              <a:cxnLst/>
              <a:rect l="l" t="t" r="r" b="b"/>
              <a:pathLst>
                <a:path w="11557" h="2830" extrusionOk="0">
                  <a:moveTo>
                    <a:pt x="4849" y="2120"/>
                  </a:moveTo>
                  <a:cubicBezTo>
                    <a:pt x="3825" y="2039"/>
                    <a:pt x="898" y="2263"/>
                    <a:pt x="144" y="1213"/>
                  </a:cubicBezTo>
                  <a:cubicBezTo>
                    <a:pt x="0" y="997"/>
                    <a:pt x="234" y="629"/>
                    <a:pt x="449" y="1"/>
                  </a:cubicBezTo>
                  <a:lnTo>
                    <a:pt x="449" y="1"/>
                  </a:lnTo>
                  <a:cubicBezTo>
                    <a:pt x="1437" y="818"/>
                    <a:pt x="2972" y="836"/>
                    <a:pt x="4005" y="827"/>
                  </a:cubicBezTo>
                  <a:cubicBezTo>
                    <a:pt x="4499" y="818"/>
                    <a:pt x="4993" y="1051"/>
                    <a:pt x="5451" y="1213"/>
                  </a:cubicBezTo>
                  <a:cubicBezTo>
                    <a:pt x="7749" y="1958"/>
                    <a:pt x="10192" y="2138"/>
                    <a:pt x="11494" y="836"/>
                  </a:cubicBezTo>
                  <a:cubicBezTo>
                    <a:pt x="11557" y="1132"/>
                    <a:pt x="11521" y="1500"/>
                    <a:pt x="11314" y="1850"/>
                  </a:cubicBezTo>
                  <a:cubicBezTo>
                    <a:pt x="10820" y="2623"/>
                    <a:pt x="9653" y="2829"/>
                    <a:pt x="8414" y="2802"/>
                  </a:cubicBezTo>
                  <a:cubicBezTo>
                    <a:pt x="7058" y="2748"/>
                    <a:pt x="5666" y="2317"/>
                    <a:pt x="4849" y="2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6;p21">
              <a:extLst>
                <a:ext uri="{FF2B5EF4-FFF2-40B4-BE49-F238E27FC236}">
                  <a16:creationId xmlns:a16="http://schemas.microsoft.com/office/drawing/2014/main" id="{64998166-A45C-8197-E1C5-1039268A2A7B}"/>
                </a:ext>
              </a:extLst>
            </p:cNvPr>
            <p:cNvSpPr/>
            <p:nvPr/>
          </p:nvSpPr>
          <p:spPr>
            <a:xfrm>
              <a:off x="5303224" y="3258954"/>
              <a:ext cx="304752" cy="448140"/>
            </a:xfrm>
            <a:custGeom>
              <a:avLst/>
              <a:gdLst/>
              <a:ahLst/>
              <a:cxnLst/>
              <a:rect l="l" t="t" r="r" b="b"/>
              <a:pathLst>
                <a:path w="7579" h="11145" extrusionOk="0">
                  <a:moveTo>
                    <a:pt x="7552" y="7409"/>
                  </a:moveTo>
                  <a:lnTo>
                    <a:pt x="7220" y="234"/>
                  </a:lnTo>
                  <a:lnTo>
                    <a:pt x="0" y="1"/>
                  </a:lnTo>
                  <a:cubicBezTo>
                    <a:pt x="629" y="2560"/>
                    <a:pt x="2281" y="6457"/>
                    <a:pt x="2425" y="8217"/>
                  </a:cubicBezTo>
                  <a:cubicBezTo>
                    <a:pt x="2568" y="9977"/>
                    <a:pt x="2236" y="10354"/>
                    <a:pt x="2604" y="10740"/>
                  </a:cubicBezTo>
                  <a:cubicBezTo>
                    <a:pt x="2972" y="11144"/>
                    <a:pt x="6304" y="10632"/>
                    <a:pt x="7139" y="10273"/>
                  </a:cubicBezTo>
                  <a:cubicBezTo>
                    <a:pt x="7444" y="9339"/>
                    <a:pt x="7579" y="7903"/>
                    <a:pt x="7552" y="74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7;p21">
              <a:extLst>
                <a:ext uri="{FF2B5EF4-FFF2-40B4-BE49-F238E27FC236}">
                  <a16:creationId xmlns:a16="http://schemas.microsoft.com/office/drawing/2014/main" id="{4B263D4E-8C3F-C623-983F-BBE671AFA7B9}"/>
                </a:ext>
              </a:extLst>
            </p:cNvPr>
            <p:cNvSpPr/>
            <p:nvPr/>
          </p:nvSpPr>
          <p:spPr>
            <a:xfrm>
              <a:off x="5200508" y="2710529"/>
              <a:ext cx="422486" cy="816022"/>
            </a:xfrm>
            <a:custGeom>
              <a:avLst/>
              <a:gdLst/>
              <a:ahLst/>
              <a:cxnLst/>
              <a:rect l="l" t="t" r="r" b="b"/>
              <a:pathLst>
                <a:path w="10507" h="20294" extrusionOk="0">
                  <a:moveTo>
                    <a:pt x="1482" y="4346"/>
                  </a:moveTo>
                  <a:cubicBezTo>
                    <a:pt x="2479" y="2434"/>
                    <a:pt x="2928" y="2506"/>
                    <a:pt x="3152" y="0"/>
                  </a:cubicBezTo>
                  <a:lnTo>
                    <a:pt x="8665" y="2066"/>
                  </a:lnTo>
                  <a:lnTo>
                    <a:pt x="8962" y="7992"/>
                  </a:lnTo>
                  <a:cubicBezTo>
                    <a:pt x="9051" y="9249"/>
                    <a:pt x="10470" y="18309"/>
                    <a:pt x="10506" y="20294"/>
                  </a:cubicBezTo>
                  <a:lnTo>
                    <a:pt x="4247" y="20060"/>
                  </a:lnTo>
                  <a:lnTo>
                    <a:pt x="1850" y="12338"/>
                  </a:lnTo>
                  <a:cubicBezTo>
                    <a:pt x="1096" y="9904"/>
                    <a:pt x="0" y="7148"/>
                    <a:pt x="1482" y="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8;p21">
              <a:extLst>
                <a:ext uri="{FF2B5EF4-FFF2-40B4-BE49-F238E27FC236}">
                  <a16:creationId xmlns:a16="http://schemas.microsoft.com/office/drawing/2014/main" id="{5321E81F-4B6F-C743-CF99-23BF7256C89B}"/>
                </a:ext>
              </a:extLst>
            </p:cNvPr>
            <p:cNvSpPr/>
            <p:nvPr/>
          </p:nvSpPr>
          <p:spPr>
            <a:xfrm>
              <a:off x="5200508" y="3252842"/>
              <a:ext cx="278414" cy="458555"/>
            </a:xfrm>
            <a:custGeom>
              <a:avLst/>
              <a:gdLst/>
              <a:ahLst/>
              <a:cxnLst/>
              <a:rect l="l" t="t" r="r" b="b"/>
              <a:pathLst>
                <a:path w="6924" h="11404" extrusionOk="0">
                  <a:moveTo>
                    <a:pt x="6896" y="7660"/>
                  </a:moveTo>
                  <a:lnTo>
                    <a:pt x="6564" y="494"/>
                  </a:lnTo>
                  <a:lnTo>
                    <a:pt x="0" y="0"/>
                  </a:lnTo>
                  <a:cubicBezTo>
                    <a:pt x="629" y="2559"/>
                    <a:pt x="1805" y="6250"/>
                    <a:pt x="1949" y="8001"/>
                  </a:cubicBezTo>
                  <a:cubicBezTo>
                    <a:pt x="1985" y="8423"/>
                    <a:pt x="1886" y="9096"/>
                    <a:pt x="1850" y="9393"/>
                  </a:cubicBezTo>
                  <a:cubicBezTo>
                    <a:pt x="1751" y="10326"/>
                    <a:pt x="1670" y="10695"/>
                    <a:pt x="1949" y="11000"/>
                  </a:cubicBezTo>
                  <a:cubicBezTo>
                    <a:pt x="2317" y="11404"/>
                    <a:pt x="5657" y="10883"/>
                    <a:pt x="6483" y="10524"/>
                  </a:cubicBezTo>
                  <a:cubicBezTo>
                    <a:pt x="6789" y="9590"/>
                    <a:pt x="6923" y="8153"/>
                    <a:pt x="6896" y="76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9;p21">
              <a:extLst>
                <a:ext uri="{FF2B5EF4-FFF2-40B4-BE49-F238E27FC236}">
                  <a16:creationId xmlns:a16="http://schemas.microsoft.com/office/drawing/2014/main" id="{65AF9E7B-7F14-BF82-025B-E136E3DE8635}"/>
                </a:ext>
              </a:extLst>
            </p:cNvPr>
            <p:cNvSpPr/>
            <p:nvPr/>
          </p:nvSpPr>
          <p:spPr>
            <a:xfrm>
              <a:off x="5242367" y="3518591"/>
              <a:ext cx="243391" cy="833714"/>
            </a:xfrm>
            <a:custGeom>
              <a:avLst/>
              <a:gdLst/>
              <a:ahLst/>
              <a:cxnLst/>
              <a:rect l="l" t="t" r="r" b="b"/>
              <a:pathLst>
                <a:path w="6053" h="20734" extrusionOk="0">
                  <a:moveTo>
                    <a:pt x="5406" y="4310"/>
                  </a:moveTo>
                  <a:lnTo>
                    <a:pt x="3673" y="19719"/>
                  </a:lnTo>
                  <a:lnTo>
                    <a:pt x="1949" y="20733"/>
                  </a:lnTo>
                  <a:lnTo>
                    <a:pt x="243" y="19225"/>
                  </a:lnTo>
                  <a:lnTo>
                    <a:pt x="46" y="12068"/>
                  </a:lnTo>
                  <a:cubicBezTo>
                    <a:pt x="1" y="10461"/>
                    <a:pt x="82" y="8845"/>
                    <a:pt x="279" y="7246"/>
                  </a:cubicBezTo>
                  <a:lnTo>
                    <a:pt x="917" y="2128"/>
                  </a:lnTo>
                  <a:cubicBezTo>
                    <a:pt x="2874" y="0"/>
                    <a:pt x="6053" y="1266"/>
                    <a:pt x="5406" y="43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0;p21">
              <a:extLst>
                <a:ext uri="{FF2B5EF4-FFF2-40B4-BE49-F238E27FC236}">
                  <a16:creationId xmlns:a16="http://schemas.microsoft.com/office/drawing/2014/main" id="{1004D057-011E-F70E-33E6-6B1D13510585}"/>
                </a:ext>
              </a:extLst>
            </p:cNvPr>
            <p:cNvSpPr/>
            <p:nvPr/>
          </p:nvSpPr>
          <p:spPr>
            <a:xfrm>
              <a:off x="5374899" y="4250454"/>
              <a:ext cx="165384" cy="131808"/>
            </a:xfrm>
            <a:custGeom>
              <a:avLst/>
              <a:gdLst/>
              <a:ahLst/>
              <a:cxnLst/>
              <a:rect l="l" t="t" r="r" b="b"/>
              <a:pathLst>
                <a:path w="4113" h="3278" extrusionOk="0">
                  <a:moveTo>
                    <a:pt x="395" y="1194"/>
                  </a:moveTo>
                  <a:cubicBezTo>
                    <a:pt x="0" y="844"/>
                    <a:pt x="764" y="0"/>
                    <a:pt x="1338" y="629"/>
                  </a:cubicBezTo>
                  <a:cubicBezTo>
                    <a:pt x="1643" y="961"/>
                    <a:pt x="3457" y="2757"/>
                    <a:pt x="4113" y="3277"/>
                  </a:cubicBezTo>
                  <a:cubicBezTo>
                    <a:pt x="3529" y="3277"/>
                    <a:pt x="710" y="1464"/>
                    <a:pt x="395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1;p21">
              <a:extLst>
                <a:ext uri="{FF2B5EF4-FFF2-40B4-BE49-F238E27FC236}">
                  <a16:creationId xmlns:a16="http://schemas.microsoft.com/office/drawing/2014/main" id="{B71AEA03-DDB7-1281-17A7-F77714880CA2}"/>
                </a:ext>
              </a:extLst>
            </p:cNvPr>
            <p:cNvSpPr/>
            <p:nvPr/>
          </p:nvSpPr>
          <p:spPr>
            <a:xfrm>
              <a:off x="5195803" y="4280411"/>
              <a:ext cx="469050" cy="231489"/>
            </a:xfrm>
            <a:custGeom>
              <a:avLst/>
              <a:gdLst/>
              <a:ahLst/>
              <a:cxnLst/>
              <a:rect l="l" t="t" r="r" b="b"/>
              <a:pathLst>
                <a:path w="11665" h="5757" extrusionOk="0">
                  <a:moveTo>
                    <a:pt x="4831" y="4993"/>
                  </a:moveTo>
                  <a:cubicBezTo>
                    <a:pt x="3808" y="4894"/>
                    <a:pt x="881" y="5065"/>
                    <a:pt x="144" y="3996"/>
                  </a:cubicBezTo>
                  <a:cubicBezTo>
                    <a:pt x="1" y="3781"/>
                    <a:pt x="252" y="3412"/>
                    <a:pt x="476" y="2784"/>
                  </a:cubicBezTo>
                  <a:cubicBezTo>
                    <a:pt x="306" y="1428"/>
                    <a:pt x="719" y="1293"/>
                    <a:pt x="1392" y="0"/>
                  </a:cubicBezTo>
                  <a:cubicBezTo>
                    <a:pt x="2272" y="826"/>
                    <a:pt x="3152" y="1320"/>
                    <a:pt x="4293" y="737"/>
                  </a:cubicBezTo>
                  <a:cubicBezTo>
                    <a:pt x="4993" y="377"/>
                    <a:pt x="4822" y="360"/>
                    <a:pt x="5218" y="494"/>
                  </a:cubicBezTo>
                  <a:cubicBezTo>
                    <a:pt x="6124" y="808"/>
                    <a:pt x="7220" y="2173"/>
                    <a:pt x="9572" y="2883"/>
                  </a:cubicBezTo>
                  <a:cubicBezTo>
                    <a:pt x="10336" y="3107"/>
                    <a:pt x="10910" y="3098"/>
                    <a:pt x="11270" y="3386"/>
                  </a:cubicBezTo>
                  <a:cubicBezTo>
                    <a:pt x="11539" y="3601"/>
                    <a:pt x="11665" y="4257"/>
                    <a:pt x="11305" y="4804"/>
                  </a:cubicBezTo>
                  <a:cubicBezTo>
                    <a:pt x="10794" y="5567"/>
                    <a:pt x="9626" y="5756"/>
                    <a:pt x="8396" y="5702"/>
                  </a:cubicBezTo>
                  <a:cubicBezTo>
                    <a:pt x="7031" y="5657"/>
                    <a:pt x="5640" y="5217"/>
                    <a:pt x="4831" y="49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2;p21">
              <a:extLst>
                <a:ext uri="{FF2B5EF4-FFF2-40B4-BE49-F238E27FC236}">
                  <a16:creationId xmlns:a16="http://schemas.microsoft.com/office/drawing/2014/main" id="{3985660F-4622-4068-D699-BADE9C1FD293}"/>
                </a:ext>
              </a:extLst>
            </p:cNvPr>
            <p:cNvSpPr/>
            <p:nvPr/>
          </p:nvSpPr>
          <p:spPr>
            <a:xfrm>
              <a:off x="5195803" y="4392315"/>
              <a:ext cx="464707" cy="119585"/>
            </a:xfrm>
            <a:custGeom>
              <a:avLst/>
              <a:gdLst/>
              <a:ahLst/>
              <a:cxnLst/>
              <a:rect l="l" t="t" r="r" b="b"/>
              <a:pathLst>
                <a:path w="11557" h="2974" extrusionOk="0">
                  <a:moveTo>
                    <a:pt x="4831" y="2210"/>
                  </a:moveTo>
                  <a:cubicBezTo>
                    <a:pt x="3808" y="2111"/>
                    <a:pt x="881" y="2282"/>
                    <a:pt x="144" y="1213"/>
                  </a:cubicBezTo>
                  <a:cubicBezTo>
                    <a:pt x="1" y="998"/>
                    <a:pt x="252" y="629"/>
                    <a:pt x="476" y="1"/>
                  </a:cubicBezTo>
                  <a:lnTo>
                    <a:pt x="476" y="1"/>
                  </a:lnTo>
                  <a:cubicBezTo>
                    <a:pt x="1437" y="827"/>
                    <a:pt x="2973" y="890"/>
                    <a:pt x="4005" y="890"/>
                  </a:cubicBezTo>
                  <a:cubicBezTo>
                    <a:pt x="4499" y="890"/>
                    <a:pt x="4984" y="1132"/>
                    <a:pt x="5451" y="1294"/>
                  </a:cubicBezTo>
                  <a:cubicBezTo>
                    <a:pt x="7741" y="2084"/>
                    <a:pt x="10165" y="2309"/>
                    <a:pt x="11494" y="1025"/>
                  </a:cubicBezTo>
                  <a:cubicBezTo>
                    <a:pt x="11557" y="1312"/>
                    <a:pt x="11512" y="1680"/>
                    <a:pt x="11288" y="2021"/>
                  </a:cubicBezTo>
                  <a:cubicBezTo>
                    <a:pt x="10785" y="2784"/>
                    <a:pt x="9617" y="2973"/>
                    <a:pt x="8387" y="2919"/>
                  </a:cubicBezTo>
                  <a:cubicBezTo>
                    <a:pt x="7031" y="2874"/>
                    <a:pt x="5640" y="2434"/>
                    <a:pt x="4831" y="2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3;p21">
              <a:extLst>
                <a:ext uri="{FF2B5EF4-FFF2-40B4-BE49-F238E27FC236}">
                  <a16:creationId xmlns:a16="http://schemas.microsoft.com/office/drawing/2014/main" id="{6406DF3E-250C-8854-50CB-1D2A1FB1A56C}"/>
                </a:ext>
              </a:extLst>
            </p:cNvPr>
            <p:cNvSpPr/>
            <p:nvPr/>
          </p:nvSpPr>
          <p:spPr>
            <a:xfrm>
              <a:off x="5349245" y="1771061"/>
              <a:ext cx="187419" cy="248779"/>
            </a:xfrm>
            <a:custGeom>
              <a:avLst/>
              <a:gdLst/>
              <a:ahLst/>
              <a:cxnLst/>
              <a:rect l="l" t="t" r="r" b="b"/>
              <a:pathLst>
                <a:path w="4661" h="6187" extrusionOk="0">
                  <a:moveTo>
                    <a:pt x="863" y="3951"/>
                  </a:moveTo>
                  <a:lnTo>
                    <a:pt x="4383" y="6187"/>
                  </a:lnTo>
                  <a:lnTo>
                    <a:pt x="4661" y="5971"/>
                  </a:lnTo>
                  <a:cubicBezTo>
                    <a:pt x="4607" y="3412"/>
                    <a:pt x="4445" y="3089"/>
                    <a:pt x="3952" y="530"/>
                  </a:cubicBezTo>
                  <a:lnTo>
                    <a:pt x="1" y="0"/>
                  </a:lnTo>
                  <a:cubicBezTo>
                    <a:pt x="252" y="898"/>
                    <a:pt x="189" y="1365"/>
                    <a:pt x="432" y="2353"/>
                  </a:cubicBezTo>
                  <a:cubicBezTo>
                    <a:pt x="531" y="2838"/>
                    <a:pt x="629" y="3242"/>
                    <a:pt x="863" y="39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4;p21">
              <a:extLst>
                <a:ext uri="{FF2B5EF4-FFF2-40B4-BE49-F238E27FC236}">
                  <a16:creationId xmlns:a16="http://schemas.microsoft.com/office/drawing/2014/main" id="{A4C13590-456A-D0F5-923E-7DA0695C4DF8}"/>
                </a:ext>
              </a:extLst>
            </p:cNvPr>
            <p:cNvSpPr/>
            <p:nvPr/>
          </p:nvSpPr>
          <p:spPr>
            <a:xfrm>
              <a:off x="5368747" y="1549343"/>
              <a:ext cx="282395" cy="368324"/>
            </a:xfrm>
            <a:custGeom>
              <a:avLst/>
              <a:gdLst/>
              <a:ahLst/>
              <a:cxnLst/>
              <a:rect l="l" t="t" r="r" b="b"/>
              <a:pathLst>
                <a:path w="7023" h="9160" extrusionOk="0">
                  <a:moveTo>
                    <a:pt x="6250" y="5918"/>
                  </a:moveTo>
                  <a:cubicBezTo>
                    <a:pt x="6241" y="6125"/>
                    <a:pt x="6286" y="6241"/>
                    <a:pt x="6484" y="6367"/>
                  </a:cubicBezTo>
                  <a:cubicBezTo>
                    <a:pt x="6529" y="6511"/>
                    <a:pt x="6466" y="6681"/>
                    <a:pt x="6304" y="6762"/>
                  </a:cubicBezTo>
                  <a:cubicBezTo>
                    <a:pt x="5640" y="6789"/>
                    <a:pt x="5945" y="7184"/>
                    <a:pt x="5990" y="7184"/>
                  </a:cubicBezTo>
                  <a:cubicBezTo>
                    <a:pt x="6475" y="7175"/>
                    <a:pt x="6439" y="7355"/>
                    <a:pt x="6376" y="7526"/>
                  </a:cubicBezTo>
                  <a:cubicBezTo>
                    <a:pt x="6241" y="7570"/>
                    <a:pt x="6196" y="7633"/>
                    <a:pt x="6187" y="7705"/>
                  </a:cubicBezTo>
                  <a:cubicBezTo>
                    <a:pt x="6169" y="7912"/>
                    <a:pt x="6600" y="8271"/>
                    <a:pt x="6349" y="8675"/>
                  </a:cubicBezTo>
                  <a:cubicBezTo>
                    <a:pt x="6062" y="9160"/>
                    <a:pt x="3987" y="8513"/>
                    <a:pt x="3018" y="8217"/>
                  </a:cubicBezTo>
                  <a:cubicBezTo>
                    <a:pt x="2219" y="7975"/>
                    <a:pt x="2380" y="7418"/>
                    <a:pt x="2335" y="6610"/>
                  </a:cubicBezTo>
                  <a:cubicBezTo>
                    <a:pt x="1922" y="6735"/>
                    <a:pt x="1572" y="6655"/>
                    <a:pt x="1446" y="6008"/>
                  </a:cubicBezTo>
                  <a:cubicBezTo>
                    <a:pt x="773" y="5308"/>
                    <a:pt x="486" y="4715"/>
                    <a:pt x="1" y="3889"/>
                  </a:cubicBezTo>
                  <a:cubicBezTo>
                    <a:pt x="1" y="3889"/>
                    <a:pt x="818" y="145"/>
                    <a:pt x="908" y="118"/>
                  </a:cubicBezTo>
                  <a:cubicBezTo>
                    <a:pt x="988" y="82"/>
                    <a:pt x="3781" y="1"/>
                    <a:pt x="3781" y="1"/>
                  </a:cubicBezTo>
                  <a:cubicBezTo>
                    <a:pt x="4194" y="477"/>
                    <a:pt x="4814" y="881"/>
                    <a:pt x="5254" y="1438"/>
                  </a:cubicBezTo>
                  <a:cubicBezTo>
                    <a:pt x="5864" y="2210"/>
                    <a:pt x="5954" y="2731"/>
                    <a:pt x="6142" y="3108"/>
                  </a:cubicBezTo>
                  <a:cubicBezTo>
                    <a:pt x="6286" y="3440"/>
                    <a:pt x="6259" y="3620"/>
                    <a:pt x="6214" y="3799"/>
                  </a:cubicBezTo>
                  <a:cubicBezTo>
                    <a:pt x="6196" y="3889"/>
                    <a:pt x="6151" y="3988"/>
                    <a:pt x="6160" y="4077"/>
                  </a:cubicBezTo>
                  <a:cubicBezTo>
                    <a:pt x="6259" y="4751"/>
                    <a:pt x="7013" y="5236"/>
                    <a:pt x="7004" y="5424"/>
                  </a:cubicBezTo>
                  <a:cubicBezTo>
                    <a:pt x="7022" y="5577"/>
                    <a:pt x="6744" y="5891"/>
                    <a:pt x="6250" y="59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5;p21">
              <a:extLst>
                <a:ext uri="{FF2B5EF4-FFF2-40B4-BE49-F238E27FC236}">
                  <a16:creationId xmlns:a16="http://schemas.microsoft.com/office/drawing/2014/main" id="{103A443A-F354-4CFB-FB0B-9868805B4C27}"/>
                </a:ext>
              </a:extLst>
            </p:cNvPr>
            <p:cNvSpPr/>
            <p:nvPr/>
          </p:nvSpPr>
          <p:spPr>
            <a:xfrm>
              <a:off x="5286437" y="1498075"/>
              <a:ext cx="338327" cy="391082"/>
            </a:xfrm>
            <a:custGeom>
              <a:avLst/>
              <a:gdLst/>
              <a:ahLst/>
              <a:cxnLst/>
              <a:rect l="l" t="t" r="r" b="b"/>
              <a:pathLst>
                <a:path w="8414" h="9726" extrusionOk="0">
                  <a:moveTo>
                    <a:pt x="5280" y="5604"/>
                  </a:moveTo>
                  <a:cubicBezTo>
                    <a:pt x="5289" y="5909"/>
                    <a:pt x="5289" y="6188"/>
                    <a:pt x="5280" y="6394"/>
                  </a:cubicBezTo>
                  <a:cubicBezTo>
                    <a:pt x="5289" y="6619"/>
                    <a:pt x="5298" y="6744"/>
                    <a:pt x="5226" y="6834"/>
                  </a:cubicBezTo>
                  <a:cubicBezTo>
                    <a:pt x="4876" y="6583"/>
                    <a:pt x="4661" y="6385"/>
                    <a:pt x="4472" y="6116"/>
                  </a:cubicBezTo>
                  <a:cubicBezTo>
                    <a:pt x="4059" y="5766"/>
                    <a:pt x="3502" y="5415"/>
                    <a:pt x="3134" y="5595"/>
                  </a:cubicBezTo>
                  <a:cubicBezTo>
                    <a:pt x="2730" y="5783"/>
                    <a:pt x="3008" y="6538"/>
                    <a:pt x="3386" y="7032"/>
                  </a:cubicBezTo>
                  <a:cubicBezTo>
                    <a:pt x="3583" y="7301"/>
                    <a:pt x="3628" y="7606"/>
                    <a:pt x="3574" y="7795"/>
                  </a:cubicBezTo>
                  <a:cubicBezTo>
                    <a:pt x="3457" y="8244"/>
                    <a:pt x="3035" y="8073"/>
                    <a:pt x="2676" y="8540"/>
                  </a:cubicBezTo>
                  <a:cubicBezTo>
                    <a:pt x="2380" y="8908"/>
                    <a:pt x="2263" y="9483"/>
                    <a:pt x="2128" y="9725"/>
                  </a:cubicBezTo>
                  <a:cubicBezTo>
                    <a:pt x="1742" y="8675"/>
                    <a:pt x="1608" y="8316"/>
                    <a:pt x="1123" y="7687"/>
                  </a:cubicBezTo>
                  <a:cubicBezTo>
                    <a:pt x="467" y="6834"/>
                    <a:pt x="0" y="4993"/>
                    <a:pt x="449" y="3880"/>
                  </a:cubicBezTo>
                  <a:lnTo>
                    <a:pt x="395" y="3952"/>
                  </a:lnTo>
                  <a:cubicBezTo>
                    <a:pt x="764" y="3099"/>
                    <a:pt x="844" y="2784"/>
                    <a:pt x="1617" y="2228"/>
                  </a:cubicBezTo>
                  <a:cubicBezTo>
                    <a:pt x="2039" y="1312"/>
                    <a:pt x="2955" y="809"/>
                    <a:pt x="3942" y="683"/>
                  </a:cubicBezTo>
                  <a:cubicBezTo>
                    <a:pt x="3574" y="809"/>
                    <a:pt x="3305" y="944"/>
                    <a:pt x="3071" y="1123"/>
                  </a:cubicBezTo>
                  <a:cubicBezTo>
                    <a:pt x="6331" y="1"/>
                    <a:pt x="7498" y="2443"/>
                    <a:pt x="8414" y="2048"/>
                  </a:cubicBezTo>
                  <a:cubicBezTo>
                    <a:pt x="7884" y="3395"/>
                    <a:pt x="6977" y="3431"/>
                    <a:pt x="5765" y="3368"/>
                  </a:cubicBezTo>
                  <a:cubicBezTo>
                    <a:pt x="5253" y="4131"/>
                    <a:pt x="5253" y="5047"/>
                    <a:pt x="5550" y="5757"/>
                  </a:cubicBezTo>
                  <a:lnTo>
                    <a:pt x="5289" y="5541"/>
                  </a:ln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6;p21">
              <a:extLst>
                <a:ext uri="{FF2B5EF4-FFF2-40B4-BE49-F238E27FC236}">
                  <a16:creationId xmlns:a16="http://schemas.microsoft.com/office/drawing/2014/main" id="{1CF1D05E-BD05-7750-9A34-33B6B568D553}"/>
                </a:ext>
              </a:extLst>
            </p:cNvPr>
            <p:cNvSpPr/>
            <p:nvPr/>
          </p:nvSpPr>
          <p:spPr>
            <a:xfrm>
              <a:off x="5150326" y="2723155"/>
              <a:ext cx="366152" cy="807015"/>
            </a:xfrm>
            <a:custGeom>
              <a:avLst/>
              <a:gdLst/>
              <a:ahLst/>
              <a:cxnLst/>
              <a:rect l="l" t="t" r="r" b="b"/>
              <a:pathLst>
                <a:path w="9106" h="20070" extrusionOk="0">
                  <a:moveTo>
                    <a:pt x="826" y="4329"/>
                  </a:moveTo>
                  <a:cubicBezTo>
                    <a:pt x="1661" y="1770"/>
                    <a:pt x="1527" y="2497"/>
                    <a:pt x="1805" y="1"/>
                  </a:cubicBezTo>
                  <a:lnTo>
                    <a:pt x="9105" y="1787"/>
                  </a:lnTo>
                  <a:lnTo>
                    <a:pt x="8791" y="6915"/>
                  </a:lnTo>
                  <a:lnTo>
                    <a:pt x="8297" y="8746"/>
                  </a:lnTo>
                  <a:cubicBezTo>
                    <a:pt x="8360" y="10004"/>
                    <a:pt x="8477" y="18022"/>
                    <a:pt x="8477" y="20006"/>
                  </a:cubicBezTo>
                  <a:lnTo>
                    <a:pt x="2954" y="20069"/>
                  </a:lnTo>
                  <a:lnTo>
                    <a:pt x="907" y="12302"/>
                  </a:lnTo>
                  <a:cubicBezTo>
                    <a:pt x="189" y="9878"/>
                    <a:pt x="0" y="6888"/>
                    <a:pt x="826" y="4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7;p21">
              <a:extLst>
                <a:ext uri="{FF2B5EF4-FFF2-40B4-BE49-F238E27FC236}">
                  <a16:creationId xmlns:a16="http://schemas.microsoft.com/office/drawing/2014/main" id="{0CB4DC7E-5D56-A28C-053A-6B2A8DD9E521}"/>
                </a:ext>
              </a:extLst>
            </p:cNvPr>
            <p:cNvSpPr/>
            <p:nvPr/>
          </p:nvSpPr>
          <p:spPr>
            <a:xfrm>
              <a:off x="5175578" y="1903915"/>
              <a:ext cx="477735" cy="974530"/>
            </a:xfrm>
            <a:custGeom>
              <a:avLst/>
              <a:gdLst/>
              <a:ahLst/>
              <a:cxnLst/>
              <a:rect l="l" t="t" r="r" b="b"/>
              <a:pathLst>
                <a:path w="11881" h="24236" extrusionOk="0">
                  <a:moveTo>
                    <a:pt x="4957" y="1"/>
                  </a:moveTo>
                  <a:cubicBezTo>
                    <a:pt x="2398" y="2209"/>
                    <a:pt x="1303" y="3987"/>
                    <a:pt x="935" y="5918"/>
                  </a:cubicBezTo>
                  <a:cubicBezTo>
                    <a:pt x="1" y="10677"/>
                    <a:pt x="1797" y="19791"/>
                    <a:pt x="243" y="23248"/>
                  </a:cubicBezTo>
                  <a:cubicBezTo>
                    <a:pt x="1806" y="23787"/>
                    <a:pt x="6744" y="24236"/>
                    <a:pt x="9465" y="23787"/>
                  </a:cubicBezTo>
                  <a:cubicBezTo>
                    <a:pt x="9151" y="19728"/>
                    <a:pt x="10964" y="16002"/>
                    <a:pt x="11431" y="12042"/>
                  </a:cubicBezTo>
                  <a:cubicBezTo>
                    <a:pt x="11880" y="8324"/>
                    <a:pt x="10345" y="6304"/>
                    <a:pt x="8998" y="2227"/>
                  </a:cubicBezTo>
                  <a:cubicBezTo>
                    <a:pt x="8504" y="2542"/>
                    <a:pt x="6609" y="1635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8;p21">
              <a:extLst>
                <a:ext uri="{FF2B5EF4-FFF2-40B4-BE49-F238E27FC236}">
                  <a16:creationId xmlns:a16="http://schemas.microsoft.com/office/drawing/2014/main" id="{34B172AB-8883-1B4C-4860-EF8953D646BB}"/>
                </a:ext>
              </a:extLst>
            </p:cNvPr>
            <p:cNvSpPr/>
            <p:nvPr/>
          </p:nvSpPr>
          <p:spPr>
            <a:xfrm>
              <a:off x="5197613" y="1980113"/>
              <a:ext cx="374074" cy="696156"/>
            </a:xfrm>
            <a:custGeom>
              <a:avLst/>
              <a:gdLst/>
              <a:ahLst/>
              <a:cxnLst/>
              <a:rect l="l" t="t" r="r" b="b"/>
              <a:pathLst>
                <a:path w="9303" h="17313" extrusionOk="0">
                  <a:moveTo>
                    <a:pt x="2551" y="9895"/>
                  </a:moveTo>
                  <a:cubicBezTo>
                    <a:pt x="3224" y="12257"/>
                    <a:pt x="5280" y="16729"/>
                    <a:pt x="6654" y="17061"/>
                  </a:cubicBezTo>
                  <a:cubicBezTo>
                    <a:pt x="8181" y="17312"/>
                    <a:pt x="9303" y="15103"/>
                    <a:pt x="8800" y="13649"/>
                  </a:cubicBezTo>
                  <a:cubicBezTo>
                    <a:pt x="7480" y="9806"/>
                    <a:pt x="7777" y="8180"/>
                    <a:pt x="6941" y="4023"/>
                  </a:cubicBezTo>
                  <a:cubicBezTo>
                    <a:pt x="6376" y="1275"/>
                    <a:pt x="5388" y="0"/>
                    <a:pt x="3448" y="431"/>
                  </a:cubicBezTo>
                  <a:cubicBezTo>
                    <a:pt x="0" y="1221"/>
                    <a:pt x="2012" y="7974"/>
                    <a:pt x="2551" y="98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9;p21">
              <a:extLst>
                <a:ext uri="{FF2B5EF4-FFF2-40B4-BE49-F238E27FC236}">
                  <a16:creationId xmlns:a16="http://schemas.microsoft.com/office/drawing/2014/main" id="{FD7D4701-2867-66E3-F96C-D9C541FEC9AA}"/>
                </a:ext>
              </a:extLst>
            </p:cNvPr>
            <p:cNvSpPr/>
            <p:nvPr/>
          </p:nvSpPr>
          <p:spPr>
            <a:xfrm>
              <a:off x="5189651" y="1979028"/>
              <a:ext cx="320675" cy="400813"/>
            </a:xfrm>
            <a:custGeom>
              <a:avLst/>
              <a:gdLst/>
              <a:ahLst/>
              <a:cxnLst/>
              <a:rect l="l" t="t" r="r" b="b"/>
              <a:pathLst>
                <a:path w="7975" h="9968" extrusionOk="0">
                  <a:moveTo>
                    <a:pt x="2578" y="9967"/>
                  </a:moveTo>
                  <a:lnTo>
                    <a:pt x="7975" y="8432"/>
                  </a:lnTo>
                  <a:cubicBezTo>
                    <a:pt x="7822" y="7184"/>
                    <a:pt x="7687" y="5846"/>
                    <a:pt x="7319" y="4023"/>
                  </a:cubicBezTo>
                  <a:cubicBezTo>
                    <a:pt x="6762" y="1266"/>
                    <a:pt x="5721" y="0"/>
                    <a:pt x="3664" y="458"/>
                  </a:cubicBezTo>
                  <a:cubicBezTo>
                    <a:pt x="1" y="1293"/>
                    <a:pt x="2030" y="8037"/>
                    <a:pt x="2578" y="99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0;p21">
              <a:extLst>
                <a:ext uri="{FF2B5EF4-FFF2-40B4-BE49-F238E27FC236}">
                  <a16:creationId xmlns:a16="http://schemas.microsoft.com/office/drawing/2014/main" id="{119CE16C-68D5-9D1D-7266-98308FD47C97}"/>
                </a:ext>
              </a:extLst>
            </p:cNvPr>
            <p:cNvSpPr/>
            <p:nvPr/>
          </p:nvSpPr>
          <p:spPr>
            <a:xfrm>
              <a:off x="5907619" y="1859487"/>
              <a:ext cx="330887" cy="330860"/>
            </a:xfrm>
            <a:custGeom>
              <a:avLst/>
              <a:gdLst/>
              <a:ahLst/>
              <a:cxnLst/>
              <a:rect l="l" t="t" r="r" b="b"/>
              <a:pathLst>
                <a:path w="10596" h="10596" extrusionOk="0">
                  <a:moveTo>
                    <a:pt x="8315" y="1662"/>
                  </a:moveTo>
                  <a:cubicBezTo>
                    <a:pt x="10327" y="3332"/>
                    <a:pt x="10596" y="6313"/>
                    <a:pt x="8935" y="8315"/>
                  </a:cubicBezTo>
                  <a:cubicBezTo>
                    <a:pt x="7265" y="10327"/>
                    <a:pt x="4292" y="10596"/>
                    <a:pt x="2281" y="8935"/>
                  </a:cubicBezTo>
                  <a:cubicBezTo>
                    <a:pt x="270" y="7265"/>
                    <a:pt x="0" y="4292"/>
                    <a:pt x="1662" y="2281"/>
                  </a:cubicBezTo>
                  <a:cubicBezTo>
                    <a:pt x="3332" y="270"/>
                    <a:pt x="6313" y="0"/>
                    <a:pt x="8315" y="16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1;p21">
              <a:extLst>
                <a:ext uri="{FF2B5EF4-FFF2-40B4-BE49-F238E27FC236}">
                  <a16:creationId xmlns:a16="http://schemas.microsoft.com/office/drawing/2014/main" id="{873E1858-75DC-A5D1-9FA3-F65FD60EE78A}"/>
                </a:ext>
              </a:extLst>
            </p:cNvPr>
            <p:cNvSpPr/>
            <p:nvPr/>
          </p:nvSpPr>
          <p:spPr>
            <a:xfrm>
              <a:off x="5890787" y="1849401"/>
              <a:ext cx="330918" cy="330860"/>
            </a:xfrm>
            <a:custGeom>
              <a:avLst/>
              <a:gdLst/>
              <a:ahLst/>
              <a:cxnLst/>
              <a:rect l="l" t="t" r="r" b="b"/>
              <a:pathLst>
                <a:path w="10597" h="10596" extrusionOk="0">
                  <a:moveTo>
                    <a:pt x="8315" y="1661"/>
                  </a:moveTo>
                  <a:cubicBezTo>
                    <a:pt x="10327" y="3331"/>
                    <a:pt x="10596" y="6304"/>
                    <a:pt x="8935" y="8315"/>
                  </a:cubicBezTo>
                  <a:cubicBezTo>
                    <a:pt x="7265" y="10326"/>
                    <a:pt x="4293" y="10596"/>
                    <a:pt x="2281" y="8935"/>
                  </a:cubicBezTo>
                  <a:cubicBezTo>
                    <a:pt x="270" y="7264"/>
                    <a:pt x="1" y="4283"/>
                    <a:pt x="1662" y="2281"/>
                  </a:cubicBezTo>
                  <a:cubicBezTo>
                    <a:pt x="3332" y="270"/>
                    <a:pt x="6313" y="0"/>
                    <a:pt x="8315" y="16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2;p21">
              <a:extLst>
                <a:ext uri="{FF2B5EF4-FFF2-40B4-BE49-F238E27FC236}">
                  <a16:creationId xmlns:a16="http://schemas.microsoft.com/office/drawing/2014/main" id="{3FC90AC6-6A73-1909-6723-1406657DEE68}"/>
                </a:ext>
              </a:extLst>
            </p:cNvPr>
            <p:cNvSpPr/>
            <p:nvPr/>
          </p:nvSpPr>
          <p:spPr>
            <a:xfrm>
              <a:off x="5984363" y="1950478"/>
              <a:ext cx="102576" cy="102616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1994" y="405"/>
                  </a:moveTo>
                  <a:cubicBezTo>
                    <a:pt x="2479" y="809"/>
                    <a:pt x="2550" y="1518"/>
                    <a:pt x="2146" y="2003"/>
                  </a:cubicBezTo>
                  <a:cubicBezTo>
                    <a:pt x="1742" y="2488"/>
                    <a:pt x="1024" y="2551"/>
                    <a:pt x="548" y="2147"/>
                  </a:cubicBezTo>
                  <a:cubicBezTo>
                    <a:pt x="63" y="1743"/>
                    <a:pt x="0" y="1034"/>
                    <a:pt x="404" y="558"/>
                  </a:cubicBezTo>
                  <a:cubicBezTo>
                    <a:pt x="799" y="73"/>
                    <a:pt x="1518" y="1"/>
                    <a:pt x="1994" y="405"/>
                  </a:cubicBezTo>
                  <a:close/>
                </a:path>
              </a:pathLst>
            </a:custGeom>
            <a:solidFill>
              <a:srgbClr val="3E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3;p21">
              <a:extLst>
                <a:ext uri="{FF2B5EF4-FFF2-40B4-BE49-F238E27FC236}">
                  <a16:creationId xmlns:a16="http://schemas.microsoft.com/office/drawing/2014/main" id="{E676BAE5-382C-3FAC-C550-AE840C75F0CD}"/>
                </a:ext>
              </a:extLst>
            </p:cNvPr>
            <p:cNvSpPr/>
            <p:nvPr/>
          </p:nvSpPr>
          <p:spPr>
            <a:xfrm>
              <a:off x="5872220" y="1950484"/>
              <a:ext cx="261445" cy="287823"/>
            </a:xfrm>
            <a:custGeom>
              <a:avLst/>
              <a:gdLst/>
              <a:ahLst/>
              <a:cxnLst/>
              <a:rect l="l" t="t" r="r" b="b"/>
              <a:pathLst>
                <a:path w="6502" h="7158" extrusionOk="0">
                  <a:moveTo>
                    <a:pt x="2802" y="5424"/>
                  </a:moveTo>
                  <a:cubicBezTo>
                    <a:pt x="3808" y="4876"/>
                    <a:pt x="4921" y="4176"/>
                    <a:pt x="5927" y="3700"/>
                  </a:cubicBezTo>
                  <a:cubicBezTo>
                    <a:pt x="6277" y="3530"/>
                    <a:pt x="6501" y="3296"/>
                    <a:pt x="6465" y="2955"/>
                  </a:cubicBezTo>
                  <a:cubicBezTo>
                    <a:pt x="6286" y="1312"/>
                    <a:pt x="6448" y="1033"/>
                    <a:pt x="5361" y="207"/>
                  </a:cubicBezTo>
                  <a:lnTo>
                    <a:pt x="4849" y="189"/>
                  </a:lnTo>
                  <a:cubicBezTo>
                    <a:pt x="4472" y="144"/>
                    <a:pt x="4068" y="1"/>
                    <a:pt x="3772" y="64"/>
                  </a:cubicBezTo>
                  <a:cubicBezTo>
                    <a:pt x="3484" y="117"/>
                    <a:pt x="3386" y="351"/>
                    <a:pt x="3448" y="566"/>
                  </a:cubicBezTo>
                  <a:cubicBezTo>
                    <a:pt x="3547" y="943"/>
                    <a:pt x="3610" y="1186"/>
                    <a:pt x="3763" y="1545"/>
                  </a:cubicBezTo>
                  <a:lnTo>
                    <a:pt x="3718" y="2219"/>
                  </a:lnTo>
                  <a:cubicBezTo>
                    <a:pt x="3215" y="2569"/>
                    <a:pt x="2568" y="2281"/>
                    <a:pt x="2084" y="2847"/>
                  </a:cubicBezTo>
                  <a:cubicBezTo>
                    <a:pt x="1868" y="3090"/>
                    <a:pt x="1769" y="3404"/>
                    <a:pt x="1680" y="3853"/>
                  </a:cubicBezTo>
                  <a:lnTo>
                    <a:pt x="0" y="5864"/>
                  </a:lnTo>
                  <a:lnTo>
                    <a:pt x="1697" y="7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4;p21">
              <a:extLst>
                <a:ext uri="{FF2B5EF4-FFF2-40B4-BE49-F238E27FC236}">
                  <a16:creationId xmlns:a16="http://schemas.microsoft.com/office/drawing/2014/main" id="{A8842076-C415-6470-066C-BA5591C784EE}"/>
                </a:ext>
              </a:extLst>
            </p:cNvPr>
            <p:cNvSpPr/>
            <p:nvPr/>
          </p:nvSpPr>
          <p:spPr>
            <a:xfrm>
              <a:off x="5601282" y="2126679"/>
              <a:ext cx="372988" cy="467240"/>
            </a:xfrm>
            <a:custGeom>
              <a:avLst/>
              <a:gdLst/>
              <a:ahLst/>
              <a:cxnLst/>
              <a:rect l="l" t="t" r="r" b="b"/>
              <a:pathLst>
                <a:path w="9276" h="11620" extrusionOk="0">
                  <a:moveTo>
                    <a:pt x="566" y="7687"/>
                  </a:moveTo>
                  <a:cubicBezTo>
                    <a:pt x="2452" y="4437"/>
                    <a:pt x="5666" y="2246"/>
                    <a:pt x="8001" y="1"/>
                  </a:cubicBezTo>
                  <a:lnTo>
                    <a:pt x="9276" y="1339"/>
                  </a:lnTo>
                  <a:cubicBezTo>
                    <a:pt x="9276" y="1339"/>
                    <a:pt x="6313" y="6843"/>
                    <a:pt x="4912" y="9734"/>
                  </a:cubicBezTo>
                  <a:cubicBezTo>
                    <a:pt x="4355" y="10875"/>
                    <a:pt x="2380" y="11620"/>
                    <a:pt x="1239" y="10991"/>
                  </a:cubicBezTo>
                  <a:cubicBezTo>
                    <a:pt x="252" y="10462"/>
                    <a:pt x="0" y="8720"/>
                    <a:pt x="566" y="76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5;p21">
              <a:extLst>
                <a:ext uri="{FF2B5EF4-FFF2-40B4-BE49-F238E27FC236}">
                  <a16:creationId xmlns:a16="http://schemas.microsoft.com/office/drawing/2014/main" id="{01048B0A-6B97-1C8E-84A3-5495C9122FD2}"/>
                </a:ext>
              </a:extLst>
            </p:cNvPr>
            <p:cNvSpPr/>
            <p:nvPr/>
          </p:nvSpPr>
          <p:spPr>
            <a:xfrm>
              <a:off x="5813229" y="1967809"/>
              <a:ext cx="243753" cy="165786"/>
            </a:xfrm>
            <a:custGeom>
              <a:avLst/>
              <a:gdLst/>
              <a:ahLst/>
              <a:cxnLst/>
              <a:rect l="l" t="t" r="r" b="b"/>
              <a:pathLst>
                <a:path w="6062" h="4123" extrusionOk="0">
                  <a:moveTo>
                    <a:pt x="0" y="3548"/>
                  </a:moveTo>
                  <a:lnTo>
                    <a:pt x="4768" y="82"/>
                  </a:lnTo>
                  <a:cubicBezTo>
                    <a:pt x="5388" y="1"/>
                    <a:pt x="5962" y="450"/>
                    <a:pt x="6025" y="1078"/>
                  </a:cubicBezTo>
                  <a:cubicBezTo>
                    <a:pt x="6061" y="1411"/>
                    <a:pt x="5953" y="1680"/>
                    <a:pt x="5738" y="1905"/>
                  </a:cubicBezTo>
                  <a:cubicBezTo>
                    <a:pt x="5558" y="2102"/>
                    <a:pt x="2631" y="4122"/>
                    <a:pt x="2344" y="40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6;p21">
              <a:extLst>
                <a:ext uri="{FF2B5EF4-FFF2-40B4-BE49-F238E27FC236}">
                  <a16:creationId xmlns:a16="http://schemas.microsoft.com/office/drawing/2014/main" id="{92206433-0DAE-4178-7AD5-658C37EC3DF5}"/>
                </a:ext>
              </a:extLst>
            </p:cNvPr>
            <p:cNvSpPr/>
            <p:nvPr/>
          </p:nvSpPr>
          <p:spPr>
            <a:xfrm>
              <a:off x="5642055" y="2040750"/>
              <a:ext cx="276283" cy="277690"/>
            </a:xfrm>
            <a:custGeom>
              <a:avLst/>
              <a:gdLst/>
              <a:ahLst/>
              <a:cxnLst/>
              <a:rect l="l" t="t" r="r" b="b"/>
              <a:pathLst>
                <a:path w="6871" h="6906" extrusionOk="0">
                  <a:moveTo>
                    <a:pt x="2847" y="5272"/>
                  </a:moveTo>
                  <a:cubicBezTo>
                    <a:pt x="3898" y="4823"/>
                    <a:pt x="5065" y="4212"/>
                    <a:pt x="6125" y="3835"/>
                  </a:cubicBezTo>
                  <a:cubicBezTo>
                    <a:pt x="6484" y="3700"/>
                    <a:pt x="6726" y="3476"/>
                    <a:pt x="6717" y="3143"/>
                  </a:cubicBezTo>
                  <a:cubicBezTo>
                    <a:pt x="6691" y="1482"/>
                    <a:pt x="6870" y="1231"/>
                    <a:pt x="5855" y="315"/>
                  </a:cubicBezTo>
                  <a:lnTo>
                    <a:pt x="5344" y="252"/>
                  </a:lnTo>
                  <a:cubicBezTo>
                    <a:pt x="4975" y="171"/>
                    <a:pt x="4571" y="1"/>
                    <a:pt x="4284" y="28"/>
                  </a:cubicBezTo>
                  <a:cubicBezTo>
                    <a:pt x="3988" y="64"/>
                    <a:pt x="3862" y="270"/>
                    <a:pt x="3907" y="495"/>
                  </a:cubicBezTo>
                  <a:cubicBezTo>
                    <a:pt x="3979" y="890"/>
                    <a:pt x="4015" y="1123"/>
                    <a:pt x="4131" y="1509"/>
                  </a:cubicBezTo>
                  <a:lnTo>
                    <a:pt x="4033" y="2165"/>
                  </a:lnTo>
                  <a:cubicBezTo>
                    <a:pt x="3494" y="2470"/>
                    <a:pt x="2883" y="2138"/>
                    <a:pt x="2354" y="2641"/>
                  </a:cubicBezTo>
                  <a:cubicBezTo>
                    <a:pt x="2111" y="2865"/>
                    <a:pt x="1976" y="3170"/>
                    <a:pt x="1851" y="3619"/>
                  </a:cubicBezTo>
                  <a:lnTo>
                    <a:pt x="1" y="5469"/>
                  </a:lnTo>
                  <a:lnTo>
                    <a:pt x="1581" y="69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7;p21">
              <a:extLst>
                <a:ext uri="{FF2B5EF4-FFF2-40B4-BE49-F238E27FC236}">
                  <a16:creationId xmlns:a16="http://schemas.microsoft.com/office/drawing/2014/main" id="{96CFBCF4-09CC-C681-CFA8-3854F1E04D3E}"/>
                </a:ext>
              </a:extLst>
            </p:cNvPr>
            <p:cNvSpPr/>
            <p:nvPr/>
          </p:nvSpPr>
          <p:spPr>
            <a:xfrm>
              <a:off x="5399427" y="2196725"/>
              <a:ext cx="360764" cy="475926"/>
            </a:xfrm>
            <a:custGeom>
              <a:avLst/>
              <a:gdLst/>
              <a:ahLst/>
              <a:cxnLst/>
              <a:rect l="l" t="t" r="r" b="b"/>
              <a:pathLst>
                <a:path w="8972" h="11836" extrusionOk="0">
                  <a:moveTo>
                    <a:pt x="531" y="7974"/>
                  </a:moveTo>
                  <a:cubicBezTo>
                    <a:pt x="2282" y="4652"/>
                    <a:pt x="5397" y="2335"/>
                    <a:pt x="7642" y="1"/>
                  </a:cubicBezTo>
                  <a:lnTo>
                    <a:pt x="8971" y="1285"/>
                  </a:lnTo>
                  <a:cubicBezTo>
                    <a:pt x="8971" y="1285"/>
                    <a:pt x="6215" y="6924"/>
                    <a:pt x="4939" y="9851"/>
                  </a:cubicBezTo>
                  <a:cubicBezTo>
                    <a:pt x="4428" y="11018"/>
                    <a:pt x="2479" y="11835"/>
                    <a:pt x="1312" y="11252"/>
                  </a:cubicBezTo>
                  <a:cubicBezTo>
                    <a:pt x="324" y="10758"/>
                    <a:pt x="1" y="9034"/>
                    <a:pt x="531" y="79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8;p21">
              <a:extLst>
                <a:ext uri="{FF2B5EF4-FFF2-40B4-BE49-F238E27FC236}">
                  <a16:creationId xmlns:a16="http://schemas.microsoft.com/office/drawing/2014/main" id="{85961370-35D7-2DF5-E87A-533119EC4A00}"/>
                </a:ext>
              </a:extLst>
            </p:cNvPr>
            <p:cNvSpPr/>
            <p:nvPr/>
          </p:nvSpPr>
          <p:spPr>
            <a:xfrm>
              <a:off x="5744992" y="2071068"/>
              <a:ext cx="80179" cy="79857"/>
            </a:xfrm>
            <a:custGeom>
              <a:avLst/>
              <a:gdLst/>
              <a:ahLst/>
              <a:cxnLst/>
              <a:rect l="l" t="t" r="r" b="b"/>
              <a:pathLst>
                <a:path w="1994" h="1986" extrusionOk="0">
                  <a:moveTo>
                    <a:pt x="1724" y="1474"/>
                  </a:moveTo>
                  <a:cubicBezTo>
                    <a:pt x="1993" y="1070"/>
                    <a:pt x="1877" y="531"/>
                    <a:pt x="1473" y="270"/>
                  </a:cubicBezTo>
                  <a:cubicBezTo>
                    <a:pt x="1069" y="1"/>
                    <a:pt x="530" y="118"/>
                    <a:pt x="269" y="522"/>
                  </a:cubicBezTo>
                  <a:cubicBezTo>
                    <a:pt x="0" y="926"/>
                    <a:pt x="117" y="1465"/>
                    <a:pt x="521" y="1716"/>
                  </a:cubicBezTo>
                  <a:cubicBezTo>
                    <a:pt x="925" y="1985"/>
                    <a:pt x="1464" y="1878"/>
                    <a:pt x="1724" y="1474"/>
                  </a:cubicBezTo>
                  <a:close/>
                </a:path>
              </a:pathLst>
            </a:custGeom>
            <a:solidFill>
              <a:srgbClr val="1F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79;p21">
              <a:extLst>
                <a:ext uri="{FF2B5EF4-FFF2-40B4-BE49-F238E27FC236}">
                  <a16:creationId xmlns:a16="http://schemas.microsoft.com/office/drawing/2014/main" id="{E9DED159-D2BE-C4D6-4962-A9C8C8C8322E}"/>
                </a:ext>
              </a:extLst>
            </p:cNvPr>
            <p:cNvSpPr/>
            <p:nvPr/>
          </p:nvSpPr>
          <p:spPr>
            <a:xfrm>
              <a:off x="5528779" y="2014022"/>
              <a:ext cx="366132" cy="365827"/>
            </a:xfrm>
            <a:custGeom>
              <a:avLst/>
              <a:gdLst/>
              <a:ahLst/>
              <a:cxnLst/>
              <a:rect l="l" t="t" r="r" b="b"/>
              <a:pathLst>
                <a:path w="10515" h="10507" extrusionOk="0">
                  <a:moveTo>
                    <a:pt x="8252" y="1653"/>
                  </a:moveTo>
                  <a:cubicBezTo>
                    <a:pt x="10237" y="3305"/>
                    <a:pt x="10515" y="6250"/>
                    <a:pt x="8854" y="8244"/>
                  </a:cubicBezTo>
                  <a:cubicBezTo>
                    <a:pt x="7211" y="10228"/>
                    <a:pt x="4256" y="10506"/>
                    <a:pt x="2272" y="8845"/>
                  </a:cubicBezTo>
                  <a:cubicBezTo>
                    <a:pt x="279" y="7193"/>
                    <a:pt x="0" y="4248"/>
                    <a:pt x="1661" y="2254"/>
                  </a:cubicBezTo>
                  <a:cubicBezTo>
                    <a:pt x="3314" y="270"/>
                    <a:pt x="6259" y="1"/>
                    <a:pt x="8252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0;p21">
              <a:extLst>
                <a:ext uri="{FF2B5EF4-FFF2-40B4-BE49-F238E27FC236}">
                  <a16:creationId xmlns:a16="http://schemas.microsoft.com/office/drawing/2014/main" id="{F3E72D35-07AF-8A59-C219-4F166678EED9}"/>
                </a:ext>
              </a:extLst>
            </p:cNvPr>
            <p:cNvSpPr/>
            <p:nvPr/>
          </p:nvSpPr>
          <p:spPr>
            <a:xfrm>
              <a:off x="5510325" y="2002775"/>
              <a:ext cx="366481" cy="365827"/>
            </a:xfrm>
            <a:custGeom>
              <a:avLst/>
              <a:gdLst/>
              <a:ahLst/>
              <a:cxnLst/>
              <a:rect l="l" t="t" r="r" b="b"/>
              <a:pathLst>
                <a:path w="10525" h="10507" extrusionOk="0">
                  <a:moveTo>
                    <a:pt x="8252" y="1652"/>
                  </a:moveTo>
                  <a:cubicBezTo>
                    <a:pt x="10237" y="3296"/>
                    <a:pt x="10524" y="6250"/>
                    <a:pt x="8863" y="8234"/>
                  </a:cubicBezTo>
                  <a:cubicBezTo>
                    <a:pt x="7211" y="10228"/>
                    <a:pt x="4257" y="10506"/>
                    <a:pt x="2272" y="8845"/>
                  </a:cubicBezTo>
                  <a:cubicBezTo>
                    <a:pt x="279" y="7193"/>
                    <a:pt x="0" y="4239"/>
                    <a:pt x="1662" y="2254"/>
                  </a:cubicBezTo>
                  <a:cubicBezTo>
                    <a:pt x="3314" y="270"/>
                    <a:pt x="6268" y="0"/>
                    <a:pt x="8252" y="16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1;p21">
              <a:extLst>
                <a:ext uri="{FF2B5EF4-FFF2-40B4-BE49-F238E27FC236}">
                  <a16:creationId xmlns:a16="http://schemas.microsoft.com/office/drawing/2014/main" id="{B908C027-CD24-62C0-8FE1-A4522966DE0B}"/>
                </a:ext>
              </a:extLst>
            </p:cNvPr>
            <p:cNvSpPr/>
            <p:nvPr/>
          </p:nvSpPr>
          <p:spPr>
            <a:xfrm>
              <a:off x="5649464" y="2141908"/>
              <a:ext cx="87572" cy="87566"/>
            </a:xfrm>
            <a:custGeom>
              <a:avLst/>
              <a:gdLst/>
              <a:ahLst/>
              <a:cxnLst/>
              <a:rect l="l" t="t" r="r" b="b"/>
              <a:pathLst>
                <a:path w="2515" h="2515" extrusionOk="0">
                  <a:moveTo>
                    <a:pt x="1976" y="395"/>
                  </a:moveTo>
                  <a:cubicBezTo>
                    <a:pt x="2461" y="781"/>
                    <a:pt x="2514" y="1500"/>
                    <a:pt x="2119" y="1976"/>
                  </a:cubicBezTo>
                  <a:cubicBezTo>
                    <a:pt x="1733" y="2460"/>
                    <a:pt x="1015" y="2514"/>
                    <a:pt x="539" y="2119"/>
                  </a:cubicBezTo>
                  <a:cubicBezTo>
                    <a:pt x="63" y="1724"/>
                    <a:pt x="0" y="1006"/>
                    <a:pt x="395" y="539"/>
                  </a:cubicBezTo>
                  <a:cubicBezTo>
                    <a:pt x="799" y="63"/>
                    <a:pt x="1509" y="0"/>
                    <a:pt x="1976" y="3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728;p23">
            <a:extLst>
              <a:ext uri="{FF2B5EF4-FFF2-40B4-BE49-F238E27FC236}">
                <a16:creationId xmlns:a16="http://schemas.microsoft.com/office/drawing/2014/main" id="{E88D49D4-1ADC-FAD4-3DEC-C4E3884EFD61}"/>
              </a:ext>
            </a:extLst>
          </p:cNvPr>
          <p:cNvGrpSpPr/>
          <p:nvPr/>
        </p:nvGrpSpPr>
        <p:grpSpPr>
          <a:xfrm flipH="1">
            <a:off x="4531143" y="1485366"/>
            <a:ext cx="786676" cy="2912080"/>
            <a:chOff x="900338" y="826092"/>
            <a:chExt cx="504224" cy="1939457"/>
          </a:xfrm>
        </p:grpSpPr>
        <p:sp>
          <p:nvSpPr>
            <p:cNvPr id="63" name="Google Shape;729;p23">
              <a:extLst>
                <a:ext uri="{FF2B5EF4-FFF2-40B4-BE49-F238E27FC236}">
                  <a16:creationId xmlns:a16="http://schemas.microsoft.com/office/drawing/2014/main" id="{A23A78C2-442A-DD94-0AAF-57B8FD894C4B}"/>
                </a:ext>
              </a:extLst>
            </p:cNvPr>
            <p:cNvSpPr/>
            <p:nvPr/>
          </p:nvSpPr>
          <p:spPr>
            <a:xfrm flipH="1">
              <a:off x="971586" y="826092"/>
              <a:ext cx="231022" cy="215878"/>
            </a:xfrm>
            <a:custGeom>
              <a:avLst/>
              <a:gdLst/>
              <a:ahLst/>
              <a:cxnLst/>
              <a:rect l="l" t="t" r="r" b="b"/>
              <a:pathLst>
                <a:path w="2273" h="2124" extrusionOk="0">
                  <a:moveTo>
                    <a:pt x="1844" y="1815"/>
                  </a:moveTo>
                  <a:cubicBezTo>
                    <a:pt x="1530" y="2124"/>
                    <a:pt x="1229" y="2021"/>
                    <a:pt x="937" y="1889"/>
                  </a:cubicBezTo>
                  <a:cubicBezTo>
                    <a:pt x="396" y="1662"/>
                    <a:pt x="1" y="1312"/>
                    <a:pt x="364" y="566"/>
                  </a:cubicBezTo>
                  <a:cubicBezTo>
                    <a:pt x="586" y="116"/>
                    <a:pt x="1304" y="1"/>
                    <a:pt x="1732" y="343"/>
                  </a:cubicBezTo>
                  <a:cubicBezTo>
                    <a:pt x="2178" y="710"/>
                    <a:pt x="2272" y="1390"/>
                    <a:pt x="1844" y="18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30;p23">
              <a:extLst>
                <a:ext uri="{FF2B5EF4-FFF2-40B4-BE49-F238E27FC236}">
                  <a16:creationId xmlns:a16="http://schemas.microsoft.com/office/drawing/2014/main" id="{DFB4518D-BD3B-D20E-444D-32014B87D7FF}"/>
                </a:ext>
              </a:extLst>
            </p:cNvPr>
            <p:cNvSpPr/>
            <p:nvPr/>
          </p:nvSpPr>
          <p:spPr>
            <a:xfrm flipH="1">
              <a:off x="971586" y="826092"/>
              <a:ext cx="231022" cy="215878"/>
            </a:xfrm>
            <a:custGeom>
              <a:avLst/>
              <a:gdLst/>
              <a:ahLst/>
              <a:cxnLst/>
              <a:rect l="l" t="t" r="r" b="b"/>
              <a:pathLst>
                <a:path w="2273" h="2124" extrusionOk="0">
                  <a:moveTo>
                    <a:pt x="1844" y="1815"/>
                  </a:moveTo>
                  <a:cubicBezTo>
                    <a:pt x="1530" y="2124"/>
                    <a:pt x="1229" y="2021"/>
                    <a:pt x="937" y="1889"/>
                  </a:cubicBezTo>
                  <a:cubicBezTo>
                    <a:pt x="396" y="1662"/>
                    <a:pt x="1" y="1312"/>
                    <a:pt x="364" y="566"/>
                  </a:cubicBezTo>
                  <a:cubicBezTo>
                    <a:pt x="586" y="116"/>
                    <a:pt x="1304" y="1"/>
                    <a:pt x="1732" y="343"/>
                  </a:cubicBezTo>
                  <a:cubicBezTo>
                    <a:pt x="2178" y="710"/>
                    <a:pt x="2272" y="1390"/>
                    <a:pt x="1844" y="1815"/>
                  </a:cubicBezTo>
                  <a:close/>
                </a:path>
              </a:pathLst>
            </a:custGeom>
            <a:solidFill>
              <a:srgbClr val="000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31;p23">
              <a:extLst>
                <a:ext uri="{FF2B5EF4-FFF2-40B4-BE49-F238E27FC236}">
                  <a16:creationId xmlns:a16="http://schemas.microsoft.com/office/drawing/2014/main" id="{27E9EF37-A97E-9D44-E34E-BAFD279F2D24}"/>
                </a:ext>
              </a:extLst>
            </p:cNvPr>
            <p:cNvSpPr/>
            <p:nvPr/>
          </p:nvSpPr>
          <p:spPr>
            <a:xfrm flipH="1">
              <a:off x="1026470" y="2102565"/>
              <a:ext cx="159368" cy="556974"/>
            </a:xfrm>
            <a:custGeom>
              <a:avLst/>
              <a:gdLst/>
              <a:ahLst/>
              <a:cxnLst/>
              <a:rect l="l" t="t" r="r" b="b"/>
              <a:pathLst>
                <a:path w="1568" h="5480" extrusionOk="0">
                  <a:moveTo>
                    <a:pt x="1118" y="305"/>
                  </a:moveTo>
                  <a:cubicBezTo>
                    <a:pt x="1167" y="804"/>
                    <a:pt x="1526" y="1377"/>
                    <a:pt x="1538" y="1954"/>
                  </a:cubicBezTo>
                  <a:cubicBezTo>
                    <a:pt x="1567" y="2771"/>
                    <a:pt x="1060" y="4337"/>
                    <a:pt x="1019" y="5459"/>
                  </a:cubicBezTo>
                  <a:lnTo>
                    <a:pt x="236" y="5479"/>
                  </a:lnTo>
                  <a:cubicBezTo>
                    <a:pt x="335" y="4696"/>
                    <a:pt x="1" y="210"/>
                    <a:pt x="46" y="161"/>
                  </a:cubicBezTo>
                  <a:cubicBezTo>
                    <a:pt x="153" y="41"/>
                    <a:pt x="458" y="0"/>
                    <a:pt x="866" y="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32;p23">
              <a:extLst>
                <a:ext uri="{FF2B5EF4-FFF2-40B4-BE49-F238E27FC236}">
                  <a16:creationId xmlns:a16="http://schemas.microsoft.com/office/drawing/2014/main" id="{A8B19D0A-209B-E2B5-3538-40D4ED00B88C}"/>
                </a:ext>
              </a:extLst>
            </p:cNvPr>
            <p:cNvSpPr/>
            <p:nvPr/>
          </p:nvSpPr>
          <p:spPr>
            <a:xfrm flipH="1">
              <a:off x="1024582" y="2102565"/>
              <a:ext cx="159368" cy="556974"/>
            </a:xfrm>
            <a:custGeom>
              <a:avLst/>
              <a:gdLst/>
              <a:ahLst/>
              <a:cxnLst/>
              <a:rect l="l" t="t" r="r" b="b"/>
              <a:pathLst>
                <a:path w="1568" h="5480" extrusionOk="0">
                  <a:moveTo>
                    <a:pt x="1118" y="305"/>
                  </a:moveTo>
                  <a:cubicBezTo>
                    <a:pt x="1167" y="804"/>
                    <a:pt x="1526" y="1377"/>
                    <a:pt x="1538" y="1954"/>
                  </a:cubicBezTo>
                  <a:cubicBezTo>
                    <a:pt x="1567" y="2771"/>
                    <a:pt x="1060" y="4337"/>
                    <a:pt x="1019" y="5459"/>
                  </a:cubicBezTo>
                  <a:lnTo>
                    <a:pt x="236" y="5479"/>
                  </a:lnTo>
                  <a:cubicBezTo>
                    <a:pt x="335" y="4696"/>
                    <a:pt x="1" y="210"/>
                    <a:pt x="46" y="161"/>
                  </a:cubicBezTo>
                  <a:cubicBezTo>
                    <a:pt x="153" y="41"/>
                    <a:pt x="458" y="0"/>
                    <a:pt x="866" y="8"/>
                  </a:cubicBezTo>
                  <a:close/>
                </a:path>
              </a:pathLst>
            </a:custGeom>
            <a:solidFill>
              <a:srgbClr val="8A531D">
                <a:alpha val="4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33;p23">
              <a:extLst>
                <a:ext uri="{FF2B5EF4-FFF2-40B4-BE49-F238E27FC236}">
                  <a16:creationId xmlns:a16="http://schemas.microsoft.com/office/drawing/2014/main" id="{BCCAC62F-3EA3-5235-54BC-E6FB4CEDBC02}"/>
                </a:ext>
              </a:extLst>
            </p:cNvPr>
            <p:cNvSpPr/>
            <p:nvPr/>
          </p:nvSpPr>
          <p:spPr>
            <a:xfrm flipH="1">
              <a:off x="1028604" y="2102565"/>
              <a:ext cx="155099" cy="262326"/>
            </a:xfrm>
            <a:custGeom>
              <a:avLst/>
              <a:gdLst/>
              <a:ahLst/>
              <a:cxnLst/>
              <a:rect l="l" t="t" r="r" b="b"/>
              <a:pathLst>
                <a:path w="1526" h="2581" extrusionOk="0">
                  <a:moveTo>
                    <a:pt x="1097" y="305"/>
                  </a:moveTo>
                  <a:cubicBezTo>
                    <a:pt x="1146" y="804"/>
                    <a:pt x="1505" y="1377"/>
                    <a:pt x="1517" y="1954"/>
                  </a:cubicBezTo>
                  <a:cubicBezTo>
                    <a:pt x="1526" y="2132"/>
                    <a:pt x="1505" y="2346"/>
                    <a:pt x="1468" y="2581"/>
                  </a:cubicBezTo>
                  <a:lnTo>
                    <a:pt x="136" y="2515"/>
                  </a:lnTo>
                  <a:cubicBezTo>
                    <a:pt x="70" y="1299"/>
                    <a:pt x="0" y="186"/>
                    <a:pt x="25" y="157"/>
                  </a:cubicBezTo>
                  <a:cubicBezTo>
                    <a:pt x="132" y="41"/>
                    <a:pt x="437" y="0"/>
                    <a:pt x="845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34;p23">
              <a:extLst>
                <a:ext uri="{FF2B5EF4-FFF2-40B4-BE49-F238E27FC236}">
                  <a16:creationId xmlns:a16="http://schemas.microsoft.com/office/drawing/2014/main" id="{F9BCC812-9110-FD62-A73E-E85170522F24}"/>
                </a:ext>
              </a:extLst>
            </p:cNvPr>
            <p:cNvSpPr/>
            <p:nvPr/>
          </p:nvSpPr>
          <p:spPr>
            <a:xfrm flipH="1">
              <a:off x="1002179" y="2102056"/>
              <a:ext cx="204190" cy="557482"/>
            </a:xfrm>
            <a:custGeom>
              <a:avLst/>
              <a:gdLst/>
              <a:ahLst/>
              <a:cxnLst/>
              <a:rect l="l" t="t" r="r" b="b"/>
              <a:pathLst>
                <a:path w="2009" h="5485" extrusionOk="0">
                  <a:moveTo>
                    <a:pt x="1081" y="236"/>
                  </a:moveTo>
                  <a:cubicBezTo>
                    <a:pt x="1233" y="714"/>
                    <a:pt x="1695" y="1205"/>
                    <a:pt x="1823" y="1774"/>
                  </a:cubicBezTo>
                  <a:cubicBezTo>
                    <a:pt x="2008" y="2569"/>
                    <a:pt x="1831" y="4210"/>
                    <a:pt x="2008" y="5307"/>
                  </a:cubicBezTo>
                  <a:lnTo>
                    <a:pt x="1246" y="5484"/>
                  </a:lnTo>
                  <a:cubicBezTo>
                    <a:pt x="1184" y="4693"/>
                    <a:pt x="1" y="360"/>
                    <a:pt x="29" y="302"/>
                  </a:cubicBezTo>
                  <a:cubicBezTo>
                    <a:pt x="112" y="166"/>
                    <a:pt x="368" y="71"/>
                    <a:pt x="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35;p23">
              <a:extLst>
                <a:ext uri="{FF2B5EF4-FFF2-40B4-BE49-F238E27FC236}">
                  <a16:creationId xmlns:a16="http://schemas.microsoft.com/office/drawing/2014/main" id="{15461E12-AE89-8578-1C71-3659F2358356}"/>
                </a:ext>
              </a:extLst>
            </p:cNvPr>
            <p:cNvSpPr/>
            <p:nvPr/>
          </p:nvSpPr>
          <p:spPr>
            <a:xfrm flipH="1">
              <a:off x="1139186" y="2593680"/>
              <a:ext cx="122067" cy="78464"/>
            </a:xfrm>
            <a:custGeom>
              <a:avLst/>
              <a:gdLst/>
              <a:ahLst/>
              <a:cxnLst/>
              <a:rect l="l" t="t" r="r" b="b"/>
              <a:pathLst>
                <a:path w="1201" h="772" extrusionOk="0">
                  <a:moveTo>
                    <a:pt x="42" y="759"/>
                  </a:moveTo>
                  <a:cubicBezTo>
                    <a:pt x="207" y="734"/>
                    <a:pt x="928" y="371"/>
                    <a:pt x="1056" y="280"/>
                  </a:cubicBezTo>
                  <a:cubicBezTo>
                    <a:pt x="1200" y="169"/>
                    <a:pt x="1031" y="0"/>
                    <a:pt x="908" y="78"/>
                  </a:cubicBezTo>
                  <a:cubicBezTo>
                    <a:pt x="837" y="120"/>
                    <a:pt x="487" y="396"/>
                    <a:pt x="281" y="553"/>
                  </a:cubicBezTo>
                  <a:cubicBezTo>
                    <a:pt x="153" y="651"/>
                    <a:pt x="42" y="734"/>
                    <a:pt x="9" y="759"/>
                  </a:cubicBezTo>
                  <a:cubicBezTo>
                    <a:pt x="0" y="771"/>
                    <a:pt x="13" y="763"/>
                    <a:pt x="42" y="7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6;p23">
              <a:extLst>
                <a:ext uri="{FF2B5EF4-FFF2-40B4-BE49-F238E27FC236}">
                  <a16:creationId xmlns:a16="http://schemas.microsoft.com/office/drawing/2014/main" id="{0ED9FA17-8791-FFBA-813F-7AEE62370DC9}"/>
                </a:ext>
              </a:extLst>
            </p:cNvPr>
            <p:cNvSpPr/>
            <p:nvPr/>
          </p:nvSpPr>
          <p:spPr>
            <a:xfrm flipH="1">
              <a:off x="1044968" y="2609942"/>
              <a:ext cx="280011" cy="134670"/>
            </a:xfrm>
            <a:custGeom>
              <a:avLst/>
              <a:gdLst/>
              <a:ahLst/>
              <a:cxnLst/>
              <a:rect l="l" t="t" r="r" b="b"/>
              <a:pathLst>
                <a:path w="2755" h="1325" extrusionOk="0">
                  <a:moveTo>
                    <a:pt x="1609" y="1159"/>
                  </a:moveTo>
                  <a:cubicBezTo>
                    <a:pt x="1852" y="1139"/>
                    <a:pt x="2545" y="1196"/>
                    <a:pt x="2718" y="949"/>
                  </a:cubicBezTo>
                  <a:cubicBezTo>
                    <a:pt x="2755" y="900"/>
                    <a:pt x="2697" y="809"/>
                    <a:pt x="2648" y="661"/>
                  </a:cubicBezTo>
                  <a:cubicBezTo>
                    <a:pt x="2693" y="343"/>
                    <a:pt x="2594" y="310"/>
                    <a:pt x="2442" y="1"/>
                  </a:cubicBezTo>
                  <a:cubicBezTo>
                    <a:pt x="2227" y="190"/>
                    <a:pt x="2017" y="306"/>
                    <a:pt x="1753" y="162"/>
                  </a:cubicBezTo>
                  <a:cubicBezTo>
                    <a:pt x="1588" y="75"/>
                    <a:pt x="1629" y="67"/>
                    <a:pt x="1539" y="100"/>
                  </a:cubicBezTo>
                  <a:cubicBezTo>
                    <a:pt x="1320" y="170"/>
                    <a:pt x="1060" y="487"/>
                    <a:pt x="504" y="644"/>
                  </a:cubicBezTo>
                  <a:cubicBezTo>
                    <a:pt x="322" y="698"/>
                    <a:pt x="186" y="693"/>
                    <a:pt x="100" y="759"/>
                  </a:cubicBezTo>
                  <a:cubicBezTo>
                    <a:pt x="34" y="809"/>
                    <a:pt x="1" y="961"/>
                    <a:pt x="83" y="1093"/>
                  </a:cubicBezTo>
                  <a:cubicBezTo>
                    <a:pt x="199" y="1275"/>
                    <a:pt x="475" y="1324"/>
                    <a:pt x="764" y="1320"/>
                  </a:cubicBezTo>
                  <a:cubicBezTo>
                    <a:pt x="1089" y="1304"/>
                    <a:pt x="1419" y="1209"/>
                    <a:pt x="1609" y="11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37;p23">
              <a:extLst>
                <a:ext uri="{FF2B5EF4-FFF2-40B4-BE49-F238E27FC236}">
                  <a16:creationId xmlns:a16="http://schemas.microsoft.com/office/drawing/2014/main" id="{5BAECAEE-0B76-79FE-CA9F-B3CE29227738}"/>
                </a:ext>
              </a:extLst>
            </p:cNvPr>
            <p:cNvSpPr/>
            <p:nvPr/>
          </p:nvSpPr>
          <p:spPr>
            <a:xfrm flipH="1">
              <a:off x="1044968" y="2677023"/>
              <a:ext cx="277064" cy="67182"/>
            </a:xfrm>
            <a:custGeom>
              <a:avLst/>
              <a:gdLst/>
              <a:ahLst/>
              <a:cxnLst/>
              <a:rect l="l" t="t" r="r" b="b"/>
              <a:pathLst>
                <a:path w="2726" h="661" extrusionOk="0">
                  <a:moveTo>
                    <a:pt x="1580" y="499"/>
                  </a:moveTo>
                  <a:cubicBezTo>
                    <a:pt x="1823" y="479"/>
                    <a:pt x="2516" y="536"/>
                    <a:pt x="2689" y="289"/>
                  </a:cubicBezTo>
                  <a:cubicBezTo>
                    <a:pt x="2726" y="240"/>
                    <a:pt x="2668" y="149"/>
                    <a:pt x="2619" y="1"/>
                  </a:cubicBezTo>
                  <a:lnTo>
                    <a:pt x="2619" y="1"/>
                  </a:lnTo>
                  <a:cubicBezTo>
                    <a:pt x="2384" y="190"/>
                    <a:pt x="2021" y="198"/>
                    <a:pt x="1778" y="198"/>
                  </a:cubicBezTo>
                  <a:cubicBezTo>
                    <a:pt x="1658" y="198"/>
                    <a:pt x="1547" y="248"/>
                    <a:pt x="1435" y="285"/>
                  </a:cubicBezTo>
                  <a:cubicBezTo>
                    <a:pt x="895" y="458"/>
                    <a:pt x="318" y="508"/>
                    <a:pt x="13" y="190"/>
                  </a:cubicBezTo>
                  <a:cubicBezTo>
                    <a:pt x="1" y="260"/>
                    <a:pt x="5" y="347"/>
                    <a:pt x="54" y="429"/>
                  </a:cubicBezTo>
                  <a:cubicBezTo>
                    <a:pt x="170" y="611"/>
                    <a:pt x="446" y="660"/>
                    <a:pt x="735" y="656"/>
                  </a:cubicBezTo>
                  <a:cubicBezTo>
                    <a:pt x="1060" y="644"/>
                    <a:pt x="1390" y="549"/>
                    <a:pt x="1580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38;p23">
              <a:extLst>
                <a:ext uri="{FF2B5EF4-FFF2-40B4-BE49-F238E27FC236}">
                  <a16:creationId xmlns:a16="http://schemas.microsoft.com/office/drawing/2014/main" id="{467964DE-A12D-19F4-6F2C-86F6F8EA1A5C}"/>
                </a:ext>
              </a:extLst>
            </p:cNvPr>
            <p:cNvSpPr/>
            <p:nvPr/>
          </p:nvSpPr>
          <p:spPr>
            <a:xfrm flipH="1">
              <a:off x="973314" y="1618971"/>
              <a:ext cx="230514" cy="548639"/>
            </a:xfrm>
            <a:custGeom>
              <a:avLst/>
              <a:gdLst/>
              <a:ahLst/>
              <a:cxnLst/>
              <a:rect l="l" t="t" r="r" b="b"/>
              <a:pathLst>
                <a:path w="2268" h="5398" extrusionOk="0">
                  <a:moveTo>
                    <a:pt x="293" y="289"/>
                  </a:moveTo>
                  <a:cubicBezTo>
                    <a:pt x="1489" y="0"/>
                    <a:pt x="1501" y="223"/>
                    <a:pt x="1839" y="615"/>
                  </a:cubicBezTo>
                  <a:cubicBezTo>
                    <a:pt x="2268" y="1097"/>
                    <a:pt x="2185" y="1901"/>
                    <a:pt x="1996" y="2721"/>
                  </a:cubicBezTo>
                  <a:cubicBezTo>
                    <a:pt x="1794" y="3599"/>
                    <a:pt x="1278" y="4861"/>
                    <a:pt x="1295" y="5133"/>
                  </a:cubicBezTo>
                  <a:lnTo>
                    <a:pt x="404" y="5397"/>
                  </a:lnTo>
                  <a:cubicBezTo>
                    <a:pt x="260" y="5269"/>
                    <a:pt x="231" y="5018"/>
                    <a:pt x="219" y="4906"/>
                  </a:cubicBezTo>
                  <a:cubicBezTo>
                    <a:pt x="66" y="3789"/>
                    <a:pt x="0" y="2548"/>
                    <a:pt x="161" y="1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9;p23">
              <a:extLst>
                <a:ext uri="{FF2B5EF4-FFF2-40B4-BE49-F238E27FC236}">
                  <a16:creationId xmlns:a16="http://schemas.microsoft.com/office/drawing/2014/main" id="{A0F82D8A-3325-865C-4EBD-809664FE7793}"/>
                </a:ext>
              </a:extLst>
            </p:cNvPr>
            <p:cNvSpPr/>
            <p:nvPr/>
          </p:nvSpPr>
          <p:spPr>
            <a:xfrm flipH="1">
              <a:off x="1013054" y="2102971"/>
              <a:ext cx="194941" cy="268628"/>
            </a:xfrm>
            <a:custGeom>
              <a:avLst/>
              <a:gdLst/>
              <a:ahLst/>
              <a:cxnLst/>
              <a:rect l="l" t="t" r="r" b="b"/>
              <a:pathLst>
                <a:path w="1918" h="2643" extrusionOk="0">
                  <a:moveTo>
                    <a:pt x="1097" y="227"/>
                  </a:moveTo>
                  <a:cubicBezTo>
                    <a:pt x="1249" y="705"/>
                    <a:pt x="1711" y="1196"/>
                    <a:pt x="1839" y="1765"/>
                  </a:cubicBezTo>
                  <a:cubicBezTo>
                    <a:pt x="1880" y="1938"/>
                    <a:pt x="1901" y="2148"/>
                    <a:pt x="1917" y="2391"/>
                  </a:cubicBezTo>
                  <a:cubicBezTo>
                    <a:pt x="1435" y="2560"/>
                    <a:pt x="1047" y="2643"/>
                    <a:pt x="598" y="2593"/>
                  </a:cubicBezTo>
                  <a:cubicBezTo>
                    <a:pt x="293" y="1418"/>
                    <a:pt x="0" y="334"/>
                    <a:pt x="17" y="309"/>
                  </a:cubicBezTo>
                  <a:cubicBezTo>
                    <a:pt x="99" y="169"/>
                    <a:pt x="388" y="74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0;p23">
              <a:extLst>
                <a:ext uri="{FF2B5EF4-FFF2-40B4-BE49-F238E27FC236}">
                  <a16:creationId xmlns:a16="http://schemas.microsoft.com/office/drawing/2014/main" id="{5BC33A02-69D0-5816-F60B-D3EEEE262694}"/>
                </a:ext>
              </a:extLst>
            </p:cNvPr>
            <p:cNvSpPr/>
            <p:nvPr/>
          </p:nvSpPr>
          <p:spPr>
            <a:xfrm flipH="1">
              <a:off x="1067531" y="2593680"/>
              <a:ext cx="107024" cy="97267"/>
            </a:xfrm>
            <a:custGeom>
              <a:avLst/>
              <a:gdLst/>
              <a:ahLst/>
              <a:cxnLst/>
              <a:rect l="l" t="t" r="r" b="b"/>
              <a:pathLst>
                <a:path w="1053" h="957" extrusionOk="0">
                  <a:moveTo>
                    <a:pt x="38" y="940"/>
                  </a:moveTo>
                  <a:cubicBezTo>
                    <a:pt x="199" y="882"/>
                    <a:pt x="830" y="388"/>
                    <a:pt x="933" y="268"/>
                  </a:cubicBezTo>
                  <a:cubicBezTo>
                    <a:pt x="1052" y="136"/>
                    <a:pt x="850" y="0"/>
                    <a:pt x="747" y="99"/>
                  </a:cubicBezTo>
                  <a:cubicBezTo>
                    <a:pt x="694" y="157"/>
                    <a:pt x="405" y="495"/>
                    <a:pt x="232" y="684"/>
                  </a:cubicBezTo>
                  <a:cubicBezTo>
                    <a:pt x="129" y="804"/>
                    <a:pt x="34" y="915"/>
                    <a:pt x="5" y="944"/>
                  </a:cubicBezTo>
                  <a:cubicBezTo>
                    <a:pt x="1" y="957"/>
                    <a:pt x="17" y="948"/>
                    <a:pt x="38" y="9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41;p23">
              <a:extLst>
                <a:ext uri="{FF2B5EF4-FFF2-40B4-BE49-F238E27FC236}">
                  <a16:creationId xmlns:a16="http://schemas.microsoft.com/office/drawing/2014/main" id="{B664EA0C-EF66-1873-CF65-BFB56D1021D2}"/>
                </a:ext>
              </a:extLst>
            </p:cNvPr>
            <p:cNvSpPr/>
            <p:nvPr/>
          </p:nvSpPr>
          <p:spPr>
            <a:xfrm flipH="1">
              <a:off x="956543" y="2593172"/>
              <a:ext cx="272897" cy="172377"/>
            </a:xfrm>
            <a:custGeom>
              <a:avLst/>
              <a:gdLst/>
              <a:ahLst/>
              <a:cxnLst/>
              <a:rect l="l" t="t" r="r" b="b"/>
              <a:pathLst>
                <a:path w="2685" h="1696" extrusionOk="0">
                  <a:moveTo>
                    <a:pt x="1613" y="1304"/>
                  </a:moveTo>
                  <a:cubicBezTo>
                    <a:pt x="1844" y="1238"/>
                    <a:pt x="2536" y="1155"/>
                    <a:pt x="2660" y="875"/>
                  </a:cubicBezTo>
                  <a:cubicBezTo>
                    <a:pt x="2685" y="821"/>
                    <a:pt x="2611" y="747"/>
                    <a:pt x="2532" y="611"/>
                  </a:cubicBezTo>
                  <a:cubicBezTo>
                    <a:pt x="2508" y="285"/>
                    <a:pt x="2413" y="273"/>
                    <a:pt x="2198" y="1"/>
                  </a:cubicBezTo>
                  <a:cubicBezTo>
                    <a:pt x="2033" y="232"/>
                    <a:pt x="1844" y="380"/>
                    <a:pt x="1559" y="294"/>
                  </a:cubicBezTo>
                  <a:cubicBezTo>
                    <a:pt x="1382" y="236"/>
                    <a:pt x="1415" y="228"/>
                    <a:pt x="1333" y="277"/>
                  </a:cubicBezTo>
                  <a:cubicBezTo>
                    <a:pt x="1135" y="393"/>
                    <a:pt x="941" y="751"/>
                    <a:pt x="425" y="1019"/>
                  </a:cubicBezTo>
                  <a:cubicBezTo>
                    <a:pt x="261" y="1110"/>
                    <a:pt x="129" y="1131"/>
                    <a:pt x="54" y="1213"/>
                  </a:cubicBezTo>
                  <a:cubicBezTo>
                    <a:pt x="5" y="1275"/>
                    <a:pt x="1" y="1427"/>
                    <a:pt x="108" y="1543"/>
                  </a:cubicBezTo>
                  <a:cubicBezTo>
                    <a:pt x="256" y="1695"/>
                    <a:pt x="537" y="1691"/>
                    <a:pt x="817" y="1625"/>
                  </a:cubicBezTo>
                  <a:cubicBezTo>
                    <a:pt x="1135" y="1551"/>
                    <a:pt x="1440" y="1386"/>
                    <a:pt x="1613" y="13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42;p23">
              <a:extLst>
                <a:ext uri="{FF2B5EF4-FFF2-40B4-BE49-F238E27FC236}">
                  <a16:creationId xmlns:a16="http://schemas.microsoft.com/office/drawing/2014/main" id="{2D6CE2C0-1412-0F89-95DA-550DC6C0248F}"/>
                </a:ext>
              </a:extLst>
            </p:cNvPr>
            <p:cNvSpPr/>
            <p:nvPr/>
          </p:nvSpPr>
          <p:spPr>
            <a:xfrm flipH="1">
              <a:off x="956543" y="2655272"/>
              <a:ext cx="271982" cy="110277"/>
            </a:xfrm>
            <a:custGeom>
              <a:avLst/>
              <a:gdLst/>
              <a:ahLst/>
              <a:cxnLst/>
              <a:rect l="l" t="t" r="r" b="b"/>
              <a:pathLst>
                <a:path w="2676" h="1085" extrusionOk="0">
                  <a:moveTo>
                    <a:pt x="1604" y="693"/>
                  </a:moveTo>
                  <a:cubicBezTo>
                    <a:pt x="1835" y="627"/>
                    <a:pt x="2527" y="544"/>
                    <a:pt x="2651" y="264"/>
                  </a:cubicBezTo>
                  <a:cubicBezTo>
                    <a:pt x="2676" y="210"/>
                    <a:pt x="2602" y="136"/>
                    <a:pt x="2523" y="0"/>
                  </a:cubicBezTo>
                  <a:lnTo>
                    <a:pt x="2523" y="0"/>
                  </a:lnTo>
                  <a:cubicBezTo>
                    <a:pt x="2330" y="235"/>
                    <a:pt x="1975" y="313"/>
                    <a:pt x="1740" y="355"/>
                  </a:cubicBezTo>
                  <a:cubicBezTo>
                    <a:pt x="1624" y="375"/>
                    <a:pt x="1521" y="454"/>
                    <a:pt x="1418" y="507"/>
                  </a:cubicBezTo>
                  <a:cubicBezTo>
                    <a:pt x="924" y="792"/>
                    <a:pt x="367" y="948"/>
                    <a:pt x="4" y="705"/>
                  </a:cubicBezTo>
                  <a:cubicBezTo>
                    <a:pt x="0" y="775"/>
                    <a:pt x="25" y="858"/>
                    <a:pt x="95" y="932"/>
                  </a:cubicBezTo>
                  <a:cubicBezTo>
                    <a:pt x="243" y="1084"/>
                    <a:pt x="520" y="1080"/>
                    <a:pt x="804" y="1014"/>
                  </a:cubicBezTo>
                  <a:cubicBezTo>
                    <a:pt x="1126" y="940"/>
                    <a:pt x="1431" y="775"/>
                    <a:pt x="1604" y="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43;p23">
              <a:extLst>
                <a:ext uri="{FF2B5EF4-FFF2-40B4-BE49-F238E27FC236}">
                  <a16:creationId xmlns:a16="http://schemas.microsoft.com/office/drawing/2014/main" id="{5509EB75-EE74-5E97-F129-2B7BBB62F37D}"/>
                </a:ext>
              </a:extLst>
            </p:cNvPr>
            <p:cNvSpPr/>
            <p:nvPr/>
          </p:nvSpPr>
          <p:spPr>
            <a:xfrm flipH="1">
              <a:off x="900744" y="1637774"/>
              <a:ext cx="308165" cy="550774"/>
            </a:xfrm>
            <a:custGeom>
              <a:avLst/>
              <a:gdLst/>
              <a:ahLst/>
              <a:cxnLst/>
              <a:rect l="l" t="t" r="r" b="b"/>
              <a:pathLst>
                <a:path w="3032" h="5419" extrusionOk="0">
                  <a:moveTo>
                    <a:pt x="2479" y="1"/>
                  </a:moveTo>
                  <a:cubicBezTo>
                    <a:pt x="2565" y="487"/>
                    <a:pt x="2949" y="867"/>
                    <a:pt x="2994" y="1382"/>
                  </a:cubicBezTo>
                  <a:cubicBezTo>
                    <a:pt x="3031" y="1848"/>
                    <a:pt x="2817" y="2355"/>
                    <a:pt x="2178" y="2944"/>
                  </a:cubicBezTo>
                  <a:cubicBezTo>
                    <a:pt x="1753" y="3596"/>
                    <a:pt x="891" y="4936"/>
                    <a:pt x="1085" y="5418"/>
                  </a:cubicBezTo>
                  <a:lnTo>
                    <a:pt x="92" y="5138"/>
                  </a:lnTo>
                  <a:cubicBezTo>
                    <a:pt x="1" y="4969"/>
                    <a:pt x="9" y="4680"/>
                    <a:pt x="34" y="4569"/>
                  </a:cubicBezTo>
                  <a:cubicBezTo>
                    <a:pt x="219" y="3707"/>
                    <a:pt x="153" y="2705"/>
                    <a:pt x="731" y="1654"/>
                  </a:cubicBezTo>
                  <a:lnTo>
                    <a:pt x="990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44;p23">
              <a:extLst>
                <a:ext uri="{FF2B5EF4-FFF2-40B4-BE49-F238E27FC236}">
                  <a16:creationId xmlns:a16="http://schemas.microsoft.com/office/drawing/2014/main" id="{913A28BB-44E5-0172-7248-6B19DA805FCD}"/>
                </a:ext>
              </a:extLst>
            </p:cNvPr>
            <p:cNvSpPr/>
            <p:nvPr/>
          </p:nvSpPr>
          <p:spPr>
            <a:xfrm flipH="1">
              <a:off x="913348" y="1076732"/>
              <a:ext cx="357967" cy="347905"/>
            </a:xfrm>
            <a:custGeom>
              <a:avLst/>
              <a:gdLst/>
              <a:ahLst/>
              <a:cxnLst/>
              <a:rect l="l" t="t" r="r" b="b"/>
              <a:pathLst>
                <a:path w="3522" h="3423" extrusionOk="0">
                  <a:moveTo>
                    <a:pt x="1060" y="223"/>
                  </a:moveTo>
                  <a:lnTo>
                    <a:pt x="1056" y="165"/>
                  </a:lnTo>
                  <a:cubicBezTo>
                    <a:pt x="1072" y="627"/>
                    <a:pt x="1200" y="1134"/>
                    <a:pt x="990" y="1270"/>
                  </a:cubicBezTo>
                  <a:cubicBezTo>
                    <a:pt x="800" y="1390"/>
                    <a:pt x="491" y="1361"/>
                    <a:pt x="293" y="1464"/>
                  </a:cubicBezTo>
                  <a:cubicBezTo>
                    <a:pt x="1" y="1620"/>
                    <a:pt x="355" y="2940"/>
                    <a:pt x="421" y="3266"/>
                  </a:cubicBezTo>
                  <a:cubicBezTo>
                    <a:pt x="454" y="3422"/>
                    <a:pt x="3060" y="3187"/>
                    <a:pt x="3303" y="2742"/>
                  </a:cubicBezTo>
                  <a:cubicBezTo>
                    <a:pt x="3406" y="2556"/>
                    <a:pt x="3505" y="2462"/>
                    <a:pt x="3505" y="2453"/>
                  </a:cubicBezTo>
                  <a:cubicBezTo>
                    <a:pt x="3521" y="2404"/>
                    <a:pt x="3348" y="1163"/>
                    <a:pt x="3348" y="1163"/>
                  </a:cubicBezTo>
                  <a:cubicBezTo>
                    <a:pt x="3051" y="957"/>
                    <a:pt x="2330" y="1320"/>
                    <a:pt x="2070" y="784"/>
                  </a:cubicBezTo>
                  <a:cubicBezTo>
                    <a:pt x="1996" y="627"/>
                    <a:pt x="1955" y="569"/>
                    <a:pt x="19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45;p23">
              <a:extLst>
                <a:ext uri="{FF2B5EF4-FFF2-40B4-BE49-F238E27FC236}">
                  <a16:creationId xmlns:a16="http://schemas.microsoft.com/office/drawing/2014/main" id="{C96B5AC0-632E-C50C-D72D-7CDE8249138C}"/>
                </a:ext>
              </a:extLst>
            </p:cNvPr>
            <p:cNvSpPr/>
            <p:nvPr/>
          </p:nvSpPr>
          <p:spPr>
            <a:xfrm flipH="1">
              <a:off x="1036125" y="1077545"/>
              <a:ext cx="127962" cy="103975"/>
            </a:xfrm>
            <a:custGeom>
              <a:avLst/>
              <a:gdLst/>
              <a:ahLst/>
              <a:cxnLst/>
              <a:rect l="l" t="t" r="r" b="b"/>
              <a:pathLst>
                <a:path w="1259" h="1023" extrusionOk="0">
                  <a:moveTo>
                    <a:pt x="5" y="215"/>
                  </a:moveTo>
                  <a:lnTo>
                    <a:pt x="1" y="157"/>
                  </a:lnTo>
                  <a:cubicBezTo>
                    <a:pt x="5" y="322"/>
                    <a:pt x="26" y="499"/>
                    <a:pt x="42" y="660"/>
                  </a:cubicBezTo>
                  <a:cubicBezTo>
                    <a:pt x="277" y="978"/>
                    <a:pt x="986" y="1011"/>
                    <a:pt x="1258" y="1023"/>
                  </a:cubicBezTo>
                  <a:cubicBezTo>
                    <a:pt x="1160" y="978"/>
                    <a:pt x="1077" y="899"/>
                    <a:pt x="1023" y="784"/>
                  </a:cubicBezTo>
                  <a:cubicBezTo>
                    <a:pt x="945" y="623"/>
                    <a:pt x="904" y="565"/>
                    <a:pt x="925" y="0"/>
                  </a:cubicBezTo>
                  <a:close/>
                </a:path>
              </a:pathLst>
            </a:custGeom>
            <a:solidFill>
              <a:srgbClr val="8A531D">
                <a:alpha val="4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46;p23">
              <a:extLst>
                <a:ext uri="{FF2B5EF4-FFF2-40B4-BE49-F238E27FC236}">
                  <a16:creationId xmlns:a16="http://schemas.microsoft.com/office/drawing/2014/main" id="{F90E38F4-9733-FFE6-37D2-8D8DDB05D228}"/>
                </a:ext>
              </a:extLst>
            </p:cNvPr>
            <p:cNvSpPr/>
            <p:nvPr/>
          </p:nvSpPr>
          <p:spPr>
            <a:xfrm flipH="1">
              <a:off x="927577" y="1185281"/>
              <a:ext cx="355020" cy="529735"/>
            </a:xfrm>
            <a:custGeom>
              <a:avLst/>
              <a:gdLst/>
              <a:ahLst/>
              <a:cxnLst/>
              <a:rect l="l" t="t" r="r" b="b"/>
              <a:pathLst>
                <a:path w="3493" h="5212" extrusionOk="0">
                  <a:moveTo>
                    <a:pt x="1027" y="243"/>
                  </a:moveTo>
                  <a:cubicBezTo>
                    <a:pt x="924" y="285"/>
                    <a:pt x="800" y="301"/>
                    <a:pt x="680" y="322"/>
                  </a:cubicBezTo>
                  <a:cubicBezTo>
                    <a:pt x="565" y="697"/>
                    <a:pt x="491" y="1130"/>
                    <a:pt x="347" y="1509"/>
                  </a:cubicBezTo>
                  <a:cubicBezTo>
                    <a:pt x="0" y="2412"/>
                    <a:pt x="573" y="2383"/>
                    <a:pt x="705" y="3282"/>
                  </a:cubicBezTo>
                  <a:cubicBezTo>
                    <a:pt x="800" y="3962"/>
                    <a:pt x="1002" y="4535"/>
                    <a:pt x="953" y="5211"/>
                  </a:cubicBezTo>
                  <a:cubicBezTo>
                    <a:pt x="1621" y="5063"/>
                    <a:pt x="3064" y="5009"/>
                    <a:pt x="3492" y="5055"/>
                  </a:cubicBezTo>
                  <a:cubicBezTo>
                    <a:pt x="2977" y="3550"/>
                    <a:pt x="3006" y="3632"/>
                    <a:pt x="3026" y="3187"/>
                  </a:cubicBezTo>
                  <a:cubicBezTo>
                    <a:pt x="3064" y="2453"/>
                    <a:pt x="3282" y="1942"/>
                    <a:pt x="3439" y="1662"/>
                  </a:cubicBezTo>
                  <a:cubicBezTo>
                    <a:pt x="2523" y="1525"/>
                    <a:pt x="2594" y="779"/>
                    <a:pt x="2894" y="37"/>
                  </a:cubicBezTo>
                  <a:cubicBezTo>
                    <a:pt x="2767" y="41"/>
                    <a:pt x="2631" y="37"/>
                    <a:pt x="2511" y="0"/>
                  </a:cubicBezTo>
                  <a:cubicBezTo>
                    <a:pt x="2222" y="643"/>
                    <a:pt x="1662" y="1274"/>
                    <a:pt x="1311" y="1365"/>
                  </a:cubicBezTo>
                  <a:cubicBezTo>
                    <a:pt x="932" y="1146"/>
                    <a:pt x="936" y="734"/>
                    <a:pt x="1027" y="2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747;p23">
              <a:extLst>
                <a:ext uri="{FF2B5EF4-FFF2-40B4-BE49-F238E27FC236}">
                  <a16:creationId xmlns:a16="http://schemas.microsoft.com/office/drawing/2014/main" id="{22D59549-66EF-2727-3F9A-B2C870445579}"/>
                </a:ext>
              </a:extLst>
            </p:cNvPr>
            <p:cNvSpPr/>
            <p:nvPr/>
          </p:nvSpPr>
          <p:spPr>
            <a:xfrm flipH="1">
              <a:off x="929711" y="1184773"/>
              <a:ext cx="171869" cy="513879"/>
            </a:xfrm>
            <a:custGeom>
              <a:avLst/>
              <a:gdLst/>
              <a:ahLst/>
              <a:cxnLst/>
              <a:rect l="l" t="t" r="r" b="b"/>
              <a:pathLst>
                <a:path w="1691" h="5056" extrusionOk="0">
                  <a:moveTo>
                    <a:pt x="0" y="2701"/>
                  </a:moveTo>
                  <a:cubicBezTo>
                    <a:pt x="194" y="2767"/>
                    <a:pt x="347" y="2751"/>
                    <a:pt x="545" y="2718"/>
                  </a:cubicBezTo>
                  <a:cubicBezTo>
                    <a:pt x="553" y="2899"/>
                    <a:pt x="557" y="3303"/>
                    <a:pt x="606" y="3608"/>
                  </a:cubicBezTo>
                  <a:cubicBezTo>
                    <a:pt x="705" y="4165"/>
                    <a:pt x="891" y="4689"/>
                    <a:pt x="986" y="5051"/>
                  </a:cubicBezTo>
                  <a:cubicBezTo>
                    <a:pt x="1258" y="5047"/>
                    <a:pt x="1522" y="5039"/>
                    <a:pt x="1691" y="5056"/>
                  </a:cubicBezTo>
                  <a:cubicBezTo>
                    <a:pt x="1501" y="4412"/>
                    <a:pt x="1254" y="3893"/>
                    <a:pt x="1212" y="3250"/>
                  </a:cubicBezTo>
                  <a:cubicBezTo>
                    <a:pt x="1163" y="2520"/>
                    <a:pt x="1171" y="1988"/>
                    <a:pt x="1295" y="1691"/>
                  </a:cubicBezTo>
                  <a:cubicBezTo>
                    <a:pt x="759" y="1741"/>
                    <a:pt x="883" y="809"/>
                    <a:pt x="1097" y="38"/>
                  </a:cubicBezTo>
                  <a:cubicBezTo>
                    <a:pt x="953" y="46"/>
                    <a:pt x="846" y="22"/>
                    <a:pt x="722" y="1"/>
                  </a:cubicBezTo>
                  <a:cubicBezTo>
                    <a:pt x="718" y="483"/>
                    <a:pt x="375" y="1576"/>
                    <a:pt x="417" y="2149"/>
                  </a:cubicBezTo>
                  <a:cubicBezTo>
                    <a:pt x="450" y="2442"/>
                    <a:pt x="305" y="2656"/>
                    <a:pt x="0" y="2701"/>
                  </a:cubicBez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48;p23">
              <a:extLst>
                <a:ext uri="{FF2B5EF4-FFF2-40B4-BE49-F238E27FC236}">
                  <a16:creationId xmlns:a16="http://schemas.microsoft.com/office/drawing/2014/main" id="{7635D791-FBEE-BE63-A558-8E01E0044BF1}"/>
                </a:ext>
              </a:extLst>
            </p:cNvPr>
            <p:cNvSpPr/>
            <p:nvPr/>
          </p:nvSpPr>
          <p:spPr>
            <a:xfrm flipH="1">
              <a:off x="998418" y="871321"/>
              <a:ext cx="293427" cy="255720"/>
            </a:xfrm>
            <a:custGeom>
              <a:avLst/>
              <a:gdLst/>
              <a:ahLst/>
              <a:cxnLst/>
              <a:rect l="l" t="t" r="r" b="b"/>
              <a:pathLst>
                <a:path w="2887" h="2516" extrusionOk="0">
                  <a:moveTo>
                    <a:pt x="800" y="351"/>
                  </a:moveTo>
                  <a:cubicBezTo>
                    <a:pt x="1" y="904"/>
                    <a:pt x="759" y="2161"/>
                    <a:pt x="1353" y="2248"/>
                  </a:cubicBezTo>
                  <a:cubicBezTo>
                    <a:pt x="2000" y="2054"/>
                    <a:pt x="2887" y="2516"/>
                    <a:pt x="2116" y="611"/>
                  </a:cubicBezTo>
                  <a:cubicBezTo>
                    <a:pt x="1868" y="1"/>
                    <a:pt x="1233" y="55"/>
                    <a:pt x="800" y="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49;p23">
              <a:extLst>
                <a:ext uri="{FF2B5EF4-FFF2-40B4-BE49-F238E27FC236}">
                  <a16:creationId xmlns:a16="http://schemas.microsoft.com/office/drawing/2014/main" id="{C038DC9F-153D-1F09-B8A7-86A5B61A586D}"/>
                </a:ext>
              </a:extLst>
            </p:cNvPr>
            <p:cNvSpPr/>
            <p:nvPr/>
          </p:nvSpPr>
          <p:spPr>
            <a:xfrm flipH="1">
              <a:off x="1047814" y="895714"/>
              <a:ext cx="192095" cy="264867"/>
            </a:xfrm>
            <a:custGeom>
              <a:avLst/>
              <a:gdLst/>
              <a:ahLst/>
              <a:cxnLst/>
              <a:rect l="l" t="t" r="r" b="b"/>
              <a:pathLst>
                <a:path w="1890" h="2606" extrusionOk="0">
                  <a:moveTo>
                    <a:pt x="79" y="709"/>
                  </a:moveTo>
                  <a:cubicBezTo>
                    <a:pt x="1" y="1266"/>
                    <a:pt x="256" y="2226"/>
                    <a:pt x="887" y="2523"/>
                  </a:cubicBezTo>
                  <a:cubicBezTo>
                    <a:pt x="1060" y="2606"/>
                    <a:pt x="1605" y="2062"/>
                    <a:pt x="1646" y="1835"/>
                  </a:cubicBezTo>
                  <a:cubicBezTo>
                    <a:pt x="1666" y="1864"/>
                    <a:pt x="1666" y="1876"/>
                    <a:pt x="1749" y="1843"/>
                  </a:cubicBezTo>
                  <a:cubicBezTo>
                    <a:pt x="1831" y="1814"/>
                    <a:pt x="1811" y="1653"/>
                    <a:pt x="1831" y="1596"/>
                  </a:cubicBezTo>
                  <a:cubicBezTo>
                    <a:pt x="1844" y="1542"/>
                    <a:pt x="1840" y="1484"/>
                    <a:pt x="1860" y="1402"/>
                  </a:cubicBezTo>
                  <a:cubicBezTo>
                    <a:pt x="1885" y="1295"/>
                    <a:pt x="1889" y="1138"/>
                    <a:pt x="1815" y="1122"/>
                  </a:cubicBezTo>
                  <a:cubicBezTo>
                    <a:pt x="1778" y="1113"/>
                    <a:pt x="1749" y="1122"/>
                    <a:pt x="1716" y="1138"/>
                  </a:cubicBezTo>
                  <a:cubicBezTo>
                    <a:pt x="1761" y="689"/>
                    <a:pt x="1679" y="318"/>
                    <a:pt x="1093" y="128"/>
                  </a:cubicBezTo>
                  <a:cubicBezTo>
                    <a:pt x="673" y="0"/>
                    <a:pt x="157" y="132"/>
                    <a:pt x="79" y="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50;p23">
              <a:extLst>
                <a:ext uri="{FF2B5EF4-FFF2-40B4-BE49-F238E27FC236}">
                  <a16:creationId xmlns:a16="http://schemas.microsoft.com/office/drawing/2014/main" id="{225BD4F0-7A8B-DA25-F61C-75E1F643F77D}"/>
                </a:ext>
              </a:extLst>
            </p:cNvPr>
            <p:cNvSpPr/>
            <p:nvPr/>
          </p:nvSpPr>
          <p:spPr>
            <a:xfrm flipH="1">
              <a:off x="1029418" y="833614"/>
              <a:ext cx="212931" cy="229802"/>
            </a:xfrm>
            <a:custGeom>
              <a:avLst/>
              <a:gdLst/>
              <a:ahLst/>
              <a:cxnLst/>
              <a:rect l="l" t="t" r="r" b="b"/>
              <a:pathLst>
                <a:path w="2095" h="2261" extrusionOk="0">
                  <a:moveTo>
                    <a:pt x="128" y="1110"/>
                  </a:moveTo>
                  <a:cubicBezTo>
                    <a:pt x="297" y="1877"/>
                    <a:pt x="1443" y="1477"/>
                    <a:pt x="1571" y="2071"/>
                  </a:cubicBezTo>
                  <a:cubicBezTo>
                    <a:pt x="1633" y="1831"/>
                    <a:pt x="1740" y="1823"/>
                    <a:pt x="1793" y="1914"/>
                  </a:cubicBezTo>
                  <a:cubicBezTo>
                    <a:pt x="1847" y="2013"/>
                    <a:pt x="1835" y="2182"/>
                    <a:pt x="1839" y="2260"/>
                  </a:cubicBezTo>
                  <a:cubicBezTo>
                    <a:pt x="1958" y="2141"/>
                    <a:pt x="2094" y="1312"/>
                    <a:pt x="1723" y="834"/>
                  </a:cubicBezTo>
                  <a:cubicBezTo>
                    <a:pt x="1080" y="1"/>
                    <a:pt x="0" y="718"/>
                    <a:pt x="128" y="11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51;p23">
              <a:extLst>
                <a:ext uri="{FF2B5EF4-FFF2-40B4-BE49-F238E27FC236}">
                  <a16:creationId xmlns:a16="http://schemas.microsoft.com/office/drawing/2014/main" id="{675EC672-72E6-B9FE-6F5C-1FFC7C7B75B5}"/>
                </a:ext>
              </a:extLst>
            </p:cNvPr>
            <p:cNvSpPr/>
            <p:nvPr/>
          </p:nvSpPr>
          <p:spPr>
            <a:xfrm flipH="1">
              <a:off x="900338" y="1183553"/>
              <a:ext cx="111598" cy="384800"/>
            </a:xfrm>
            <a:custGeom>
              <a:avLst/>
              <a:gdLst/>
              <a:ahLst/>
              <a:cxnLst/>
              <a:rect l="l" t="t" r="r" b="b"/>
              <a:pathLst>
                <a:path w="1098" h="3786" extrusionOk="0">
                  <a:moveTo>
                    <a:pt x="957" y="2408"/>
                  </a:moveTo>
                  <a:lnTo>
                    <a:pt x="825" y="3402"/>
                  </a:lnTo>
                  <a:cubicBezTo>
                    <a:pt x="689" y="3785"/>
                    <a:pt x="137" y="3336"/>
                    <a:pt x="116" y="2944"/>
                  </a:cubicBezTo>
                  <a:lnTo>
                    <a:pt x="34" y="1505"/>
                  </a:lnTo>
                  <a:cubicBezTo>
                    <a:pt x="1" y="837"/>
                    <a:pt x="174" y="145"/>
                    <a:pt x="499" y="62"/>
                  </a:cubicBezTo>
                  <a:cubicBezTo>
                    <a:pt x="734" y="1"/>
                    <a:pt x="920" y="75"/>
                    <a:pt x="1023" y="302"/>
                  </a:cubicBezTo>
                  <a:cubicBezTo>
                    <a:pt x="1097" y="454"/>
                    <a:pt x="1085" y="763"/>
                    <a:pt x="1073" y="1114"/>
                  </a:cubicBezTo>
                  <a:cubicBezTo>
                    <a:pt x="1056" y="1547"/>
                    <a:pt x="1011" y="2050"/>
                    <a:pt x="957" y="24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52;p23">
              <a:extLst>
                <a:ext uri="{FF2B5EF4-FFF2-40B4-BE49-F238E27FC236}">
                  <a16:creationId xmlns:a16="http://schemas.microsoft.com/office/drawing/2014/main" id="{265546D7-2EC7-A844-D6F1-4B9A744B1F5B}"/>
                </a:ext>
              </a:extLst>
            </p:cNvPr>
            <p:cNvSpPr/>
            <p:nvPr/>
          </p:nvSpPr>
          <p:spPr>
            <a:xfrm flipH="1">
              <a:off x="923003" y="1416101"/>
              <a:ext cx="293021" cy="129994"/>
            </a:xfrm>
            <a:custGeom>
              <a:avLst/>
              <a:gdLst/>
              <a:ahLst/>
              <a:cxnLst/>
              <a:rect l="l" t="t" r="r" b="b"/>
              <a:pathLst>
                <a:path w="2883" h="1279" extrusionOk="0">
                  <a:moveTo>
                    <a:pt x="2536" y="1258"/>
                  </a:moveTo>
                  <a:cubicBezTo>
                    <a:pt x="1456" y="1048"/>
                    <a:pt x="1122" y="900"/>
                    <a:pt x="1" y="425"/>
                  </a:cubicBezTo>
                  <a:lnTo>
                    <a:pt x="182" y="1"/>
                  </a:lnTo>
                  <a:cubicBezTo>
                    <a:pt x="1044" y="314"/>
                    <a:pt x="1423" y="244"/>
                    <a:pt x="2442" y="339"/>
                  </a:cubicBezTo>
                  <a:cubicBezTo>
                    <a:pt x="2648" y="710"/>
                    <a:pt x="2883" y="986"/>
                    <a:pt x="2821" y="1147"/>
                  </a:cubicBezTo>
                  <a:cubicBezTo>
                    <a:pt x="2771" y="1254"/>
                    <a:pt x="2648" y="1279"/>
                    <a:pt x="2536" y="12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53;p23">
              <a:extLst>
                <a:ext uri="{FF2B5EF4-FFF2-40B4-BE49-F238E27FC236}">
                  <a16:creationId xmlns:a16="http://schemas.microsoft.com/office/drawing/2014/main" id="{0720BE9A-FCD7-9ECE-4542-E9F9958F242D}"/>
                </a:ext>
              </a:extLst>
            </p:cNvPr>
            <p:cNvSpPr/>
            <p:nvPr/>
          </p:nvSpPr>
          <p:spPr>
            <a:xfrm flipH="1">
              <a:off x="1233506" y="1323915"/>
              <a:ext cx="171056" cy="192501"/>
            </a:xfrm>
            <a:custGeom>
              <a:avLst/>
              <a:gdLst/>
              <a:ahLst/>
              <a:cxnLst/>
              <a:rect l="l" t="t" r="r" b="b"/>
              <a:pathLst>
                <a:path w="1683" h="1894" extrusionOk="0">
                  <a:moveTo>
                    <a:pt x="796" y="104"/>
                  </a:moveTo>
                  <a:cubicBezTo>
                    <a:pt x="1229" y="1"/>
                    <a:pt x="1683" y="380"/>
                    <a:pt x="1637" y="821"/>
                  </a:cubicBezTo>
                  <a:lnTo>
                    <a:pt x="1567" y="1435"/>
                  </a:lnTo>
                  <a:lnTo>
                    <a:pt x="1039" y="1790"/>
                  </a:lnTo>
                  <a:cubicBezTo>
                    <a:pt x="607" y="1893"/>
                    <a:pt x="174" y="1625"/>
                    <a:pt x="71" y="1192"/>
                  </a:cubicBezTo>
                  <a:cubicBezTo>
                    <a:pt x="0" y="904"/>
                    <a:pt x="95" y="615"/>
                    <a:pt x="297" y="42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54;p23">
              <a:extLst>
                <a:ext uri="{FF2B5EF4-FFF2-40B4-BE49-F238E27FC236}">
                  <a16:creationId xmlns:a16="http://schemas.microsoft.com/office/drawing/2014/main" id="{10D1920A-47F6-B1B4-6EC8-41ACB3BD502E}"/>
                </a:ext>
              </a:extLst>
            </p:cNvPr>
            <p:cNvSpPr/>
            <p:nvPr/>
          </p:nvSpPr>
          <p:spPr>
            <a:xfrm flipH="1">
              <a:off x="1202506" y="1318935"/>
              <a:ext cx="172682" cy="171869"/>
            </a:xfrm>
            <a:custGeom>
              <a:avLst/>
              <a:gdLst/>
              <a:ahLst/>
              <a:cxnLst/>
              <a:rect l="l" t="t" r="r" b="b"/>
              <a:pathLst>
                <a:path w="1699" h="1691" extrusionOk="0">
                  <a:moveTo>
                    <a:pt x="672" y="99"/>
                  </a:moveTo>
                  <a:cubicBezTo>
                    <a:pt x="1084" y="0"/>
                    <a:pt x="1501" y="252"/>
                    <a:pt x="1600" y="664"/>
                  </a:cubicBezTo>
                  <a:cubicBezTo>
                    <a:pt x="1699" y="1076"/>
                    <a:pt x="1443" y="1493"/>
                    <a:pt x="1031" y="1592"/>
                  </a:cubicBezTo>
                  <a:cubicBezTo>
                    <a:pt x="618" y="1691"/>
                    <a:pt x="202" y="1439"/>
                    <a:pt x="103" y="1027"/>
                  </a:cubicBezTo>
                  <a:cubicBezTo>
                    <a:pt x="0" y="615"/>
                    <a:pt x="260" y="194"/>
                    <a:pt x="672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55;p23">
              <a:extLst>
                <a:ext uri="{FF2B5EF4-FFF2-40B4-BE49-F238E27FC236}">
                  <a16:creationId xmlns:a16="http://schemas.microsoft.com/office/drawing/2014/main" id="{67182BCA-6A4E-F99E-D442-A4F1CBA4E997}"/>
                </a:ext>
              </a:extLst>
            </p:cNvPr>
            <p:cNvSpPr/>
            <p:nvPr/>
          </p:nvSpPr>
          <p:spPr>
            <a:xfrm flipH="1">
              <a:off x="1145894" y="1332351"/>
              <a:ext cx="176138" cy="151338"/>
            </a:xfrm>
            <a:custGeom>
              <a:avLst/>
              <a:gdLst/>
              <a:ahLst/>
              <a:cxnLst/>
              <a:rect l="l" t="t" r="r" b="b"/>
              <a:pathLst>
                <a:path w="1733" h="1489" extrusionOk="0">
                  <a:moveTo>
                    <a:pt x="565" y="0"/>
                  </a:moveTo>
                  <a:lnTo>
                    <a:pt x="277" y="116"/>
                  </a:lnTo>
                  <a:lnTo>
                    <a:pt x="124" y="528"/>
                  </a:lnTo>
                  <a:cubicBezTo>
                    <a:pt x="1" y="854"/>
                    <a:pt x="116" y="816"/>
                    <a:pt x="446" y="1023"/>
                  </a:cubicBezTo>
                  <a:lnTo>
                    <a:pt x="1003" y="1229"/>
                  </a:lnTo>
                  <a:lnTo>
                    <a:pt x="1642" y="1489"/>
                  </a:lnTo>
                  <a:lnTo>
                    <a:pt x="1732" y="981"/>
                  </a:lnTo>
                  <a:lnTo>
                    <a:pt x="1217" y="8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56;p23">
              <a:extLst>
                <a:ext uri="{FF2B5EF4-FFF2-40B4-BE49-F238E27FC236}">
                  <a16:creationId xmlns:a16="http://schemas.microsoft.com/office/drawing/2014/main" id="{CCA5837A-5F46-B596-DD01-3D753D7A5BCB}"/>
                </a:ext>
              </a:extLst>
            </p:cNvPr>
            <p:cNvSpPr/>
            <p:nvPr/>
          </p:nvSpPr>
          <p:spPr>
            <a:xfrm flipH="1">
              <a:off x="1127904" y="1224615"/>
              <a:ext cx="170649" cy="192400"/>
            </a:xfrm>
            <a:custGeom>
              <a:avLst/>
              <a:gdLst/>
              <a:ahLst/>
              <a:cxnLst/>
              <a:rect l="l" t="t" r="r" b="b"/>
              <a:pathLst>
                <a:path w="1679" h="1893" extrusionOk="0">
                  <a:moveTo>
                    <a:pt x="792" y="104"/>
                  </a:moveTo>
                  <a:cubicBezTo>
                    <a:pt x="1225" y="1"/>
                    <a:pt x="1679" y="376"/>
                    <a:pt x="1633" y="821"/>
                  </a:cubicBezTo>
                  <a:lnTo>
                    <a:pt x="1567" y="1431"/>
                  </a:lnTo>
                  <a:lnTo>
                    <a:pt x="1035" y="1790"/>
                  </a:lnTo>
                  <a:cubicBezTo>
                    <a:pt x="602" y="1893"/>
                    <a:pt x="170" y="1625"/>
                    <a:pt x="67" y="1192"/>
                  </a:cubicBezTo>
                  <a:cubicBezTo>
                    <a:pt x="1" y="903"/>
                    <a:pt x="91" y="615"/>
                    <a:pt x="293" y="4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57;p23">
              <a:extLst>
                <a:ext uri="{FF2B5EF4-FFF2-40B4-BE49-F238E27FC236}">
                  <a16:creationId xmlns:a16="http://schemas.microsoft.com/office/drawing/2014/main" id="{83681F7B-A9A4-AA07-E0AF-57904045A606}"/>
                </a:ext>
              </a:extLst>
            </p:cNvPr>
            <p:cNvSpPr/>
            <p:nvPr/>
          </p:nvSpPr>
          <p:spPr>
            <a:xfrm flipH="1">
              <a:off x="1096905" y="1219127"/>
              <a:ext cx="171869" cy="171971"/>
            </a:xfrm>
            <a:custGeom>
              <a:avLst/>
              <a:gdLst/>
              <a:ahLst/>
              <a:cxnLst/>
              <a:rect l="l" t="t" r="r" b="b"/>
              <a:pathLst>
                <a:path w="1691" h="1692" extrusionOk="0">
                  <a:moveTo>
                    <a:pt x="664" y="100"/>
                  </a:moveTo>
                  <a:cubicBezTo>
                    <a:pt x="1076" y="1"/>
                    <a:pt x="1497" y="257"/>
                    <a:pt x="1592" y="669"/>
                  </a:cubicBezTo>
                  <a:cubicBezTo>
                    <a:pt x="1691" y="1081"/>
                    <a:pt x="1439" y="1498"/>
                    <a:pt x="1027" y="1597"/>
                  </a:cubicBezTo>
                  <a:cubicBezTo>
                    <a:pt x="615" y="1691"/>
                    <a:pt x="198" y="1440"/>
                    <a:pt x="99" y="1028"/>
                  </a:cubicBezTo>
                  <a:cubicBezTo>
                    <a:pt x="0" y="611"/>
                    <a:pt x="252" y="199"/>
                    <a:pt x="664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054;p28">
            <a:extLst>
              <a:ext uri="{FF2B5EF4-FFF2-40B4-BE49-F238E27FC236}">
                <a16:creationId xmlns:a16="http://schemas.microsoft.com/office/drawing/2014/main" id="{F88A5DC7-C115-6FA6-CB1C-9CAE140B69E6}"/>
              </a:ext>
            </a:extLst>
          </p:cNvPr>
          <p:cNvGrpSpPr/>
          <p:nvPr/>
        </p:nvGrpSpPr>
        <p:grpSpPr>
          <a:xfrm>
            <a:off x="5998988" y="1518783"/>
            <a:ext cx="2247033" cy="1256319"/>
            <a:chOff x="3407450" y="2333450"/>
            <a:chExt cx="2314547" cy="1317800"/>
          </a:xfrm>
        </p:grpSpPr>
        <p:sp>
          <p:nvSpPr>
            <p:cNvPr id="119" name="Google Shape;1055;p28">
              <a:extLst>
                <a:ext uri="{FF2B5EF4-FFF2-40B4-BE49-F238E27FC236}">
                  <a16:creationId xmlns:a16="http://schemas.microsoft.com/office/drawing/2014/main" id="{9A3F156B-D2D0-3AF0-2DEF-5CF131E5371D}"/>
                </a:ext>
              </a:extLst>
            </p:cNvPr>
            <p:cNvSpPr/>
            <p:nvPr/>
          </p:nvSpPr>
          <p:spPr>
            <a:xfrm>
              <a:off x="5012852" y="2606500"/>
              <a:ext cx="459146" cy="615589"/>
            </a:xfrm>
            <a:custGeom>
              <a:avLst/>
              <a:gdLst/>
              <a:ahLst/>
              <a:cxnLst/>
              <a:rect l="l" t="t" r="r" b="b"/>
              <a:pathLst>
                <a:path w="4103" h="5501" extrusionOk="0">
                  <a:moveTo>
                    <a:pt x="2016" y="834"/>
                  </a:moveTo>
                  <a:lnTo>
                    <a:pt x="4102" y="4965"/>
                  </a:lnTo>
                  <a:lnTo>
                    <a:pt x="3880" y="5501"/>
                  </a:lnTo>
                  <a:lnTo>
                    <a:pt x="3220" y="5455"/>
                  </a:lnTo>
                  <a:lnTo>
                    <a:pt x="1241" y="3237"/>
                  </a:lnTo>
                  <a:cubicBezTo>
                    <a:pt x="1216" y="3011"/>
                    <a:pt x="1142" y="1967"/>
                    <a:pt x="1018" y="1901"/>
                  </a:cubicBezTo>
                  <a:cubicBezTo>
                    <a:pt x="643" y="1712"/>
                    <a:pt x="383" y="2186"/>
                    <a:pt x="0" y="1897"/>
                  </a:cubicBezTo>
                  <a:lnTo>
                    <a:pt x="87" y="496"/>
                  </a:lnTo>
                  <a:cubicBezTo>
                    <a:pt x="882" y="310"/>
                    <a:pt x="1666" y="1"/>
                    <a:pt x="2016" y="834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56;p28">
              <a:extLst>
                <a:ext uri="{FF2B5EF4-FFF2-40B4-BE49-F238E27FC236}">
                  <a16:creationId xmlns:a16="http://schemas.microsoft.com/office/drawing/2014/main" id="{8BDCFEC0-AC12-EDD5-9F6F-C9BE1536CFFB}"/>
                </a:ext>
              </a:extLst>
            </p:cNvPr>
            <p:cNvSpPr/>
            <p:nvPr/>
          </p:nvSpPr>
          <p:spPr>
            <a:xfrm>
              <a:off x="5449285" y="3114999"/>
              <a:ext cx="154205" cy="38831"/>
            </a:xfrm>
            <a:custGeom>
              <a:avLst/>
              <a:gdLst/>
              <a:ahLst/>
              <a:cxnLst/>
              <a:rect l="l" t="t" r="r" b="b"/>
              <a:pathLst>
                <a:path w="1378" h="347" extrusionOk="0">
                  <a:moveTo>
                    <a:pt x="149" y="338"/>
                  </a:moveTo>
                  <a:cubicBezTo>
                    <a:pt x="0" y="330"/>
                    <a:pt x="25" y="0"/>
                    <a:pt x="268" y="37"/>
                  </a:cubicBezTo>
                  <a:cubicBezTo>
                    <a:pt x="396" y="66"/>
                    <a:pt x="1134" y="157"/>
                    <a:pt x="1377" y="165"/>
                  </a:cubicBezTo>
                  <a:cubicBezTo>
                    <a:pt x="1241" y="272"/>
                    <a:pt x="268" y="347"/>
                    <a:pt x="149" y="338"/>
                  </a:cubicBezTo>
                  <a:close/>
                </a:path>
              </a:pathLst>
            </a:custGeom>
            <a:solidFill>
              <a:srgbClr val="1F1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57;p28">
              <a:extLst>
                <a:ext uri="{FF2B5EF4-FFF2-40B4-BE49-F238E27FC236}">
                  <a16:creationId xmlns:a16="http://schemas.microsoft.com/office/drawing/2014/main" id="{6E408322-0575-AA36-2148-BFFAC2660D96}"/>
                </a:ext>
              </a:extLst>
            </p:cNvPr>
            <p:cNvSpPr/>
            <p:nvPr/>
          </p:nvSpPr>
          <p:spPr>
            <a:xfrm>
              <a:off x="5368041" y="3103472"/>
              <a:ext cx="353956" cy="247870"/>
            </a:xfrm>
            <a:custGeom>
              <a:avLst/>
              <a:gdLst/>
              <a:ahLst/>
              <a:cxnLst/>
              <a:rect l="l" t="t" r="r" b="b"/>
              <a:pathLst>
                <a:path w="3163" h="2215" extrusionOk="0">
                  <a:moveTo>
                    <a:pt x="1670" y="1505"/>
                  </a:moveTo>
                  <a:cubicBezTo>
                    <a:pt x="1419" y="1658"/>
                    <a:pt x="768" y="2214"/>
                    <a:pt x="413" y="2095"/>
                  </a:cubicBezTo>
                  <a:cubicBezTo>
                    <a:pt x="339" y="2070"/>
                    <a:pt x="335" y="1946"/>
                    <a:pt x="277" y="1761"/>
                  </a:cubicBezTo>
                  <a:cubicBezTo>
                    <a:pt x="1" y="1476"/>
                    <a:pt x="71" y="1373"/>
                    <a:pt x="1" y="953"/>
                  </a:cubicBezTo>
                  <a:cubicBezTo>
                    <a:pt x="351" y="994"/>
                    <a:pt x="644" y="948"/>
                    <a:pt x="805" y="619"/>
                  </a:cubicBezTo>
                  <a:cubicBezTo>
                    <a:pt x="904" y="412"/>
                    <a:pt x="858" y="433"/>
                    <a:pt x="978" y="396"/>
                  </a:cubicBezTo>
                  <a:cubicBezTo>
                    <a:pt x="1246" y="309"/>
                    <a:pt x="1741" y="429"/>
                    <a:pt x="2404" y="186"/>
                  </a:cubicBezTo>
                  <a:cubicBezTo>
                    <a:pt x="2623" y="103"/>
                    <a:pt x="2751" y="0"/>
                    <a:pt x="2887" y="4"/>
                  </a:cubicBezTo>
                  <a:cubicBezTo>
                    <a:pt x="2990" y="8"/>
                    <a:pt x="3126" y="132"/>
                    <a:pt x="3142" y="330"/>
                  </a:cubicBezTo>
                  <a:cubicBezTo>
                    <a:pt x="3163" y="598"/>
                    <a:pt x="2920" y="845"/>
                    <a:pt x="2627" y="1052"/>
                  </a:cubicBezTo>
                  <a:cubicBezTo>
                    <a:pt x="2293" y="1266"/>
                    <a:pt x="1897" y="1406"/>
                    <a:pt x="1670" y="15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58;p28">
              <a:extLst>
                <a:ext uri="{FF2B5EF4-FFF2-40B4-BE49-F238E27FC236}">
                  <a16:creationId xmlns:a16="http://schemas.microsoft.com/office/drawing/2014/main" id="{0601CF18-D2F3-23CE-4396-D3D627E02C03}"/>
                </a:ext>
              </a:extLst>
            </p:cNvPr>
            <p:cNvSpPr/>
            <p:nvPr/>
          </p:nvSpPr>
          <p:spPr>
            <a:xfrm>
              <a:off x="5398927" y="3110410"/>
              <a:ext cx="322622" cy="240931"/>
            </a:xfrm>
            <a:custGeom>
              <a:avLst/>
              <a:gdLst/>
              <a:ahLst/>
              <a:cxnLst/>
              <a:rect l="l" t="t" r="r" b="b"/>
              <a:pathLst>
                <a:path w="2883" h="2153" extrusionOk="0">
                  <a:moveTo>
                    <a:pt x="1394" y="1443"/>
                  </a:moveTo>
                  <a:cubicBezTo>
                    <a:pt x="1143" y="1596"/>
                    <a:pt x="492" y="2152"/>
                    <a:pt x="137" y="2033"/>
                  </a:cubicBezTo>
                  <a:cubicBezTo>
                    <a:pt x="63" y="2008"/>
                    <a:pt x="59" y="1884"/>
                    <a:pt x="1" y="1699"/>
                  </a:cubicBezTo>
                  <a:lnTo>
                    <a:pt x="1" y="1699"/>
                  </a:lnTo>
                  <a:cubicBezTo>
                    <a:pt x="372" y="1719"/>
                    <a:pt x="739" y="1464"/>
                    <a:pt x="978" y="1282"/>
                  </a:cubicBezTo>
                  <a:cubicBezTo>
                    <a:pt x="1089" y="1196"/>
                    <a:pt x="1246" y="1163"/>
                    <a:pt x="1382" y="1121"/>
                  </a:cubicBezTo>
                  <a:cubicBezTo>
                    <a:pt x="2054" y="907"/>
                    <a:pt x="2656" y="528"/>
                    <a:pt x="2734" y="0"/>
                  </a:cubicBezTo>
                  <a:cubicBezTo>
                    <a:pt x="2800" y="54"/>
                    <a:pt x="2858" y="148"/>
                    <a:pt x="2862" y="264"/>
                  </a:cubicBezTo>
                  <a:cubicBezTo>
                    <a:pt x="2883" y="532"/>
                    <a:pt x="2640" y="779"/>
                    <a:pt x="2347" y="985"/>
                  </a:cubicBezTo>
                  <a:cubicBezTo>
                    <a:pt x="2017" y="1204"/>
                    <a:pt x="1621" y="1344"/>
                    <a:pt x="1394" y="14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59;p28">
              <a:extLst>
                <a:ext uri="{FF2B5EF4-FFF2-40B4-BE49-F238E27FC236}">
                  <a16:creationId xmlns:a16="http://schemas.microsoft.com/office/drawing/2014/main" id="{B633F1A6-81FD-4774-4EE0-DABA59946E30}"/>
                </a:ext>
              </a:extLst>
            </p:cNvPr>
            <p:cNvSpPr/>
            <p:nvPr/>
          </p:nvSpPr>
          <p:spPr>
            <a:xfrm>
              <a:off x="5426232" y="2974669"/>
              <a:ext cx="226608" cy="247422"/>
            </a:xfrm>
            <a:custGeom>
              <a:avLst/>
              <a:gdLst/>
              <a:ahLst/>
              <a:cxnLst/>
              <a:rect l="l" t="t" r="r" b="b"/>
              <a:pathLst>
                <a:path w="2025" h="2211" extrusionOk="0">
                  <a:moveTo>
                    <a:pt x="1340" y="1885"/>
                  </a:moveTo>
                  <a:cubicBezTo>
                    <a:pt x="1332" y="1897"/>
                    <a:pt x="1319" y="1906"/>
                    <a:pt x="1315" y="1922"/>
                  </a:cubicBezTo>
                  <a:cubicBezTo>
                    <a:pt x="1179" y="2095"/>
                    <a:pt x="969" y="2211"/>
                    <a:pt x="734" y="2211"/>
                  </a:cubicBezTo>
                  <a:cubicBezTo>
                    <a:pt x="330" y="2211"/>
                    <a:pt x="0" y="1881"/>
                    <a:pt x="0" y="1477"/>
                  </a:cubicBezTo>
                  <a:cubicBezTo>
                    <a:pt x="0" y="1300"/>
                    <a:pt x="66" y="1126"/>
                    <a:pt x="177" y="999"/>
                  </a:cubicBezTo>
                  <a:cubicBezTo>
                    <a:pt x="186" y="990"/>
                    <a:pt x="198" y="974"/>
                    <a:pt x="206" y="962"/>
                  </a:cubicBezTo>
                  <a:cubicBezTo>
                    <a:pt x="219" y="953"/>
                    <a:pt x="223" y="941"/>
                    <a:pt x="231" y="933"/>
                  </a:cubicBezTo>
                  <a:cubicBezTo>
                    <a:pt x="243" y="924"/>
                    <a:pt x="252" y="908"/>
                    <a:pt x="260" y="896"/>
                  </a:cubicBezTo>
                  <a:cubicBezTo>
                    <a:pt x="268" y="887"/>
                    <a:pt x="281" y="875"/>
                    <a:pt x="285" y="863"/>
                  </a:cubicBezTo>
                  <a:cubicBezTo>
                    <a:pt x="293" y="850"/>
                    <a:pt x="305" y="834"/>
                    <a:pt x="313" y="825"/>
                  </a:cubicBezTo>
                  <a:cubicBezTo>
                    <a:pt x="326" y="813"/>
                    <a:pt x="334" y="805"/>
                    <a:pt x="342" y="788"/>
                  </a:cubicBezTo>
                  <a:cubicBezTo>
                    <a:pt x="351" y="780"/>
                    <a:pt x="355" y="768"/>
                    <a:pt x="367" y="751"/>
                  </a:cubicBezTo>
                  <a:cubicBezTo>
                    <a:pt x="375" y="743"/>
                    <a:pt x="388" y="727"/>
                    <a:pt x="396" y="718"/>
                  </a:cubicBezTo>
                  <a:cubicBezTo>
                    <a:pt x="408" y="706"/>
                    <a:pt x="417" y="698"/>
                    <a:pt x="425" y="681"/>
                  </a:cubicBezTo>
                  <a:cubicBezTo>
                    <a:pt x="433" y="669"/>
                    <a:pt x="445" y="661"/>
                    <a:pt x="450" y="644"/>
                  </a:cubicBezTo>
                  <a:cubicBezTo>
                    <a:pt x="458" y="636"/>
                    <a:pt x="470" y="619"/>
                    <a:pt x="474" y="607"/>
                  </a:cubicBezTo>
                  <a:cubicBezTo>
                    <a:pt x="487" y="599"/>
                    <a:pt x="495" y="582"/>
                    <a:pt x="499" y="574"/>
                  </a:cubicBezTo>
                  <a:cubicBezTo>
                    <a:pt x="511" y="562"/>
                    <a:pt x="520" y="545"/>
                    <a:pt x="528" y="537"/>
                  </a:cubicBezTo>
                  <a:cubicBezTo>
                    <a:pt x="536" y="525"/>
                    <a:pt x="548" y="512"/>
                    <a:pt x="553" y="500"/>
                  </a:cubicBezTo>
                  <a:cubicBezTo>
                    <a:pt x="561" y="492"/>
                    <a:pt x="573" y="475"/>
                    <a:pt x="577" y="463"/>
                  </a:cubicBezTo>
                  <a:cubicBezTo>
                    <a:pt x="590" y="454"/>
                    <a:pt x="598" y="442"/>
                    <a:pt x="602" y="430"/>
                  </a:cubicBezTo>
                  <a:cubicBezTo>
                    <a:pt x="614" y="417"/>
                    <a:pt x="623" y="409"/>
                    <a:pt x="631" y="393"/>
                  </a:cubicBezTo>
                  <a:cubicBezTo>
                    <a:pt x="639" y="380"/>
                    <a:pt x="652" y="372"/>
                    <a:pt x="656" y="355"/>
                  </a:cubicBezTo>
                  <a:cubicBezTo>
                    <a:pt x="664" y="347"/>
                    <a:pt x="676" y="331"/>
                    <a:pt x="685" y="318"/>
                  </a:cubicBezTo>
                  <a:cubicBezTo>
                    <a:pt x="697" y="310"/>
                    <a:pt x="701" y="298"/>
                    <a:pt x="713" y="290"/>
                  </a:cubicBezTo>
                  <a:cubicBezTo>
                    <a:pt x="845" y="112"/>
                    <a:pt x="1056" y="1"/>
                    <a:pt x="1295" y="1"/>
                  </a:cubicBezTo>
                  <a:cubicBezTo>
                    <a:pt x="1695" y="1"/>
                    <a:pt x="2024" y="331"/>
                    <a:pt x="2024" y="731"/>
                  </a:cubicBezTo>
                  <a:cubicBezTo>
                    <a:pt x="2024" y="912"/>
                    <a:pt x="1959" y="1081"/>
                    <a:pt x="1851" y="1213"/>
                  </a:cubicBezTo>
                  <a:cubicBezTo>
                    <a:pt x="1839" y="1221"/>
                    <a:pt x="1831" y="1238"/>
                    <a:pt x="1827" y="1246"/>
                  </a:cubicBezTo>
                  <a:cubicBezTo>
                    <a:pt x="1814" y="1258"/>
                    <a:pt x="1810" y="1267"/>
                    <a:pt x="1798" y="1283"/>
                  </a:cubicBezTo>
                  <a:cubicBezTo>
                    <a:pt x="1789" y="1295"/>
                    <a:pt x="1777" y="1308"/>
                    <a:pt x="1773" y="1320"/>
                  </a:cubicBezTo>
                  <a:cubicBezTo>
                    <a:pt x="1765" y="1328"/>
                    <a:pt x="1752" y="1341"/>
                    <a:pt x="1748" y="1357"/>
                  </a:cubicBezTo>
                  <a:cubicBezTo>
                    <a:pt x="1736" y="1366"/>
                    <a:pt x="1728" y="1382"/>
                    <a:pt x="1724" y="1390"/>
                  </a:cubicBezTo>
                  <a:cubicBezTo>
                    <a:pt x="1711" y="1403"/>
                    <a:pt x="1699" y="1411"/>
                    <a:pt x="1695" y="1427"/>
                  </a:cubicBezTo>
                  <a:cubicBezTo>
                    <a:pt x="1686" y="1440"/>
                    <a:pt x="1674" y="1448"/>
                    <a:pt x="1670" y="1465"/>
                  </a:cubicBezTo>
                  <a:cubicBezTo>
                    <a:pt x="1662" y="1473"/>
                    <a:pt x="1649" y="1489"/>
                    <a:pt x="1641" y="1502"/>
                  </a:cubicBezTo>
                  <a:cubicBezTo>
                    <a:pt x="1629" y="1510"/>
                    <a:pt x="1625" y="1522"/>
                    <a:pt x="1612" y="1535"/>
                  </a:cubicBezTo>
                  <a:cubicBezTo>
                    <a:pt x="1604" y="1547"/>
                    <a:pt x="1592" y="1555"/>
                    <a:pt x="1587" y="1572"/>
                  </a:cubicBezTo>
                  <a:cubicBezTo>
                    <a:pt x="1579" y="1584"/>
                    <a:pt x="1567" y="1596"/>
                    <a:pt x="1559" y="1609"/>
                  </a:cubicBezTo>
                  <a:cubicBezTo>
                    <a:pt x="1546" y="1617"/>
                    <a:pt x="1538" y="1629"/>
                    <a:pt x="1530" y="1646"/>
                  </a:cubicBezTo>
                  <a:cubicBezTo>
                    <a:pt x="1521" y="1654"/>
                    <a:pt x="1509" y="1671"/>
                    <a:pt x="1505" y="1679"/>
                  </a:cubicBezTo>
                  <a:cubicBezTo>
                    <a:pt x="1497" y="1691"/>
                    <a:pt x="1484" y="1700"/>
                    <a:pt x="1480" y="1716"/>
                  </a:cubicBezTo>
                  <a:cubicBezTo>
                    <a:pt x="1468" y="1728"/>
                    <a:pt x="1460" y="1741"/>
                    <a:pt x="1456" y="1753"/>
                  </a:cubicBezTo>
                  <a:cubicBezTo>
                    <a:pt x="1443" y="1761"/>
                    <a:pt x="1435" y="1778"/>
                    <a:pt x="1427" y="1790"/>
                  </a:cubicBezTo>
                  <a:cubicBezTo>
                    <a:pt x="1418" y="1798"/>
                    <a:pt x="1406" y="1811"/>
                    <a:pt x="1402" y="1823"/>
                  </a:cubicBezTo>
                  <a:cubicBezTo>
                    <a:pt x="1394" y="1836"/>
                    <a:pt x="1381" y="1844"/>
                    <a:pt x="1377" y="1860"/>
                  </a:cubicBezTo>
                  <a:cubicBezTo>
                    <a:pt x="1361" y="1864"/>
                    <a:pt x="1352" y="1877"/>
                    <a:pt x="1340" y="18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60;p28">
              <a:extLst>
                <a:ext uri="{FF2B5EF4-FFF2-40B4-BE49-F238E27FC236}">
                  <a16:creationId xmlns:a16="http://schemas.microsoft.com/office/drawing/2014/main" id="{9AB2DE1C-220E-EB5B-820B-0F859E7015D4}"/>
                </a:ext>
              </a:extLst>
            </p:cNvPr>
            <p:cNvSpPr/>
            <p:nvPr/>
          </p:nvSpPr>
          <p:spPr>
            <a:xfrm>
              <a:off x="5426232" y="3058262"/>
              <a:ext cx="163829" cy="163829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4" y="0"/>
                  </a:moveTo>
                  <a:cubicBezTo>
                    <a:pt x="1134" y="0"/>
                    <a:pt x="1464" y="326"/>
                    <a:pt x="1464" y="730"/>
                  </a:cubicBezTo>
                  <a:cubicBezTo>
                    <a:pt x="1464" y="1134"/>
                    <a:pt x="1138" y="1464"/>
                    <a:pt x="734" y="1464"/>
                  </a:cubicBezTo>
                  <a:cubicBezTo>
                    <a:pt x="330" y="1464"/>
                    <a:pt x="0" y="1134"/>
                    <a:pt x="0" y="730"/>
                  </a:cubicBezTo>
                  <a:cubicBezTo>
                    <a:pt x="0" y="326"/>
                    <a:pt x="326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61;p28">
              <a:extLst>
                <a:ext uri="{FF2B5EF4-FFF2-40B4-BE49-F238E27FC236}">
                  <a16:creationId xmlns:a16="http://schemas.microsoft.com/office/drawing/2014/main" id="{5A128016-68BA-E4C2-BCB2-A0A68B6D0989}"/>
                </a:ext>
              </a:extLst>
            </p:cNvPr>
            <p:cNvSpPr/>
            <p:nvPr/>
          </p:nvSpPr>
          <p:spPr>
            <a:xfrm>
              <a:off x="5324174" y="3122832"/>
              <a:ext cx="231308" cy="520470"/>
            </a:xfrm>
            <a:custGeom>
              <a:avLst/>
              <a:gdLst/>
              <a:ahLst/>
              <a:cxnLst/>
              <a:rect l="l" t="t" r="r" b="b"/>
              <a:pathLst>
                <a:path w="2067" h="4651" extrusionOk="0">
                  <a:moveTo>
                    <a:pt x="22" y="4490"/>
                  </a:moveTo>
                  <a:lnTo>
                    <a:pt x="1019" y="507"/>
                  </a:lnTo>
                  <a:cubicBezTo>
                    <a:pt x="1151" y="0"/>
                    <a:pt x="2067" y="289"/>
                    <a:pt x="1984" y="615"/>
                  </a:cubicBezTo>
                  <a:lnTo>
                    <a:pt x="999" y="4490"/>
                  </a:lnTo>
                  <a:cubicBezTo>
                    <a:pt x="978" y="4577"/>
                    <a:pt x="850" y="4647"/>
                    <a:pt x="722" y="4647"/>
                  </a:cubicBezTo>
                  <a:lnTo>
                    <a:pt x="211" y="4647"/>
                  </a:lnTo>
                  <a:cubicBezTo>
                    <a:pt x="88" y="4651"/>
                    <a:pt x="1" y="4577"/>
                    <a:pt x="22" y="44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62;p28">
              <a:extLst>
                <a:ext uri="{FF2B5EF4-FFF2-40B4-BE49-F238E27FC236}">
                  <a16:creationId xmlns:a16="http://schemas.microsoft.com/office/drawing/2014/main" id="{182E9AE4-95DF-F569-D30D-274D798B8CD8}"/>
                </a:ext>
              </a:extLst>
            </p:cNvPr>
            <p:cNvSpPr/>
            <p:nvPr/>
          </p:nvSpPr>
          <p:spPr>
            <a:xfrm>
              <a:off x="3426136" y="2839039"/>
              <a:ext cx="1725127" cy="744280"/>
            </a:xfrm>
            <a:custGeom>
              <a:avLst/>
              <a:gdLst/>
              <a:ahLst/>
              <a:cxnLst/>
              <a:rect l="l" t="t" r="r" b="b"/>
              <a:pathLst>
                <a:path w="15416" h="6651" extrusionOk="0">
                  <a:moveTo>
                    <a:pt x="13" y="6226"/>
                  </a:moveTo>
                  <a:lnTo>
                    <a:pt x="13" y="6164"/>
                  </a:lnTo>
                  <a:lnTo>
                    <a:pt x="13" y="6103"/>
                  </a:lnTo>
                  <a:lnTo>
                    <a:pt x="13" y="6041"/>
                  </a:lnTo>
                  <a:lnTo>
                    <a:pt x="13" y="5979"/>
                  </a:lnTo>
                  <a:lnTo>
                    <a:pt x="13" y="5917"/>
                  </a:lnTo>
                  <a:lnTo>
                    <a:pt x="13" y="5855"/>
                  </a:lnTo>
                  <a:lnTo>
                    <a:pt x="13" y="5793"/>
                  </a:lnTo>
                  <a:lnTo>
                    <a:pt x="13" y="5732"/>
                  </a:lnTo>
                  <a:lnTo>
                    <a:pt x="13" y="5670"/>
                  </a:lnTo>
                  <a:lnTo>
                    <a:pt x="13" y="5608"/>
                  </a:lnTo>
                  <a:lnTo>
                    <a:pt x="13" y="5546"/>
                  </a:lnTo>
                  <a:lnTo>
                    <a:pt x="13" y="5484"/>
                  </a:lnTo>
                  <a:lnTo>
                    <a:pt x="13" y="5422"/>
                  </a:lnTo>
                  <a:lnTo>
                    <a:pt x="13" y="5361"/>
                  </a:lnTo>
                  <a:lnTo>
                    <a:pt x="13" y="5299"/>
                  </a:lnTo>
                  <a:lnTo>
                    <a:pt x="13" y="5237"/>
                  </a:lnTo>
                  <a:lnTo>
                    <a:pt x="13" y="5175"/>
                  </a:lnTo>
                  <a:lnTo>
                    <a:pt x="13" y="5113"/>
                  </a:lnTo>
                  <a:lnTo>
                    <a:pt x="13" y="5051"/>
                  </a:lnTo>
                  <a:lnTo>
                    <a:pt x="13" y="4989"/>
                  </a:lnTo>
                  <a:cubicBezTo>
                    <a:pt x="0" y="4841"/>
                    <a:pt x="87" y="4701"/>
                    <a:pt x="231" y="4643"/>
                  </a:cubicBezTo>
                  <a:lnTo>
                    <a:pt x="14175" y="232"/>
                  </a:lnTo>
                  <a:cubicBezTo>
                    <a:pt x="14785" y="1"/>
                    <a:pt x="14925" y="223"/>
                    <a:pt x="15173" y="623"/>
                  </a:cubicBezTo>
                  <a:cubicBezTo>
                    <a:pt x="15218" y="702"/>
                    <a:pt x="15276" y="788"/>
                    <a:pt x="15338" y="871"/>
                  </a:cubicBezTo>
                  <a:cubicBezTo>
                    <a:pt x="15395" y="945"/>
                    <a:pt x="15416" y="1031"/>
                    <a:pt x="15404" y="1118"/>
                  </a:cubicBezTo>
                  <a:lnTo>
                    <a:pt x="15404" y="1180"/>
                  </a:lnTo>
                  <a:lnTo>
                    <a:pt x="15404" y="1242"/>
                  </a:lnTo>
                  <a:lnTo>
                    <a:pt x="15404" y="1304"/>
                  </a:lnTo>
                  <a:lnTo>
                    <a:pt x="15404" y="1365"/>
                  </a:lnTo>
                  <a:lnTo>
                    <a:pt x="15404" y="1427"/>
                  </a:lnTo>
                  <a:lnTo>
                    <a:pt x="15404" y="1489"/>
                  </a:lnTo>
                  <a:lnTo>
                    <a:pt x="15404" y="1551"/>
                  </a:lnTo>
                  <a:lnTo>
                    <a:pt x="15404" y="1613"/>
                  </a:lnTo>
                  <a:lnTo>
                    <a:pt x="15404" y="1675"/>
                  </a:lnTo>
                  <a:lnTo>
                    <a:pt x="15404" y="1737"/>
                  </a:lnTo>
                  <a:lnTo>
                    <a:pt x="15404" y="1798"/>
                  </a:lnTo>
                  <a:lnTo>
                    <a:pt x="15404" y="1860"/>
                  </a:lnTo>
                  <a:lnTo>
                    <a:pt x="15404" y="1922"/>
                  </a:lnTo>
                  <a:lnTo>
                    <a:pt x="15404" y="1984"/>
                  </a:lnTo>
                  <a:lnTo>
                    <a:pt x="15404" y="2046"/>
                  </a:lnTo>
                  <a:lnTo>
                    <a:pt x="15404" y="2108"/>
                  </a:lnTo>
                  <a:lnTo>
                    <a:pt x="15404" y="2169"/>
                  </a:lnTo>
                  <a:lnTo>
                    <a:pt x="15404" y="2231"/>
                  </a:lnTo>
                  <a:lnTo>
                    <a:pt x="15404" y="2293"/>
                  </a:lnTo>
                  <a:lnTo>
                    <a:pt x="15404" y="2355"/>
                  </a:lnTo>
                  <a:cubicBezTo>
                    <a:pt x="15416" y="2470"/>
                    <a:pt x="15371" y="2578"/>
                    <a:pt x="15272" y="2656"/>
                  </a:cubicBezTo>
                  <a:cubicBezTo>
                    <a:pt x="15123" y="2767"/>
                    <a:pt x="14905" y="2742"/>
                    <a:pt x="14793" y="2590"/>
                  </a:cubicBezTo>
                  <a:cubicBezTo>
                    <a:pt x="14699" y="2470"/>
                    <a:pt x="14641" y="2371"/>
                    <a:pt x="14587" y="2285"/>
                  </a:cubicBezTo>
                  <a:cubicBezTo>
                    <a:pt x="14529" y="2190"/>
                    <a:pt x="14496" y="2141"/>
                    <a:pt x="14414" y="2169"/>
                  </a:cubicBezTo>
                  <a:lnTo>
                    <a:pt x="475" y="6581"/>
                  </a:lnTo>
                  <a:cubicBezTo>
                    <a:pt x="301" y="6651"/>
                    <a:pt x="99" y="6560"/>
                    <a:pt x="33" y="6383"/>
                  </a:cubicBezTo>
                  <a:cubicBezTo>
                    <a:pt x="13" y="6334"/>
                    <a:pt x="4" y="6280"/>
                    <a:pt x="13" y="6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63;p28">
              <a:extLst>
                <a:ext uri="{FF2B5EF4-FFF2-40B4-BE49-F238E27FC236}">
                  <a16:creationId xmlns:a16="http://schemas.microsoft.com/office/drawing/2014/main" id="{FF21A116-6B73-B9BF-109D-5CCD908BC308}"/>
                </a:ext>
              </a:extLst>
            </p:cNvPr>
            <p:cNvSpPr/>
            <p:nvPr/>
          </p:nvSpPr>
          <p:spPr>
            <a:xfrm>
              <a:off x="3421996" y="2984405"/>
              <a:ext cx="1733408" cy="599475"/>
            </a:xfrm>
            <a:custGeom>
              <a:avLst/>
              <a:gdLst/>
              <a:ahLst/>
              <a:cxnLst/>
              <a:rect l="l" t="t" r="r" b="b"/>
              <a:pathLst>
                <a:path w="15490" h="5357" extrusionOk="0">
                  <a:moveTo>
                    <a:pt x="512" y="5290"/>
                  </a:moveTo>
                  <a:cubicBezTo>
                    <a:pt x="338" y="5356"/>
                    <a:pt x="136" y="5270"/>
                    <a:pt x="70" y="5088"/>
                  </a:cubicBezTo>
                  <a:cubicBezTo>
                    <a:pt x="0" y="4911"/>
                    <a:pt x="91" y="4709"/>
                    <a:pt x="268" y="4643"/>
                  </a:cubicBezTo>
                  <a:lnTo>
                    <a:pt x="14212" y="231"/>
                  </a:lnTo>
                  <a:cubicBezTo>
                    <a:pt x="14822" y="0"/>
                    <a:pt x="14962" y="223"/>
                    <a:pt x="15210" y="623"/>
                  </a:cubicBezTo>
                  <a:cubicBezTo>
                    <a:pt x="15255" y="701"/>
                    <a:pt x="15313" y="788"/>
                    <a:pt x="15375" y="870"/>
                  </a:cubicBezTo>
                  <a:cubicBezTo>
                    <a:pt x="15490" y="1023"/>
                    <a:pt x="15461" y="1237"/>
                    <a:pt x="15309" y="1353"/>
                  </a:cubicBezTo>
                  <a:cubicBezTo>
                    <a:pt x="15160" y="1464"/>
                    <a:pt x="14942" y="1439"/>
                    <a:pt x="14830" y="1283"/>
                  </a:cubicBezTo>
                  <a:cubicBezTo>
                    <a:pt x="14736" y="1167"/>
                    <a:pt x="14678" y="1068"/>
                    <a:pt x="14624" y="982"/>
                  </a:cubicBezTo>
                  <a:cubicBezTo>
                    <a:pt x="14566" y="887"/>
                    <a:pt x="14533" y="837"/>
                    <a:pt x="14451" y="8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64;p28">
              <a:extLst>
                <a:ext uri="{FF2B5EF4-FFF2-40B4-BE49-F238E27FC236}">
                  <a16:creationId xmlns:a16="http://schemas.microsoft.com/office/drawing/2014/main" id="{D3D1C747-5848-3DE7-BF6D-1AB24309DEC8}"/>
                </a:ext>
              </a:extLst>
            </p:cNvPr>
            <p:cNvSpPr/>
            <p:nvPr/>
          </p:nvSpPr>
          <p:spPr>
            <a:xfrm>
              <a:off x="4459141" y="2657305"/>
              <a:ext cx="587949" cy="379806"/>
            </a:xfrm>
            <a:custGeom>
              <a:avLst/>
              <a:gdLst/>
              <a:ahLst/>
              <a:cxnLst/>
              <a:rect l="l" t="t" r="r" b="b"/>
              <a:pathLst>
                <a:path w="5254" h="3394" extrusionOk="0">
                  <a:moveTo>
                    <a:pt x="1275" y="3154"/>
                  </a:moveTo>
                  <a:cubicBezTo>
                    <a:pt x="644" y="2919"/>
                    <a:pt x="351" y="2379"/>
                    <a:pt x="1" y="1930"/>
                  </a:cubicBezTo>
                  <a:lnTo>
                    <a:pt x="289" y="1311"/>
                  </a:lnTo>
                  <a:lnTo>
                    <a:pt x="792" y="1204"/>
                  </a:lnTo>
                  <a:lnTo>
                    <a:pt x="1819" y="965"/>
                  </a:lnTo>
                  <a:cubicBezTo>
                    <a:pt x="1942" y="920"/>
                    <a:pt x="2305" y="841"/>
                    <a:pt x="2676" y="742"/>
                  </a:cubicBezTo>
                  <a:cubicBezTo>
                    <a:pt x="3567" y="495"/>
                    <a:pt x="4767" y="103"/>
                    <a:pt x="5080" y="0"/>
                  </a:cubicBezTo>
                  <a:lnTo>
                    <a:pt x="5253" y="1917"/>
                  </a:lnTo>
                  <a:lnTo>
                    <a:pt x="3233" y="2775"/>
                  </a:lnTo>
                  <a:cubicBezTo>
                    <a:pt x="2511" y="3080"/>
                    <a:pt x="1901" y="3393"/>
                    <a:pt x="1275" y="3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65;p28">
              <a:extLst>
                <a:ext uri="{FF2B5EF4-FFF2-40B4-BE49-F238E27FC236}">
                  <a16:creationId xmlns:a16="http://schemas.microsoft.com/office/drawing/2014/main" id="{ACE6CDC3-6C08-AFAC-5D75-47D23E10A19A}"/>
                </a:ext>
              </a:extLst>
            </p:cNvPr>
            <p:cNvSpPr/>
            <p:nvPr/>
          </p:nvSpPr>
          <p:spPr>
            <a:xfrm>
              <a:off x="5012852" y="2606500"/>
              <a:ext cx="459146" cy="615589"/>
            </a:xfrm>
            <a:custGeom>
              <a:avLst/>
              <a:gdLst/>
              <a:ahLst/>
              <a:cxnLst/>
              <a:rect l="l" t="t" r="r" b="b"/>
              <a:pathLst>
                <a:path w="4103" h="5501" extrusionOk="0">
                  <a:moveTo>
                    <a:pt x="2016" y="834"/>
                  </a:moveTo>
                  <a:lnTo>
                    <a:pt x="4102" y="4965"/>
                  </a:lnTo>
                  <a:lnTo>
                    <a:pt x="3880" y="5501"/>
                  </a:lnTo>
                  <a:lnTo>
                    <a:pt x="3220" y="5455"/>
                  </a:lnTo>
                  <a:lnTo>
                    <a:pt x="1241" y="3237"/>
                  </a:lnTo>
                  <a:cubicBezTo>
                    <a:pt x="1216" y="3011"/>
                    <a:pt x="1142" y="1967"/>
                    <a:pt x="1018" y="1901"/>
                  </a:cubicBezTo>
                  <a:cubicBezTo>
                    <a:pt x="643" y="1712"/>
                    <a:pt x="383" y="2186"/>
                    <a:pt x="0" y="1897"/>
                  </a:cubicBezTo>
                  <a:lnTo>
                    <a:pt x="87" y="496"/>
                  </a:lnTo>
                  <a:cubicBezTo>
                    <a:pt x="882" y="310"/>
                    <a:pt x="1666" y="1"/>
                    <a:pt x="2016" y="834"/>
                  </a:cubicBezTo>
                  <a:close/>
                </a:path>
              </a:pathLst>
            </a:custGeom>
            <a:solidFill>
              <a:srgbClr val="8A531D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66;p28">
              <a:extLst>
                <a:ext uri="{FF2B5EF4-FFF2-40B4-BE49-F238E27FC236}">
                  <a16:creationId xmlns:a16="http://schemas.microsoft.com/office/drawing/2014/main" id="{BA739233-B204-C9A0-6354-1235EF322EE3}"/>
                </a:ext>
              </a:extLst>
            </p:cNvPr>
            <p:cNvSpPr/>
            <p:nvPr/>
          </p:nvSpPr>
          <p:spPr>
            <a:xfrm>
              <a:off x="4809742" y="2333450"/>
              <a:ext cx="619282" cy="1309848"/>
            </a:xfrm>
            <a:custGeom>
              <a:avLst/>
              <a:gdLst/>
              <a:ahLst/>
              <a:cxnLst/>
              <a:rect l="l" t="t" r="r" b="b"/>
              <a:pathLst>
                <a:path w="5534" h="11705" extrusionOk="0">
                  <a:moveTo>
                    <a:pt x="4516" y="11544"/>
                  </a:moveTo>
                  <a:lnTo>
                    <a:pt x="195" y="586"/>
                  </a:lnTo>
                  <a:cubicBezTo>
                    <a:pt x="1" y="87"/>
                    <a:pt x="945" y="0"/>
                    <a:pt x="1073" y="318"/>
                  </a:cubicBezTo>
                  <a:lnTo>
                    <a:pt x="5501" y="11544"/>
                  </a:lnTo>
                  <a:cubicBezTo>
                    <a:pt x="5534" y="11631"/>
                    <a:pt x="5451" y="11705"/>
                    <a:pt x="5324" y="11705"/>
                  </a:cubicBezTo>
                  <a:lnTo>
                    <a:pt x="4812" y="11705"/>
                  </a:lnTo>
                  <a:cubicBezTo>
                    <a:pt x="4685" y="11705"/>
                    <a:pt x="4553" y="11631"/>
                    <a:pt x="4516" y="115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67;p28">
              <a:extLst>
                <a:ext uri="{FF2B5EF4-FFF2-40B4-BE49-F238E27FC236}">
                  <a16:creationId xmlns:a16="http://schemas.microsoft.com/office/drawing/2014/main" id="{BB9B1796-BC1E-B0D4-7230-E501B99A85C7}"/>
                </a:ext>
              </a:extLst>
            </p:cNvPr>
            <p:cNvSpPr/>
            <p:nvPr/>
          </p:nvSpPr>
          <p:spPr>
            <a:xfrm>
              <a:off x="3892560" y="2625859"/>
              <a:ext cx="408006" cy="222131"/>
            </a:xfrm>
            <a:custGeom>
              <a:avLst/>
              <a:gdLst/>
              <a:ahLst/>
              <a:cxnLst/>
              <a:rect l="l" t="t" r="r" b="b"/>
              <a:pathLst>
                <a:path w="3646" h="1985" extrusionOk="0">
                  <a:moveTo>
                    <a:pt x="574" y="1106"/>
                  </a:moveTo>
                  <a:cubicBezTo>
                    <a:pt x="858" y="904"/>
                    <a:pt x="1452" y="558"/>
                    <a:pt x="1769" y="397"/>
                  </a:cubicBezTo>
                  <a:cubicBezTo>
                    <a:pt x="2124" y="220"/>
                    <a:pt x="3060" y="1"/>
                    <a:pt x="3423" y="92"/>
                  </a:cubicBezTo>
                  <a:cubicBezTo>
                    <a:pt x="3645" y="149"/>
                    <a:pt x="3567" y="281"/>
                    <a:pt x="3575" y="442"/>
                  </a:cubicBezTo>
                  <a:cubicBezTo>
                    <a:pt x="3596" y="916"/>
                    <a:pt x="3052" y="1135"/>
                    <a:pt x="2697" y="1345"/>
                  </a:cubicBezTo>
                  <a:cubicBezTo>
                    <a:pt x="2396" y="1518"/>
                    <a:pt x="2050" y="1720"/>
                    <a:pt x="1724" y="1848"/>
                  </a:cubicBezTo>
                  <a:cubicBezTo>
                    <a:pt x="1398" y="1980"/>
                    <a:pt x="1233" y="1984"/>
                    <a:pt x="953" y="1943"/>
                  </a:cubicBezTo>
                  <a:cubicBezTo>
                    <a:pt x="677" y="1898"/>
                    <a:pt x="219" y="1827"/>
                    <a:pt x="104" y="1588"/>
                  </a:cubicBezTo>
                  <a:cubicBezTo>
                    <a:pt x="1" y="1345"/>
                    <a:pt x="297" y="1308"/>
                    <a:pt x="574" y="1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68;p28">
              <a:extLst>
                <a:ext uri="{FF2B5EF4-FFF2-40B4-BE49-F238E27FC236}">
                  <a16:creationId xmlns:a16="http://schemas.microsoft.com/office/drawing/2014/main" id="{953002DD-0762-25FA-2D22-9016AE8A1778}"/>
                </a:ext>
              </a:extLst>
            </p:cNvPr>
            <p:cNvSpPr/>
            <p:nvPr/>
          </p:nvSpPr>
          <p:spPr>
            <a:xfrm>
              <a:off x="3840860" y="2453860"/>
              <a:ext cx="476268" cy="278308"/>
            </a:xfrm>
            <a:custGeom>
              <a:avLst/>
              <a:gdLst/>
              <a:ahLst/>
              <a:cxnLst/>
              <a:rect l="l" t="t" r="r" b="b"/>
              <a:pathLst>
                <a:path w="4256" h="2487" extrusionOk="0">
                  <a:moveTo>
                    <a:pt x="4017" y="2210"/>
                  </a:moveTo>
                  <a:cubicBezTo>
                    <a:pt x="4194" y="1905"/>
                    <a:pt x="4256" y="1831"/>
                    <a:pt x="3946" y="1526"/>
                  </a:cubicBezTo>
                  <a:cubicBezTo>
                    <a:pt x="3155" y="763"/>
                    <a:pt x="2957" y="767"/>
                    <a:pt x="1996" y="346"/>
                  </a:cubicBezTo>
                  <a:cubicBezTo>
                    <a:pt x="1716" y="153"/>
                    <a:pt x="1613" y="8"/>
                    <a:pt x="1328" y="4"/>
                  </a:cubicBezTo>
                  <a:cubicBezTo>
                    <a:pt x="953" y="0"/>
                    <a:pt x="401" y="144"/>
                    <a:pt x="1" y="334"/>
                  </a:cubicBezTo>
                  <a:lnTo>
                    <a:pt x="170" y="841"/>
                  </a:lnTo>
                  <a:cubicBezTo>
                    <a:pt x="920" y="1171"/>
                    <a:pt x="1242" y="1014"/>
                    <a:pt x="1695" y="767"/>
                  </a:cubicBezTo>
                  <a:cubicBezTo>
                    <a:pt x="2351" y="1196"/>
                    <a:pt x="2421" y="1583"/>
                    <a:pt x="2846" y="2008"/>
                  </a:cubicBezTo>
                  <a:cubicBezTo>
                    <a:pt x="3175" y="2346"/>
                    <a:pt x="3749" y="2486"/>
                    <a:pt x="4017" y="2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69;p28">
              <a:extLst>
                <a:ext uri="{FF2B5EF4-FFF2-40B4-BE49-F238E27FC236}">
                  <a16:creationId xmlns:a16="http://schemas.microsoft.com/office/drawing/2014/main" id="{43B5233E-2DB2-CE7E-7E91-D67D1777E3E0}"/>
                </a:ext>
              </a:extLst>
            </p:cNvPr>
            <p:cNvSpPr/>
            <p:nvPr/>
          </p:nvSpPr>
          <p:spPr>
            <a:xfrm>
              <a:off x="5000318" y="2689086"/>
              <a:ext cx="437549" cy="615589"/>
            </a:xfrm>
            <a:custGeom>
              <a:avLst/>
              <a:gdLst/>
              <a:ahLst/>
              <a:cxnLst/>
              <a:rect l="l" t="t" r="r" b="b"/>
              <a:pathLst>
                <a:path w="3910" h="5501" extrusionOk="0">
                  <a:moveTo>
                    <a:pt x="1823" y="830"/>
                  </a:moveTo>
                  <a:lnTo>
                    <a:pt x="3909" y="4965"/>
                  </a:lnTo>
                  <a:lnTo>
                    <a:pt x="3687" y="5501"/>
                  </a:lnTo>
                  <a:lnTo>
                    <a:pt x="3027" y="5451"/>
                  </a:lnTo>
                  <a:lnTo>
                    <a:pt x="1048" y="3237"/>
                  </a:lnTo>
                  <a:cubicBezTo>
                    <a:pt x="1023" y="3011"/>
                    <a:pt x="949" y="1963"/>
                    <a:pt x="825" y="1901"/>
                  </a:cubicBezTo>
                  <a:cubicBezTo>
                    <a:pt x="450" y="1712"/>
                    <a:pt x="483" y="1778"/>
                    <a:pt x="96" y="1485"/>
                  </a:cubicBezTo>
                  <a:lnTo>
                    <a:pt x="1" y="454"/>
                  </a:lnTo>
                  <a:cubicBezTo>
                    <a:pt x="792" y="273"/>
                    <a:pt x="1473" y="1"/>
                    <a:pt x="1823" y="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70;p28">
              <a:extLst>
                <a:ext uri="{FF2B5EF4-FFF2-40B4-BE49-F238E27FC236}">
                  <a16:creationId xmlns:a16="http://schemas.microsoft.com/office/drawing/2014/main" id="{CD514C10-4D62-D124-EBA5-391A33DF833E}"/>
                </a:ext>
              </a:extLst>
            </p:cNvPr>
            <p:cNvSpPr/>
            <p:nvPr/>
          </p:nvSpPr>
          <p:spPr>
            <a:xfrm>
              <a:off x="5415154" y="3197137"/>
              <a:ext cx="154205" cy="39279"/>
            </a:xfrm>
            <a:custGeom>
              <a:avLst/>
              <a:gdLst/>
              <a:ahLst/>
              <a:cxnLst/>
              <a:rect l="l" t="t" r="r" b="b"/>
              <a:pathLst>
                <a:path w="1378" h="351" extrusionOk="0">
                  <a:moveTo>
                    <a:pt x="153" y="342"/>
                  </a:moveTo>
                  <a:cubicBezTo>
                    <a:pt x="0" y="330"/>
                    <a:pt x="29" y="0"/>
                    <a:pt x="268" y="41"/>
                  </a:cubicBezTo>
                  <a:cubicBezTo>
                    <a:pt x="400" y="70"/>
                    <a:pt x="1134" y="161"/>
                    <a:pt x="1377" y="165"/>
                  </a:cubicBezTo>
                  <a:cubicBezTo>
                    <a:pt x="1245" y="276"/>
                    <a:pt x="268" y="351"/>
                    <a:pt x="153" y="342"/>
                  </a:cubicBezTo>
                  <a:close/>
                </a:path>
              </a:pathLst>
            </a:custGeom>
            <a:solidFill>
              <a:srgbClr val="2625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71;p28">
              <a:extLst>
                <a:ext uri="{FF2B5EF4-FFF2-40B4-BE49-F238E27FC236}">
                  <a16:creationId xmlns:a16="http://schemas.microsoft.com/office/drawing/2014/main" id="{5B996A93-BEC9-5409-B967-A2B3E01B31B7}"/>
                </a:ext>
              </a:extLst>
            </p:cNvPr>
            <p:cNvSpPr/>
            <p:nvPr/>
          </p:nvSpPr>
          <p:spPr>
            <a:xfrm>
              <a:off x="5333910" y="3185051"/>
              <a:ext cx="354403" cy="248429"/>
            </a:xfrm>
            <a:custGeom>
              <a:avLst/>
              <a:gdLst/>
              <a:ahLst/>
              <a:cxnLst/>
              <a:rect l="l" t="t" r="r" b="b"/>
              <a:pathLst>
                <a:path w="3167" h="2220" extrusionOk="0">
                  <a:moveTo>
                    <a:pt x="1670" y="1506"/>
                  </a:moveTo>
                  <a:cubicBezTo>
                    <a:pt x="1419" y="1662"/>
                    <a:pt x="767" y="2219"/>
                    <a:pt x="413" y="2099"/>
                  </a:cubicBezTo>
                  <a:cubicBezTo>
                    <a:pt x="343" y="2075"/>
                    <a:pt x="335" y="1951"/>
                    <a:pt x="281" y="1766"/>
                  </a:cubicBezTo>
                  <a:cubicBezTo>
                    <a:pt x="1" y="1481"/>
                    <a:pt x="75" y="1378"/>
                    <a:pt x="1" y="953"/>
                  </a:cubicBezTo>
                  <a:cubicBezTo>
                    <a:pt x="351" y="995"/>
                    <a:pt x="644" y="949"/>
                    <a:pt x="805" y="619"/>
                  </a:cubicBezTo>
                  <a:cubicBezTo>
                    <a:pt x="903" y="413"/>
                    <a:pt x="862" y="434"/>
                    <a:pt x="982" y="397"/>
                  </a:cubicBezTo>
                  <a:cubicBezTo>
                    <a:pt x="1250" y="310"/>
                    <a:pt x="1745" y="434"/>
                    <a:pt x="2408" y="186"/>
                  </a:cubicBezTo>
                  <a:cubicBezTo>
                    <a:pt x="2623" y="104"/>
                    <a:pt x="2755" y="1"/>
                    <a:pt x="2887" y="5"/>
                  </a:cubicBezTo>
                  <a:cubicBezTo>
                    <a:pt x="2990" y="13"/>
                    <a:pt x="3130" y="137"/>
                    <a:pt x="3146" y="331"/>
                  </a:cubicBezTo>
                  <a:cubicBezTo>
                    <a:pt x="3167" y="599"/>
                    <a:pt x="2924" y="846"/>
                    <a:pt x="2631" y="1052"/>
                  </a:cubicBezTo>
                  <a:cubicBezTo>
                    <a:pt x="2293" y="1275"/>
                    <a:pt x="1897" y="1415"/>
                    <a:pt x="1670" y="15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2;p28">
              <a:extLst>
                <a:ext uri="{FF2B5EF4-FFF2-40B4-BE49-F238E27FC236}">
                  <a16:creationId xmlns:a16="http://schemas.microsoft.com/office/drawing/2014/main" id="{429E7A52-77EB-020C-48F3-69269B907E88}"/>
                </a:ext>
              </a:extLst>
            </p:cNvPr>
            <p:cNvSpPr/>
            <p:nvPr/>
          </p:nvSpPr>
          <p:spPr>
            <a:xfrm>
              <a:off x="5365244" y="3191990"/>
              <a:ext cx="322174" cy="241491"/>
            </a:xfrm>
            <a:custGeom>
              <a:avLst/>
              <a:gdLst/>
              <a:ahLst/>
              <a:cxnLst/>
              <a:rect l="l" t="t" r="r" b="b"/>
              <a:pathLst>
                <a:path w="2879" h="2158" extrusionOk="0">
                  <a:moveTo>
                    <a:pt x="1390" y="1444"/>
                  </a:moveTo>
                  <a:cubicBezTo>
                    <a:pt x="1139" y="1600"/>
                    <a:pt x="487" y="2157"/>
                    <a:pt x="133" y="2037"/>
                  </a:cubicBezTo>
                  <a:cubicBezTo>
                    <a:pt x="63" y="2013"/>
                    <a:pt x="55" y="1889"/>
                    <a:pt x="1" y="1704"/>
                  </a:cubicBezTo>
                  <a:lnTo>
                    <a:pt x="1" y="1704"/>
                  </a:lnTo>
                  <a:cubicBezTo>
                    <a:pt x="372" y="1724"/>
                    <a:pt x="735" y="1464"/>
                    <a:pt x="974" y="1283"/>
                  </a:cubicBezTo>
                  <a:cubicBezTo>
                    <a:pt x="1085" y="1196"/>
                    <a:pt x="1242" y="1168"/>
                    <a:pt x="1382" y="1126"/>
                  </a:cubicBezTo>
                  <a:cubicBezTo>
                    <a:pt x="2050" y="908"/>
                    <a:pt x="2652" y="533"/>
                    <a:pt x="2730" y="1"/>
                  </a:cubicBezTo>
                  <a:cubicBezTo>
                    <a:pt x="2796" y="58"/>
                    <a:pt x="2854" y="149"/>
                    <a:pt x="2858" y="269"/>
                  </a:cubicBezTo>
                  <a:cubicBezTo>
                    <a:pt x="2879" y="537"/>
                    <a:pt x="2640" y="784"/>
                    <a:pt x="2343" y="990"/>
                  </a:cubicBezTo>
                  <a:cubicBezTo>
                    <a:pt x="2013" y="1213"/>
                    <a:pt x="1617" y="1353"/>
                    <a:pt x="1390" y="1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3;p28">
              <a:extLst>
                <a:ext uri="{FF2B5EF4-FFF2-40B4-BE49-F238E27FC236}">
                  <a16:creationId xmlns:a16="http://schemas.microsoft.com/office/drawing/2014/main" id="{12C14C0B-3764-85AD-E7B9-3838186B8E47}"/>
                </a:ext>
              </a:extLst>
            </p:cNvPr>
            <p:cNvSpPr/>
            <p:nvPr/>
          </p:nvSpPr>
          <p:spPr>
            <a:xfrm>
              <a:off x="4425009" y="2724672"/>
              <a:ext cx="670535" cy="382156"/>
            </a:xfrm>
            <a:custGeom>
              <a:avLst/>
              <a:gdLst/>
              <a:ahLst/>
              <a:cxnLst/>
              <a:rect l="l" t="t" r="r" b="b"/>
              <a:pathLst>
                <a:path w="5992" h="3415" extrusionOk="0">
                  <a:moveTo>
                    <a:pt x="557" y="3294"/>
                  </a:moveTo>
                  <a:cubicBezTo>
                    <a:pt x="178" y="3022"/>
                    <a:pt x="268" y="2404"/>
                    <a:pt x="0" y="2058"/>
                  </a:cubicBezTo>
                  <a:lnTo>
                    <a:pt x="578" y="1048"/>
                  </a:lnTo>
                  <a:lnTo>
                    <a:pt x="1934" y="742"/>
                  </a:lnTo>
                  <a:lnTo>
                    <a:pt x="2577" y="755"/>
                  </a:lnTo>
                  <a:cubicBezTo>
                    <a:pt x="3006" y="594"/>
                    <a:pt x="4931" y="140"/>
                    <a:pt x="5381" y="0"/>
                  </a:cubicBezTo>
                  <a:lnTo>
                    <a:pt x="5991" y="1637"/>
                  </a:lnTo>
                  <a:lnTo>
                    <a:pt x="3237" y="2903"/>
                  </a:lnTo>
                  <a:cubicBezTo>
                    <a:pt x="2907" y="3051"/>
                    <a:pt x="2289" y="3307"/>
                    <a:pt x="1711" y="3369"/>
                  </a:cubicBezTo>
                  <a:cubicBezTo>
                    <a:pt x="1332" y="3414"/>
                    <a:pt x="858" y="3303"/>
                    <a:pt x="557" y="32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4;p28">
              <a:extLst>
                <a:ext uri="{FF2B5EF4-FFF2-40B4-BE49-F238E27FC236}">
                  <a16:creationId xmlns:a16="http://schemas.microsoft.com/office/drawing/2014/main" id="{04713856-551E-0C1B-CBD5-8E4D4C0D12EB}"/>
                </a:ext>
              </a:extLst>
            </p:cNvPr>
            <p:cNvSpPr/>
            <p:nvPr/>
          </p:nvSpPr>
          <p:spPr>
            <a:xfrm>
              <a:off x="3781438" y="2672524"/>
              <a:ext cx="721228" cy="434303"/>
            </a:xfrm>
            <a:custGeom>
              <a:avLst/>
              <a:gdLst/>
              <a:ahLst/>
              <a:cxnLst/>
              <a:rect l="l" t="t" r="r" b="b"/>
              <a:pathLst>
                <a:path w="6445" h="3881" extrusionOk="0">
                  <a:moveTo>
                    <a:pt x="6444" y="1180"/>
                  </a:moveTo>
                  <a:cubicBezTo>
                    <a:pt x="5558" y="1122"/>
                    <a:pt x="4745" y="1056"/>
                    <a:pt x="3859" y="969"/>
                  </a:cubicBezTo>
                  <a:cubicBezTo>
                    <a:pt x="3146" y="223"/>
                    <a:pt x="2169" y="235"/>
                    <a:pt x="1146" y="0"/>
                  </a:cubicBezTo>
                  <a:lnTo>
                    <a:pt x="0" y="273"/>
                  </a:lnTo>
                  <a:cubicBezTo>
                    <a:pt x="219" y="2099"/>
                    <a:pt x="363" y="2911"/>
                    <a:pt x="1707" y="3451"/>
                  </a:cubicBezTo>
                  <a:cubicBezTo>
                    <a:pt x="2573" y="3802"/>
                    <a:pt x="3921" y="3880"/>
                    <a:pt x="5170" y="3756"/>
                  </a:cubicBezTo>
                  <a:cubicBezTo>
                    <a:pt x="5566" y="3715"/>
                    <a:pt x="5813" y="3732"/>
                    <a:pt x="6246" y="3678"/>
                  </a:cubicBezTo>
                  <a:cubicBezTo>
                    <a:pt x="6164" y="2499"/>
                    <a:pt x="6221" y="2338"/>
                    <a:pt x="6444" y="1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5;p28">
              <a:extLst>
                <a:ext uri="{FF2B5EF4-FFF2-40B4-BE49-F238E27FC236}">
                  <a16:creationId xmlns:a16="http://schemas.microsoft.com/office/drawing/2014/main" id="{6F662392-8A6F-C293-48CA-0345695E37A7}"/>
                </a:ext>
              </a:extLst>
            </p:cNvPr>
            <p:cNvSpPr/>
            <p:nvPr/>
          </p:nvSpPr>
          <p:spPr>
            <a:xfrm>
              <a:off x="3790166" y="2673867"/>
              <a:ext cx="720780" cy="444934"/>
            </a:xfrm>
            <a:custGeom>
              <a:avLst/>
              <a:gdLst/>
              <a:ahLst/>
              <a:cxnLst/>
              <a:rect l="l" t="t" r="r" b="b"/>
              <a:pathLst>
                <a:path w="6441" h="3976" extrusionOk="0">
                  <a:moveTo>
                    <a:pt x="6440" y="1110"/>
                  </a:moveTo>
                  <a:cubicBezTo>
                    <a:pt x="5554" y="1056"/>
                    <a:pt x="4684" y="999"/>
                    <a:pt x="3802" y="904"/>
                  </a:cubicBezTo>
                  <a:cubicBezTo>
                    <a:pt x="3191" y="269"/>
                    <a:pt x="2767" y="236"/>
                    <a:pt x="1975" y="137"/>
                  </a:cubicBezTo>
                  <a:cubicBezTo>
                    <a:pt x="1983" y="190"/>
                    <a:pt x="1979" y="223"/>
                    <a:pt x="1967" y="248"/>
                  </a:cubicBezTo>
                  <a:cubicBezTo>
                    <a:pt x="1860" y="471"/>
                    <a:pt x="1171" y="1"/>
                    <a:pt x="297" y="508"/>
                  </a:cubicBezTo>
                  <a:cubicBezTo>
                    <a:pt x="186" y="574"/>
                    <a:pt x="83" y="660"/>
                    <a:pt x="0" y="772"/>
                  </a:cubicBezTo>
                  <a:cubicBezTo>
                    <a:pt x="46" y="1089"/>
                    <a:pt x="91" y="1374"/>
                    <a:pt x="153" y="1629"/>
                  </a:cubicBezTo>
                  <a:cubicBezTo>
                    <a:pt x="239" y="920"/>
                    <a:pt x="1212" y="743"/>
                    <a:pt x="1530" y="916"/>
                  </a:cubicBezTo>
                  <a:cubicBezTo>
                    <a:pt x="2169" y="1258"/>
                    <a:pt x="2148" y="2586"/>
                    <a:pt x="1625" y="2986"/>
                  </a:cubicBezTo>
                  <a:cubicBezTo>
                    <a:pt x="1439" y="3130"/>
                    <a:pt x="1192" y="3171"/>
                    <a:pt x="883" y="2998"/>
                  </a:cubicBezTo>
                  <a:cubicBezTo>
                    <a:pt x="1097" y="3192"/>
                    <a:pt x="1369" y="3353"/>
                    <a:pt x="1715" y="3497"/>
                  </a:cubicBezTo>
                  <a:cubicBezTo>
                    <a:pt x="2911" y="3975"/>
                    <a:pt x="5006" y="3897"/>
                    <a:pt x="6296" y="3748"/>
                  </a:cubicBezTo>
                  <a:cubicBezTo>
                    <a:pt x="6214" y="2573"/>
                    <a:pt x="6214" y="2272"/>
                    <a:pt x="6440" y="11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6;p28">
              <a:extLst>
                <a:ext uri="{FF2B5EF4-FFF2-40B4-BE49-F238E27FC236}">
                  <a16:creationId xmlns:a16="http://schemas.microsoft.com/office/drawing/2014/main" id="{4935AF11-97B1-96E2-1B5D-1CB083DEAE95}"/>
                </a:ext>
              </a:extLst>
            </p:cNvPr>
            <p:cNvSpPr/>
            <p:nvPr/>
          </p:nvSpPr>
          <p:spPr>
            <a:xfrm>
              <a:off x="3790166" y="2673867"/>
              <a:ext cx="720780" cy="204562"/>
            </a:xfrm>
            <a:custGeom>
              <a:avLst/>
              <a:gdLst/>
              <a:ahLst/>
              <a:cxnLst/>
              <a:rect l="l" t="t" r="r" b="b"/>
              <a:pathLst>
                <a:path w="6441" h="1828" extrusionOk="0">
                  <a:moveTo>
                    <a:pt x="6440" y="1110"/>
                  </a:moveTo>
                  <a:cubicBezTo>
                    <a:pt x="5554" y="1056"/>
                    <a:pt x="4684" y="999"/>
                    <a:pt x="3802" y="904"/>
                  </a:cubicBezTo>
                  <a:cubicBezTo>
                    <a:pt x="3191" y="269"/>
                    <a:pt x="2767" y="236"/>
                    <a:pt x="1975" y="137"/>
                  </a:cubicBezTo>
                  <a:cubicBezTo>
                    <a:pt x="1983" y="190"/>
                    <a:pt x="1979" y="223"/>
                    <a:pt x="1967" y="248"/>
                  </a:cubicBezTo>
                  <a:cubicBezTo>
                    <a:pt x="1860" y="471"/>
                    <a:pt x="1171" y="1"/>
                    <a:pt x="297" y="508"/>
                  </a:cubicBezTo>
                  <a:cubicBezTo>
                    <a:pt x="186" y="574"/>
                    <a:pt x="83" y="660"/>
                    <a:pt x="0" y="772"/>
                  </a:cubicBezTo>
                  <a:cubicBezTo>
                    <a:pt x="21" y="900"/>
                    <a:pt x="33" y="1023"/>
                    <a:pt x="58" y="1147"/>
                  </a:cubicBezTo>
                  <a:cubicBezTo>
                    <a:pt x="256" y="1060"/>
                    <a:pt x="454" y="1007"/>
                    <a:pt x="660" y="986"/>
                  </a:cubicBezTo>
                  <a:cubicBezTo>
                    <a:pt x="973" y="834"/>
                    <a:pt x="1353" y="821"/>
                    <a:pt x="1530" y="920"/>
                  </a:cubicBezTo>
                  <a:cubicBezTo>
                    <a:pt x="1596" y="957"/>
                    <a:pt x="1658" y="1007"/>
                    <a:pt x="1715" y="1064"/>
                  </a:cubicBezTo>
                  <a:cubicBezTo>
                    <a:pt x="2829" y="1287"/>
                    <a:pt x="4210" y="1827"/>
                    <a:pt x="6350" y="1654"/>
                  </a:cubicBezTo>
                  <a:lnTo>
                    <a:pt x="6358" y="1592"/>
                  </a:lnTo>
                  <a:cubicBezTo>
                    <a:pt x="6374" y="1452"/>
                    <a:pt x="6407" y="1291"/>
                    <a:pt x="6440" y="111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7;p28">
              <a:extLst>
                <a:ext uri="{FF2B5EF4-FFF2-40B4-BE49-F238E27FC236}">
                  <a16:creationId xmlns:a16="http://schemas.microsoft.com/office/drawing/2014/main" id="{36D81F6D-E191-C879-6FEF-37F7927D98B5}"/>
                </a:ext>
              </a:extLst>
            </p:cNvPr>
            <p:cNvSpPr/>
            <p:nvPr/>
          </p:nvSpPr>
          <p:spPr>
            <a:xfrm>
              <a:off x="3767114" y="2761153"/>
              <a:ext cx="447172" cy="227503"/>
            </a:xfrm>
            <a:custGeom>
              <a:avLst/>
              <a:gdLst/>
              <a:ahLst/>
              <a:cxnLst/>
              <a:rect l="l" t="t" r="r" b="b"/>
              <a:pathLst>
                <a:path w="3996" h="2033" extrusionOk="0">
                  <a:moveTo>
                    <a:pt x="1183" y="120"/>
                  </a:moveTo>
                  <a:cubicBezTo>
                    <a:pt x="1707" y="0"/>
                    <a:pt x="3587" y="12"/>
                    <a:pt x="3818" y="371"/>
                  </a:cubicBezTo>
                  <a:cubicBezTo>
                    <a:pt x="3905" y="511"/>
                    <a:pt x="3995" y="610"/>
                    <a:pt x="3987" y="709"/>
                  </a:cubicBezTo>
                  <a:cubicBezTo>
                    <a:pt x="3975" y="878"/>
                    <a:pt x="3876" y="915"/>
                    <a:pt x="3690" y="1093"/>
                  </a:cubicBezTo>
                  <a:cubicBezTo>
                    <a:pt x="3402" y="1332"/>
                    <a:pt x="3319" y="1410"/>
                    <a:pt x="2952" y="1579"/>
                  </a:cubicBezTo>
                  <a:cubicBezTo>
                    <a:pt x="2523" y="1773"/>
                    <a:pt x="1814" y="2033"/>
                    <a:pt x="1353" y="1938"/>
                  </a:cubicBezTo>
                  <a:cubicBezTo>
                    <a:pt x="367" y="1744"/>
                    <a:pt x="0" y="388"/>
                    <a:pt x="1183" y="1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8;p28">
              <a:extLst>
                <a:ext uri="{FF2B5EF4-FFF2-40B4-BE49-F238E27FC236}">
                  <a16:creationId xmlns:a16="http://schemas.microsoft.com/office/drawing/2014/main" id="{10C97BD1-8FC9-9201-048A-275642832563}"/>
                </a:ext>
              </a:extLst>
            </p:cNvPr>
            <p:cNvSpPr/>
            <p:nvPr/>
          </p:nvSpPr>
          <p:spPr>
            <a:xfrm>
              <a:off x="3725597" y="2585349"/>
              <a:ext cx="206353" cy="141224"/>
            </a:xfrm>
            <a:custGeom>
              <a:avLst/>
              <a:gdLst/>
              <a:ahLst/>
              <a:cxnLst/>
              <a:rect l="l" t="t" r="r" b="b"/>
              <a:pathLst>
                <a:path w="1844" h="1262" extrusionOk="0">
                  <a:moveTo>
                    <a:pt x="664" y="1258"/>
                  </a:moveTo>
                  <a:cubicBezTo>
                    <a:pt x="862" y="1262"/>
                    <a:pt x="1089" y="1130"/>
                    <a:pt x="1286" y="1060"/>
                  </a:cubicBezTo>
                  <a:cubicBezTo>
                    <a:pt x="1592" y="957"/>
                    <a:pt x="1843" y="903"/>
                    <a:pt x="1839" y="821"/>
                  </a:cubicBezTo>
                  <a:cubicBezTo>
                    <a:pt x="1637" y="697"/>
                    <a:pt x="1410" y="450"/>
                    <a:pt x="1122" y="0"/>
                  </a:cubicBezTo>
                  <a:lnTo>
                    <a:pt x="0" y="285"/>
                  </a:lnTo>
                  <a:cubicBezTo>
                    <a:pt x="165" y="499"/>
                    <a:pt x="194" y="635"/>
                    <a:pt x="371" y="878"/>
                  </a:cubicBezTo>
                  <a:cubicBezTo>
                    <a:pt x="454" y="994"/>
                    <a:pt x="520" y="1093"/>
                    <a:pt x="664" y="12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9;p28">
              <a:extLst>
                <a:ext uri="{FF2B5EF4-FFF2-40B4-BE49-F238E27FC236}">
                  <a16:creationId xmlns:a16="http://schemas.microsoft.com/office/drawing/2014/main" id="{66759B7B-24C1-3F81-85E6-EF851FEBDE28}"/>
                </a:ext>
              </a:extLst>
            </p:cNvPr>
            <p:cNvSpPr/>
            <p:nvPr/>
          </p:nvSpPr>
          <p:spPr>
            <a:xfrm>
              <a:off x="3725597" y="2585797"/>
              <a:ext cx="198408" cy="132496"/>
            </a:xfrm>
            <a:custGeom>
              <a:avLst/>
              <a:gdLst/>
              <a:ahLst/>
              <a:cxnLst/>
              <a:rect l="l" t="t" r="r" b="b"/>
              <a:pathLst>
                <a:path w="1773" h="1184" extrusionOk="0">
                  <a:moveTo>
                    <a:pt x="1773" y="780"/>
                  </a:moveTo>
                  <a:cubicBezTo>
                    <a:pt x="1563" y="615"/>
                    <a:pt x="1319" y="305"/>
                    <a:pt x="1122" y="0"/>
                  </a:cubicBezTo>
                  <a:lnTo>
                    <a:pt x="0" y="285"/>
                  </a:lnTo>
                  <a:cubicBezTo>
                    <a:pt x="165" y="503"/>
                    <a:pt x="194" y="635"/>
                    <a:pt x="371" y="878"/>
                  </a:cubicBezTo>
                  <a:cubicBezTo>
                    <a:pt x="421" y="949"/>
                    <a:pt x="462" y="1010"/>
                    <a:pt x="520" y="1085"/>
                  </a:cubicBezTo>
                  <a:cubicBezTo>
                    <a:pt x="783" y="1184"/>
                    <a:pt x="1567" y="924"/>
                    <a:pt x="1773" y="780"/>
                  </a:cubicBezTo>
                  <a:close/>
                </a:path>
              </a:pathLst>
            </a:custGeom>
            <a:solidFill>
              <a:srgbClr val="8A531D">
                <a:alpha val="63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80;p28">
              <a:extLst>
                <a:ext uri="{FF2B5EF4-FFF2-40B4-BE49-F238E27FC236}">
                  <a16:creationId xmlns:a16="http://schemas.microsoft.com/office/drawing/2014/main" id="{E2CD14B5-6D93-4ECB-F754-0D572A397A4A}"/>
                </a:ext>
              </a:extLst>
            </p:cNvPr>
            <p:cNvSpPr/>
            <p:nvPr/>
          </p:nvSpPr>
          <p:spPr>
            <a:xfrm>
              <a:off x="3701537" y="2398467"/>
              <a:ext cx="272824" cy="259843"/>
            </a:xfrm>
            <a:custGeom>
              <a:avLst/>
              <a:gdLst/>
              <a:ahLst/>
              <a:cxnLst/>
              <a:rect l="l" t="t" r="r" b="b"/>
              <a:pathLst>
                <a:path w="2438" h="2322" extrusionOk="0">
                  <a:moveTo>
                    <a:pt x="2079" y="1340"/>
                  </a:moveTo>
                  <a:cubicBezTo>
                    <a:pt x="2099" y="1398"/>
                    <a:pt x="2128" y="1427"/>
                    <a:pt x="2194" y="1435"/>
                  </a:cubicBezTo>
                  <a:cubicBezTo>
                    <a:pt x="2219" y="1468"/>
                    <a:pt x="2219" y="1522"/>
                    <a:pt x="2190" y="1559"/>
                  </a:cubicBezTo>
                  <a:cubicBezTo>
                    <a:pt x="2013" y="1641"/>
                    <a:pt x="2136" y="1711"/>
                    <a:pt x="2153" y="1707"/>
                  </a:cubicBezTo>
                  <a:cubicBezTo>
                    <a:pt x="2281" y="1650"/>
                    <a:pt x="2293" y="1707"/>
                    <a:pt x="2293" y="1753"/>
                  </a:cubicBezTo>
                  <a:cubicBezTo>
                    <a:pt x="2260" y="1777"/>
                    <a:pt x="2256" y="1806"/>
                    <a:pt x="2260" y="1819"/>
                  </a:cubicBezTo>
                  <a:cubicBezTo>
                    <a:pt x="2281" y="1880"/>
                    <a:pt x="2437" y="1930"/>
                    <a:pt x="2409" y="2062"/>
                  </a:cubicBezTo>
                  <a:cubicBezTo>
                    <a:pt x="2380" y="2223"/>
                    <a:pt x="1749" y="2272"/>
                    <a:pt x="1460" y="2301"/>
                  </a:cubicBezTo>
                  <a:cubicBezTo>
                    <a:pt x="1221" y="2322"/>
                    <a:pt x="1205" y="2157"/>
                    <a:pt x="1106" y="1938"/>
                  </a:cubicBezTo>
                  <a:cubicBezTo>
                    <a:pt x="1007" y="2017"/>
                    <a:pt x="904" y="2033"/>
                    <a:pt x="801" y="1872"/>
                  </a:cubicBezTo>
                  <a:cubicBezTo>
                    <a:pt x="545" y="1757"/>
                    <a:pt x="405" y="1625"/>
                    <a:pt x="182" y="1456"/>
                  </a:cubicBezTo>
                  <a:cubicBezTo>
                    <a:pt x="182" y="1456"/>
                    <a:pt x="1" y="355"/>
                    <a:pt x="17" y="343"/>
                  </a:cubicBezTo>
                  <a:cubicBezTo>
                    <a:pt x="38" y="322"/>
                    <a:pt x="780" y="0"/>
                    <a:pt x="780" y="0"/>
                  </a:cubicBezTo>
                  <a:cubicBezTo>
                    <a:pt x="945" y="83"/>
                    <a:pt x="1151" y="124"/>
                    <a:pt x="1332" y="227"/>
                  </a:cubicBezTo>
                  <a:cubicBezTo>
                    <a:pt x="1580" y="371"/>
                    <a:pt x="1662" y="499"/>
                    <a:pt x="1749" y="582"/>
                  </a:cubicBezTo>
                  <a:cubicBezTo>
                    <a:pt x="1827" y="656"/>
                    <a:pt x="1835" y="705"/>
                    <a:pt x="1844" y="759"/>
                  </a:cubicBezTo>
                  <a:cubicBezTo>
                    <a:pt x="1848" y="784"/>
                    <a:pt x="1844" y="817"/>
                    <a:pt x="1860" y="841"/>
                  </a:cubicBezTo>
                  <a:cubicBezTo>
                    <a:pt x="1963" y="1011"/>
                    <a:pt x="2215" y="1064"/>
                    <a:pt x="2231" y="1114"/>
                  </a:cubicBezTo>
                  <a:cubicBezTo>
                    <a:pt x="2252" y="1167"/>
                    <a:pt x="2211" y="1279"/>
                    <a:pt x="2079" y="13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81;p28">
              <a:extLst>
                <a:ext uri="{FF2B5EF4-FFF2-40B4-BE49-F238E27FC236}">
                  <a16:creationId xmlns:a16="http://schemas.microsoft.com/office/drawing/2014/main" id="{B3E57F5E-DFE9-E963-F59B-62A4B87A5C67}"/>
                </a:ext>
              </a:extLst>
            </p:cNvPr>
            <p:cNvSpPr/>
            <p:nvPr/>
          </p:nvSpPr>
          <p:spPr>
            <a:xfrm>
              <a:off x="3701537" y="2398467"/>
              <a:ext cx="272824" cy="259843"/>
            </a:xfrm>
            <a:custGeom>
              <a:avLst/>
              <a:gdLst/>
              <a:ahLst/>
              <a:cxnLst/>
              <a:rect l="l" t="t" r="r" b="b"/>
              <a:pathLst>
                <a:path w="2438" h="2322" extrusionOk="0">
                  <a:moveTo>
                    <a:pt x="2079" y="1340"/>
                  </a:moveTo>
                  <a:cubicBezTo>
                    <a:pt x="2099" y="1398"/>
                    <a:pt x="2128" y="1427"/>
                    <a:pt x="2194" y="1435"/>
                  </a:cubicBezTo>
                  <a:cubicBezTo>
                    <a:pt x="2219" y="1468"/>
                    <a:pt x="2219" y="1522"/>
                    <a:pt x="2190" y="1559"/>
                  </a:cubicBezTo>
                  <a:cubicBezTo>
                    <a:pt x="2013" y="1641"/>
                    <a:pt x="2136" y="1711"/>
                    <a:pt x="2153" y="1707"/>
                  </a:cubicBezTo>
                  <a:cubicBezTo>
                    <a:pt x="2281" y="1650"/>
                    <a:pt x="2293" y="1707"/>
                    <a:pt x="2293" y="1753"/>
                  </a:cubicBezTo>
                  <a:cubicBezTo>
                    <a:pt x="2260" y="1777"/>
                    <a:pt x="2256" y="1806"/>
                    <a:pt x="2260" y="1819"/>
                  </a:cubicBezTo>
                  <a:cubicBezTo>
                    <a:pt x="2281" y="1880"/>
                    <a:pt x="2437" y="1930"/>
                    <a:pt x="2409" y="2062"/>
                  </a:cubicBezTo>
                  <a:cubicBezTo>
                    <a:pt x="2380" y="2223"/>
                    <a:pt x="1749" y="2272"/>
                    <a:pt x="1460" y="2301"/>
                  </a:cubicBezTo>
                  <a:cubicBezTo>
                    <a:pt x="1221" y="2322"/>
                    <a:pt x="1205" y="2157"/>
                    <a:pt x="1106" y="1938"/>
                  </a:cubicBezTo>
                  <a:cubicBezTo>
                    <a:pt x="1007" y="2017"/>
                    <a:pt x="904" y="2033"/>
                    <a:pt x="801" y="1872"/>
                  </a:cubicBezTo>
                  <a:cubicBezTo>
                    <a:pt x="545" y="1757"/>
                    <a:pt x="405" y="1625"/>
                    <a:pt x="182" y="1456"/>
                  </a:cubicBezTo>
                  <a:cubicBezTo>
                    <a:pt x="182" y="1456"/>
                    <a:pt x="1" y="355"/>
                    <a:pt x="17" y="343"/>
                  </a:cubicBezTo>
                  <a:cubicBezTo>
                    <a:pt x="38" y="322"/>
                    <a:pt x="780" y="0"/>
                    <a:pt x="780" y="0"/>
                  </a:cubicBezTo>
                  <a:cubicBezTo>
                    <a:pt x="945" y="83"/>
                    <a:pt x="1151" y="124"/>
                    <a:pt x="1332" y="227"/>
                  </a:cubicBezTo>
                  <a:cubicBezTo>
                    <a:pt x="1580" y="371"/>
                    <a:pt x="1662" y="499"/>
                    <a:pt x="1749" y="582"/>
                  </a:cubicBezTo>
                  <a:cubicBezTo>
                    <a:pt x="1827" y="656"/>
                    <a:pt x="1835" y="705"/>
                    <a:pt x="1844" y="759"/>
                  </a:cubicBezTo>
                  <a:cubicBezTo>
                    <a:pt x="1848" y="784"/>
                    <a:pt x="1844" y="817"/>
                    <a:pt x="1860" y="841"/>
                  </a:cubicBezTo>
                  <a:cubicBezTo>
                    <a:pt x="1963" y="1011"/>
                    <a:pt x="2215" y="1064"/>
                    <a:pt x="2231" y="1114"/>
                  </a:cubicBezTo>
                  <a:cubicBezTo>
                    <a:pt x="2252" y="1167"/>
                    <a:pt x="2211" y="1279"/>
                    <a:pt x="2079" y="1340"/>
                  </a:cubicBezTo>
                  <a:close/>
                </a:path>
              </a:pathLst>
            </a:custGeom>
            <a:solidFill>
              <a:srgbClr val="8A531D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82;p28">
              <a:extLst>
                <a:ext uri="{FF2B5EF4-FFF2-40B4-BE49-F238E27FC236}">
                  <a16:creationId xmlns:a16="http://schemas.microsoft.com/office/drawing/2014/main" id="{D8711254-2151-7144-56F2-731CCE18826E}"/>
                </a:ext>
              </a:extLst>
            </p:cNvPr>
            <p:cNvSpPr/>
            <p:nvPr/>
          </p:nvSpPr>
          <p:spPr>
            <a:xfrm>
              <a:off x="3654984" y="2354153"/>
              <a:ext cx="220677" cy="345675"/>
            </a:xfrm>
            <a:custGeom>
              <a:avLst/>
              <a:gdLst/>
              <a:ahLst/>
              <a:cxnLst/>
              <a:rect l="l" t="t" r="r" b="b"/>
              <a:pathLst>
                <a:path w="1972" h="3089" extrusionOk="0">
                  <a:moveTo>
                    <a:pt x="1505" y="1633"/>
                  </a:moveTo>
                  <a:cubicBezTo>
                    <a:pt x="1542" y="1716"/>
                    <a:pt x="1575" y="1786"/>
                    <a:pt x="1588" y="1844"/>
                  </a:cubicBezTo>
                  <a:cubicBezTo>
                    <a:pt x="1617" y="1901"/>
                    <a:pt x="1629" y="1938"/>
                    <a:pt x="1621" y="1967"/>
                  </a:cubicBezTo>
                  <a:cubicBezTo>
                    <a:pt x="1501" y="1938"/>
                    <a:pt x="1419" y="1905"/>
                    <a:pt x="1340" y="1856"/>
                  </a:cubicBezTo>
                  <a:cubicBezTo>
                    <a:pt x="1192" y="1811"/>
                    <a:pt x="1006" y="1773"/>
                    <a:pt x="924" y="1860"/>
                  </a:cubicBezTo>
                  <a:cubicBezTo>
                    <a:pt x="837" y="1959"/>
                    <a:pt x="990" y="2128"/>
                    <a:pt x="1146" y="2223"/>
                  </a:cubicBezTo>
                  <a:cubicBezTo>
                    <a:pt x="1229" y="2272"/>
                    <a:pt x="1274" y="2351"/>
                    <a:pt x="1278" y="2404"/>
                  </a:cubicBezTo>
                  <a:cubicBezTo>
                    <a:pt x="1295" y="2540"/>
                    <a:pt x="1167" y="2540"/>
                    <a:pt x="1122" y="2705"/>
                  </a:cubicBezTo>
                  <a:cubicBezTo>
                    <a:pt x="1081" y="2841"/>
                    <a:pt x="1109" y="3006"/>
                    <a:pt x="1101" y="3089"/>
                  </a:cubicBezTo>
                  <a:cubicBezTo>
                    <a:pt x="883" y="2845"/>
                    <a:pt x="804" y="2759"/>
                    <a:pt x="611" y="2643"/>
                  </a:cubicBezTo>
                  <a:cubicBezTo>
                    <a:pt x="338" y="2483"/>
                    <a:pt x="13" y="2037"/>
                    <a:pt x="17" y="1691"/>
                  </a:cubicBezTo>
                  <a:lnTo>
                    <a:pt x="9" y="1716"/>
                  </a:lnTo>
                  <a:cubicBezTo>
                    <a:pt x="13" y="1448"/>
                    <a:pt x="0" y="1349"/>
                    <a:pt x="153" y="1118"/>
                  </a:cubicBezTo>
                  <a:cubicBezTo>
                    <a:pt x="161" y="825"/>
                    <a:pt x="359" y="586"/>
                    <a:pt x="611" y="450"/>
                  </a:cubicBezTo>
                  <a:cubicBezTo>
                    <a:pt x="524" y="520"/>
                    <a:pt x="466" y="586"/>
                    <a:pt x="421" y="660"/>
                  </a:cubicBezTo>
                  <a:cubicBezTo>
                    <a:pt x="1175" y="1"/>
                    <a:pt x="1761" y="537"/>
                    <a:pt x="1967" y="335"/>
                  </a:cubicBezTo>
                  <a:cubicBezTo>
                    <a:pt x="1971" y="755"/>
                    <a:pt x="1728" y="858"/>
                    <a:pt x="1394" y="974"/>
                  </a:cubicBezTo>
                  <a:cubicBezTo>
                    <a:pt x="1340" y="1237"/>
                    <a:pt x="1439" y="1485"/>
                    <a:pt x="1596" y="1646"/>
                  </a:cubicBezTo>
                  <a:lnTo>
                    <a:pt x="1501" y="16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83;p28">
              <a:extLst>
                <a:ext uri="{FF2B5EF4-FFF2-40B4-BE49-F238E27FC236}">
                  <a16:creationId xmlns:a16="http://schemas.microsoft.com/office/drawing/2014/main" id="{FBE27993-503E-97C8-B5EE-01B058F46AF6}"/>
                </a:ext>
              </a:extLst>
            </p:cNvPr>
            <p:cNvSpPr/>
            <p:nvPr/>
          </p:nvSpPr>
          <p:spPr>
            <a:xfrm>
              <a:off x="3832131" y="2461246"/>
              <a:ext cx="382603" cy="448068"/>
            </a:xfrm>
            <a:custGeom>
              <a:avLst/>
              <a:gdLst/>
              <a:ahLst/>
              <a:cxnLst/>
              <a:rect l="l" t="t" r="r" b="b"/>
              <a:pathLst>
                <a:path w="3419" h="4004" extrusionOk="0">
                  <a:moveTo>
                    <a:pt x="326" y="50"/>
                  </a:moveTo>
                  <a:cubicBezTo>
                    <a:pt x="203" y="91"/>
                    <a:pt x="128" y="140"/>
                    <a:pt x="87" y="206"/>
                  </a:cubicBezTo>
                  <a:cubicBezTo>
                    <a:pt x="1" y="346"/>
                    <a:pt x="21" y="532"/>
                    <a:pt x="54" y="722"/>
                  </a:cubicBezTo>
                  <a:cubicBezTo>
                    <a:pt x="79" y="862"/>
                    <a:pt x="104" y="1006"/>
                    <a:pt x="141" y="1113"/>
                  </a:cubicBezTo>
                  <a:cubicBezTo>
                    <a:pt x="479" y="1369"/>
                    <a:pt x="499" y="1447"/>
                    <a:pt x="850" y="1484"/>
                  </a:cubicBezTo>
                  <a:cubicBezTo>
                    <a:pt x="1002" y="1501"/>
                    <a:pt x="1089" y="1604"/>
                    <a:pt x="1171" y="1728"/>
                  </a:cubicBezTo>
                  <a:cubicBezTo>
                    <a:pt x="1378" y="2053"/>
                    <a:pt x="1745" y="3026"/>
                    <a:pt x="1963" y="3521"/>
                  </a:cubicBezTo>
                  <a:cubicBezTo>
                    <a:pt x="2186" y="4003"/>
                    <a:pt x="2990" y="3970"/>
                    <a:pt x="3282" y="3632"/>
                  </a:cubicBezTo>
                  <a:cubicBezTo>
                    <a:pt x="3418" y="3484"/>
                    <a:pt x="3414" y="3331"/>
                    <a:pt x="3278" y="3035"/>
                  </a:cubicBezTo>
                  <a:cubicBezTo>
                    <a:pt x="2986" y="2383"/>
                    <a:pt x="2355" y="1765"/>
                    <a:pt x="1732" y="1299"/>
                  </a:cubicBezTo>
                  <a:cubicBezTo>
                    <a:pt x="1551" y="1167"/>
                    <a:pt x="1439" y="1084"/>
                    <a:pt x="1378" y="1023"/>
                  </a:cubicBezTo>
                  <a:cubicBezTo>
                    <a:pt x="1283" y="928"/>
                    <a:pt x="1275" y="858"/>
                    <a:pt x="1093" y="631"/>
                  </a:cubicBezTo>
                  <a:cubicBezTo>
                    <a:pt x="932" y="429"/>
                    <a:pt x="776" y="495"/>
                    <a:pt x="384" y="355"/>
                  </a:cubicBezTo>
                  <a:cubicBezTo>
                    <a:pt x="285" y="322"/>
                    <a:pt x="244" y="280"/>
                    <a:pt x="363" y="190"/>
                  </a:cubicBezTo>
                  <a:lnTo>
                    <a:pt x="450" y="124"/>
                  </a:lnTo>
                  <a:cubicBezTo>
                    <a:pt x="499" y="50"/>
                    <a:pt x="471" y="0"/>
                    <a:pt x="326" y="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84;p28">
              <a:extLst>
                <a:ext uri="{FF2B5EF4-FFF2-40B4-BE49-F238E27FC236}">
                  <a16:creationId xmlns:a16="http://schemas.microsoft.com/office/drawing/2014/main" id="{7E031719-19BD-F6CA-0A2C-05BD84DF4542}"/>
                </a:ext>
              </a:extLst>
            </p:cNvPr>
            <p:cNvSpPr/>
            <p:nvPr/>
          </p:nvSpPr>
          <p:spPr>
            <a:xfrm>
              <a:off x="5256697" y="3554675"/>
              <a:ext cx="259396" cy="96574"/>
            </a:xfrm>
            <a:custGeom>
              <a:avLst/>
              <a:gdLst/>
              <a:ahLst/>
              <a:cxnLst/>
              <a:rect l="l" t="t" r="r" b="b"/>
              <a:pathLst>
                <a:path w="2318" h="863" extrusionOk="0">
                  <a:moveTo>
                    <a:pt x="215" y="0"/>
                  </a:moveTo>
                  <a:lnTo>
                    <a:pt x="2111" y="0"/>
                  </a:lnTo>
                  <a:cubicBezTo>
                    <a:pt x="2222" y="0"/>
                    <a:pt x="2317" y="95"/>
                    <a:pt x="2317" y="207"/>
                  </a:cubicBezTo>
                  <a:lnTo>
                    <a:pt x="2317" y="656"/>
                  </a:lnTo>
                  <a:cubicBezTo>
                    <a:pt x="2317" y="767"/>
                    <a:pt x="2222" y="862"/>
                    <a:pt x="2111" y="862"/>
                  </a:cubicBezTo>
                  <a:lnTo>
                    <a:pt x="215" y="862"/>
                  </a:lnTo>
                  <a:cubicBezTo>
                    <a:pt x="99" y="862"/>
                    <a:pt x="8" y="767"/>
                    <a:pt x="8" y="656"/>
                  </a:cubicBezTo>
                  <a:lnTo>
                    <a:pt x="8" y="207"/>
                  </a:lnTo>
                  <a:cubicBezTo>
                    <a:pt x="0" y="99"/>
                    <a:pt x="99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85;p28">
              <a:extLst>
                <a:ext uri="{FF2B5EF4-FFF2-40B4-BE49-F238E27FC236}">
                  <a16:creationId xmlns:a16="http://schemas.microsoft.com/office/drawing/2014/main" id="{2664F6D7-7F1F-C377-17EA-51C09DF18742}"/>
                </a:ext>
              </a:extLst>
            </p:cNvPr>
            <p:cNvSpPr/>
            <p:nvPr/>
          </p:nvSpPr>
          <p:spPr>
            <a:xfrm>
              <a:off x="3407450" y="3554675"/>
              <a:ext cx="207696" cy="96574"/>
            </a:xfrm>
            <a:custGeom>
              <a:avLst/>
              <a:gdLst/>
              <a:ahLst/>
              <a:cxnLst/>
              <a:rect l="l" t="t" r="r" b="b"/>
              <a:pathLst>
                <a:path w="1856" h="863" extrusionOk="0">
                  <a:moveTo>
                    <a:pt x="211" y="0"/>
                  </a:moveTo>
                  <a:lnTo>
                    <a:pt x="1650" y="0"/>
                  </a:lnTo>
                  <a:cubicBezTo>
                    <a:pt x="1761" y="0"/>
                    <a:pt x="1856" y="95"/>
                    <a:pt x="1856" y="207"/>
                  </a:cubicBezTo>
                  <a:lnTo>
                    <a:pt x="1856" y="656"/>
                  </a:lnTo>
                  <a:cubicBezTo>
                    <a:pt x="1856" y="767"/>
                    <a:pt x="1761" y="862"/>
                    <a:pt x="1650" y="862"/>
                  </a:cubicBezTo>
                  <a:lnTo>
                    <a:pt x="211" y="862"/>
                  </a:lnTo>
                  <a:cubicBezTo>
                    <a:pt x="95" y="862"/>
                    <a:pt x="5" y="767"/>
                    <a:pt x="5" y="656"/>
                  </a:cubicBezTo>
                  <a:lnTo>
                    <a:pt x="5" y="207"/>
                  </a:lnTo>
                  <a:cubicBezTo>
                    <a:pt x="1" y="99"/>
                    <a:pt x="91" y="0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86;p28">
              <a:extLst>
                <a:ext uri="{FF2B5EF4-FFF2-40B4-BE49-F238E27FC236}">
                  <a16:creationId xmlns:a16="http://schemas.microsoft.com/office/drawing/2014/main" id="{73A245C9-B020-B46D-5A3D-A45B3E372EA3}"/>
                </a:ext>
              </a:extLst>
            </p:cNvPr>
            <p:cNvSpPr/>
            <p:nvPr/>
          </p:nvSpPr>
          <p:spPr>
            <a:xfrm>
              <a:off x="5318243" y="3115894"/>
              <a:ext cx="226608" cy="248317"/>
            </a:xfrm>
            <a:custGeom>
              <a:avLst/>
              <a:gdLst/>
              <a:ahLst/>
              <a:cxnLst/>
              <a:rect l="l" t="t" r="r" b="b"/>
              <a:pathLst>
                <a:path w="2025" h="2219" extrusionOk="0">
                  <a:moveTo>
                    <a:pt x="1340" y="1893"/>
                  </a:moveTo>
                  <a:cubicBezTo>
                    <a:pt x="1332" y="1901"/>
                    <a:pt x="1320" y="1914"/>
                    <a:pt x="1316" y="1930"/>
                  </a:cubicBezTo>
                  <a:cubicBezTo>
                    <a:pt x="1184" y="2103"/>
                    <a:pt x="969" y="2219"/>
                    <a:pt x="734" y="2219"/>
                  </a:cubicBezTo>
                  <a:cubicBezTo>
                    <a:pt x="330" y="2219"/>
                    <a:pt x="0" y="1893"/>
                    <a:pt x="0" y="1485"/>
                  </a:cubicBezTo>
                  <a:cubicBezTo>
                    <a:pt x="0" y="1303"/>
                    <a:pt x="70" y="1134"/>
                    <a:pt x="178" y="1006"/>
                  </a:cubicBezTo>
                  <a:cubicBezTo>
                    <a:pt x="186" y="994"/>
                    <a:pt x="198" y="982"/>
                    <a:pt x="207" y="969"/>
                  </a:cubicBezTo>
                  <a:cubicBezTo>
                    <a:pt x="219" y="961"/>
                    <a:pt x="223" y="949"/>
                    <a:pt x="235" y="932"/>
                  </a:cubicBezTo>
                  <a:cubicBezTo>
                    <a:pt x="244" y="924"/>
                    <a:pt x="256" y="908"/>
                    <a:pt x="260" y="899"/>
                  </a:cubicBezTo>
                  <a:cubicBezTo>
                    <a:pt x="268" y="887"/>
                    <a:pt x="281" y="879"/>
                    <a:pt x="285" y="862"/>
                  </a:cubicBezTo>
                  <a:cubicBezTo>
                    <a:pt x="293" y="850"/>
                    <a:pt x="305" y="837"/>
                    <a:pt x="318" y="825"/>
                  </a:cubicBezTo>
                  <a:cubicBezTo>
                    <a:pt x="326" y="817"/>
                    <a:pt x="338" y="804"/>
                    <a:pt x="343" y="788"/>
                  </a:cubicBezTo>
                  <a:cubicBezTo>
                    <a:pt x="351" y="780"/>
                    <a:pt x="359" y="767"/>
                    <a:pt x="367" y="755"/>
                  </a:cubicBezTo>
                  <a:cubicBezTo>
                    <a:pt x="376" y="743"/>
                    <a:pt x="388" y="726"/>
                    <a:pt x="396" y="718"/>
                  </a:cubicBezTo>
                  <a:cubicBezTo>
                    <a:pt x="409" y="706"/>
                    <a:pt x="421" y="697"/>
                    <a:pt x="425" y="681"/>
                  </a:cubicBezTo>
                  <a:cubicBezTo>
                    <a:pt x="433" y="673"/>
                    <a:pt x="446" y="660"/>
                    <a:pt x="450" y="644"/>
                  </a:cubicBezTo>
                  <a:cubicBezTo>
                    <a:pt x="458" y="635"/>
                    <a:pt x="470" y="619"/>
                    <a:pt x="475" y="611"/>
                  </a:cubicBezTo>
                  <a:cubicBezTo>
                    <a:pt x="487" y="598"/>
                    <a:pt x="495" y="582"/>
                    <a:pt x="499" y="574"/>
                  </a:cubicBezTo>
                  <a:cubicBezTo>
                    <a:pt x="512" y="561"/>
                    <a:pt x="524" y="553"/>
                    <a:pt x="528" y="536"/>
                  </a:cubicBezTo>
                  <a:cubicBezTo>
                    <a:pt x="536" y="528"/>
                    <a:pt x="549" y="512"/>
                    <a:pt x="553" y="499"/>
                  </a:cubicBezTo>
                  <a:cubicBezTo>
                    <a:pt x="561" y="491"/>
                    <a:pt x="573" y="475"/>
                    <a:pt x="578" y="466"/>
                  </a:cubicBezTo>
                  <a:cubicBezTo>
                    <a:pt x="590" y="454"/>
                    <a:pt x="598" y="446"/>
                    <a:pt x="602" y="429"/>
                  </a:cubicBezTo>
                  <a:cubicBezTo>
                    <a:pt x="615" y="417"/>
                    <a:pt x="627" y="405"/>
                    <a:pt x="631" y="392"/>
                  </a:cubicBezTo>
                  <a:cubicBezTo>
                    <a:pt x="639" y="384"/>
                    <a:pt x="652" y="372"/>
                    <a:pt x="656" y="355"/>
                  </a:cubicBezTo>
                  <a:cubicBezTo>
                    <a:pt x="664" y="347"/>
                    <a:pt x="677" y="330"/>
                    <a:pt x="685" y="322"/>
                  </a:cubicBezTo>
                  <a:cubicBezTo>
                    <a:pt x="697" y="310"/>
                    <a:pt x="701" y="301"/>
                    <a:pt x="714" y="289"/>
                  </a:cubicBezTo>
                  <a:cubicBezTo>
                    <a:pt x="846" y="116"/>
                    <a:pt x="1056" y="1"/>
                    <a:pt x="1295" y="1"/>
                  </a:cubicBezTo>
                  <a:cubicBezTo>
                    <a:pt x="1699" y="1"/>
                    <a:pt x="2025" y="330"/>
                    <a:pt x="2025" y="734"/>
                  </a:cubicBezTo>
                  <a:cubicBezTo>
                    <a:pt x="2025" y="912"/>
                    <a:pt x="1959" y="1085"/>
                    <a:pt x="1852" y="1213"/>
                  </a:cubicBezTo>
                  <a:cubicBezTo>
                    <a:pt x="1839" y="1221"/>
                    <a:pt x="1831" y="1237"/>
                    <a:pt x="1827" y="1250"/>
                  </a:cubicBezTo>
                  <a:cubicBezTo>
                    <a:pt x="1814" y="1258"/>
                    <a:pt x="1810" y="1270"/>
                    <a:pt x="1798" y="1283"/>
                  </a:cubicBezTo>
                  <a:cubicBezTo>
                    <a:pt x="1790" y="1295"/>
                    <a:pt x="1777" y="1312"/>
                    <a:pt x="1773" y="1320"/>
                  </a:cubicBezTo>
                  <a:cubicBezTo>
                    <a:pt x="1765" y="1332"/>
                    <a:pt x="1753" y="1340"/>
                    <a:pt x="1749" y="1357"/>
                  </a:cubicBezTo>
                  <a:cubicBezTo>
                    <a:pt x="1736" y="1365"/>
                    <a:pt x="1728" y="1382"/>
                    <a:pt x="1724" y="1394"/>
                  </a:cubicBezTo>
                  <a:cubicBezTo>
                    <a:pt x="1711" y="1402"/>
                    <a:pt x="1703" y="1415"/>
                    <a:pt x="1695" y="1427"/>
                  </a:cubicBezTo>
                  <a:cubicBezTo>
                    <a:pt x="1687" y="1439"/>
                    <a:pt x="1674" y="1448"/>
                    <a:pt x="1670" y="1464"/>
                  </a:cubicBezTo>
                  <a:cubicBezTo>
                    <a:pt x="1662" y="1476"/>
                    <a:pt x="1650" y="1489"/>
                    <a:pt x="1641" y="1501"/>
                  </a:cubicBezTo>
                  <a:cubicBezTo>
                    <a:pt x="1629" y="1509"/>
                    <a:pt x="1625" y="1522"/>
                    <a:pt x="1612" y="1538"/>
                  </a:cubicBezTo>
                  <a:cubicBezTo>
                    <a:pt x="1604" y="1547"/>
                    <a:pt x="1592" y="1559"/>
                    <a:pt x="1588" y="1571"/>
                  </a:cubicBezTo>
                  <a:cubicBezTo>
                    <a:pt x="1579" y="1584"/>
                    <a:pt x="1567" y="1600"/>
                    <a:pt x="1559" y="1608"/>
                  </a:cubicBezTo>
                  <a:cubicBezTo>
                    <a:pt x="1546" y="1621"/>
                    <a:pt x="1538" y="1629"/>
                    <a:pt x="1530" y="1646"/>
                  </a:cubicBezTo>
                  <a:cubicBezTo>
                    <a:pt x="1522" y="1654"/>
                    <a:pt x="1509" y="1670"/>
                    <a:pt x="1505" y="1683"/>
                  </a:cubicBezTo>
                  <a:cubicBezTo>
                    <a:pt x="1497" y="1691"/>
                    <a:pt x="1485" y="1703"/>
                    <a:pt x="1481" y="1716"/>
                  </a:cubicBezTo>
                  <a:cubicBezTo>
                    <a:pt x="1472" y="1728"/>
                    <a:pt x="1460" y="1744"/>
                    <a:pt x="1456" y="1753"/>
                  </a:cubicBezTo>
                  <a:cubicBezTo>
                    <a:pt x="1443" y="1765"/>
                    <a:pt x="1435" y="1777"/>
                    <a:pt x="1427" y="1790"/>
                  </a:cubicBezTo>
                  <a:cubicBezTo>
                    <a:pt x="1419" y="1798"/>
                    <a:pt x="1406" y="1810"/>
                    <a:pt x="1402" y="1827"/>
                  </a:cubicBezTo>
                  <a:cubicBezTo>
                    <a:pt x="1394" y="1835"/>
                    <a:pt x="1382" y="1848"/>
                    <a:pt x="1377" y="1860"/>
                  </a:cubicBezTo>
                  <a:cubicBezTo>
                    <a:pt x="1357" y="1872"/>
                    <a:pt x="1349" y="1881"/>
                    <a:pt x="1340" y="18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87;p28">
              <a:extLst>
                <a:ext uri="{FF2B5EF4-FFF2-40B4-BE49-F238E27FC236}">
                  <a16:creationId xmlns:a16="http://schemas.microsoft.com/office/drawing/2014/main" id="{D8C52859-2B75-C37B-AEF0-F2C3CE36D85C}"/>
                </a:ext>
              </a:extLst>
            </p:cNvPr>
            <p:cNvSpPr/>
            <p:nvPr/>
          </p:nvSpPr>
          <p:spPr>
            <a:xfrm>
              <a:off x="5317795" y="3199823"/>
              <a:ext cx="163829" cy="163941"/>
            </a:xfrm>
            <a:custGeom>
              <a:avLst/>
              <a:gdLst/>
              <a:ahLst/>
              <a:cxnLst/>
              <a:rect l="l" t="t" r="r" b="b"/>
              <a:pathLst>
                <a:path w="1464" h="1465" extrusionOk="0">
                  <a:moveTo>
                    <a:pt x="734" y="1"/>
                  </a:moveTo>
                  <a:cubicBezTo>
                    <a:pt x="1134" y="1"/>
                    <a:pt x="1464" y="335"/>
                    <a:pt x="1464" y="735"/>
                  </a:cubicBezTo>
                  <a:cubicBezTo>
                    <a:pt x="1464" y="1135"/>
                    <a:pt x="1138" y="1464"/>
                    <a:pt x="734" y="1464"/>
                  </a:cubicBezTo>
                  <a:cubicBezTo>
                    <a:pt x="330" y="1464"/>
                    <a:pt x="0" y="1143"/>
                    <a:pt x="0" y="735"/>
                  </a:cubicBezTo>
                  <a:cubicBezTo>
                    <a:pt x="0" y="335"/>
                    <a:pt x="330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96;p16">
            <a:extLst>
              <a:ext uri="{FF2B5EF4-FFF2-40B4-BE49-F238E27FC236}">
                <a16:creationId xmlns:a16="http://schemas.microsoft.com/office/drawing/2014/main" id="{257960EA-CDDA-E445-A711-9F29C7578977}"/>
              </a:ext>
            </a:extLst>
          </p:cNvPr>
          <p:cNvSpPr/>
          <p:nvPr/>
        </p:nvSpPr>
        <p:spPr>
          <a:xfrm>
            <a:off x="8379900" y="4572305"/>
            <a:ext cx="452400" cy="3714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Fira Sans Extra Condensed"/>
                <a:sym typeface="Fira Sans Extra Condensed"/>
              </a:rPr>
              <a:t>10</a:t>
            </a: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36"/>
          <p:cNvSpPr txBox="1">
            <a:spLocks noGrp="1"/>
          </p:cNvSpPr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42" name="Google Shape;1742;p36"/>
          <p:cNvSpPr/>
          <p:nvPr/>
        </p:nvSpPr>
        <p:spPr>
          <a:xfrm>
            <a:off x="574310" y="1502080"/>
            <a:ext cx="2551800" cy="104792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6"/>
          <p:cNvSpPr/>
          <p:nvPr/>
        </p:nvSpPr>
        <p:spPr>
          <a:xfrm>
            <a:off x="574310" y="2633665"/>
            <a:ext cx="2551800" cy="142886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36"/>
          <p:cNvSpPr/>
          <p:nvPr/>
        </p:nvSpPr>
        <p:spPr>
          <a:xfrm>
            <a:off x="3296100" y="1489076"/>
            <a:ext cx="2551800" cy="13593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36"/>
          <p:cNvSpPr/>
          <p:nvPr/>
        </p:nvSpPr>
        <p:spPr>
          <a:xfrm>
            <a:off x="3282917" y="2938807"/>
            <a:ext cx="2551800" cy="111113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36"/>
          <p:cNvSpPr/>
          <p:nvPr/>
        </p:nvSpPr>
        <p:spPr>
          <a:xfrm>
            <a:off x="6031825" y="1489075"/>
            <a:ext cx="2551800" cy="118496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36"/>
          <p:cNvSpPr/>
          <p:nvPr/>
        </p:nvSpPr>
        <p:spPr>
          <a:xfrm>
            <a:off x="6017890" y="2741631"/>
            <a:ext cx="2551800" cy="131474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6"/>
          <p:cNvSpPr txBox="1"/>
          <p:nvPr/>
        </p:nvSpPr>
        <p:spPr>
          <a:xfrm>
            <a:off x="624660" y="1528610"/>
            <a:ext cx="13905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2" name="Google Shape;1752;p36"/>
          <p:cNvSpPr txBox="1"/>
          <p:nvPr/>
        </p:nvSpPr>
        <p:spPr>
          <a:xfrm>
            <a:off x="595674" y="1831208"/>
            <a:ext cx="2509071" cy="6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To examine whether the 2 popular fitness trackers could accurately predict certain activities.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5" name="Google Shape;1755;p36"/>
          <p:cNvSpPr txBox="1"/>
          <p:nvPr/>
        </p:nvSpPr>
        <p:spPr>
          <a:xfrm>
            <a:off x="3361983" y="1524549"/>
            <a:ext cx="13905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6" name="Google Shape;1756;p36"/>
          <p:cNvSpPr txBox="1"/>
          <p:nvPr/>
        </p:nvSpPr>
        <p:spPr>
          <a:xfrm>
            <a:off x="3336275" y="1771075"/>
            <a:ext cx="2445085" cy="63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ample of 49 participants who completed a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65-minute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trial.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Datasets: 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Apple Watch 3656 minutes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Fit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bit 2608 minutes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7" name="Google Shape;1757;p36"/>
          <p:cNvSpPr txBox="1"/>
          <p:nvPr/>
        </p:nvSpPr>
        <p:spPr>
          <a:xfrm>
            <a:off x="624660" y="2674035"/>
            <a:ext cx="13905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 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8" name="Google Shape;1758;p36"/>
          <p:cNvSpPr txBox="1"/>
          <p:nvPr/>
        </p:nvSpPr>
        <p:spPr>
          <a:xfrm>
            <a:off x="606526" y="2954919"/>
            <a:ext cx="1796341" cy="96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Using machine learning classification methods to predict physical activity types.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9" name="Google Shape;1759;p36"/>
          <p:cNvSpPr txBox="1"/>
          <p:nvPr/>
        </p:nvSpPr>
        <p:spPr>
          <a:xfrm>
            <a:off x="3366205" y="2933501"/>
            <a:ext cx="2202751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Models Used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0" name="Google Shape;1760;p36"/>
          <p:cNvSpPr txBox="1"/>
          <p:nvPr/>
        </p:nvSpPr>
        <p:spPr>
          <a:xfrm>
            <a:off x="3320852" y="3187116"/>
            <a:ext cx="2426894" cy="57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KNN multinomial classifier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Forest multinomial classifier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tudio and Python </a:t>
            </a:r>
          </a:p>
        </p:txBody>
      </p:sp>
      <p:sp>
        <p:nvSpPr>
          <p:cNvPr id="1761" name="Google Shape;1761;p36"/>
          <p:cNvSpPr txBox="1"/>
          <p:nvPr/>
        </p:nvSpPr>
        <p:spPr>
          <a:xfrm>
            <a:off x="6055923" y="2741631"/>
            <a:ext cx="2449482" cy="38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Response Variable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2" name="Google Shape;1762;p36"/>
          <p:cNvSpPr txBox="1"/>
          <p:nvPr/>
        </p:nvSpPr>
        <p:spPr>
          <a:xfrm>
            <a:off x="6087992" y="2988842"/>
            <a:ext cx="2449482" cy="10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Activity class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Lying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Sitting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Walki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unning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3" name="Google Shape;1763;p36"/>
          <p:cNvSpPr txBox="1"/>
          <p:nvPr/>
        </p:nvSpPr>
        <p:spPr>
          <a:xfrm>
            <a:off x="6069858" y="1529024"/>
            <a:ext cx="2449482" cy="39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Predictor Variables 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4" name="Google Shape;1764;p36"/>
          <p:cNvSpPr txBox="1"/>
          <p:nvPr/>
        </p:nvSpPr>
        <p:spPr>
          <a:xfrm>
            <a:off x="6067124" y="1793002"/>
            <a:ext cx="2516501" cy="83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15 variables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noteable ones include:  Heart Rate, Calories, Distance, Steps, and Intensity.  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9" name="Google Shape;1769;p36"/>
          <p:cNvGrpSpPr/>
          <p:nvPr/>
        </p:nvGrpSpPr>
        <p:grpSpPr>
          <a:xfrm>
            <a:off x="2008033" y="3023225"/>
            <a:ext cx="995563" cy="860624"/>
            <a:chOff x="9032475" y="2388063"/>
            <a:chExt cx="968600" cy="843525"/>
          </a:xfrm>
        </p:grpSpPr>
        <p:sp>
          <p:nvSpPr>
            <p:cNvPr id="1770" name="Google Shape;1770;p36"/>
            <p:cNvSpPr/>
            <p:nvPr/>
          </p:nvSpPr>
          <p:spPr>
            <a:xfrm>
              <a:off x="9288925" y="2791363"/>
              <a:ext cx="292225" cy="300575"/>
            </a:xfrm>
            <a:custGeom>
              <a:avLst/>
              <a:gdLst/>
              <a:ahLst/>
              <a:cxnLst/>
              <a:rect l="l" t="t" r="r" b="b"/>
              <a:pathLst>
                <a:path w="11689" h="12023" extrusionOk="0">
                  <a:moveTo>
                    <a:pt x="11689" y="1493"/>
                  </a:moveTo>
                  <a:cubicBezTo>
                    <a:pt x="11479" y="1921"/>
                    <a:pt x="10864" y="2787"/>
                    <a:pt x="10163" y="3678"/>
                  </a:cubicBezTo>
                  <a:cubicBezTo>
                    <a:pt x="9120" y="4997"/>
                    <a:pt x="7587" y="6114"/>
                    <a:pt x="7174" y="6143"/>
                  </a:cubicBezTo>
                  <a:cubicBezTo>
                    <a:pt x="7113" y="6147"/>
                    <a:pt x="6906" y="6255"/>
                    <a:pt x="6605" y="6440"/>
                  </a:cubicBezTo>
                  <a:cubicBezTo>
                    <a:pt x="5418" y="7162"/>
                    <a:pt x="2775" y="8996"/>
                    <a:pt x="1926" y="9854"/>
                  </a:cubicBezTo>
                  <a:cubicBezTo>
                    <a:pt x="1559" y="10225"/>
                    <a:pt x="1023" y="11746"/>
                    <a:pt x="1023" y="11746"/>
                  </a:cubicBezTo>
                  <a:lnTo>
                    <a:pt x="99" y="12022"/>
                  </a:lnTo>
                  <a:lnTo>
                    <a:pt x="1" y="9219"/>
                  </a:lnTo>
                  <a:cubicBezTo>
                    <a:pt x="1" y="9219"/>
                    <a:pt x="957" y="9223"/>
                    <a:pt x="1233" y="9058"/>
                  </a:cubicBezTo>
                  <a:cubicBezTo>
                    <a:pt x="2194" y="8489"/>
                    <a:pt x="3831" y="5735"/>
                    <a:pt x="4717" y="5100"/>
                  </a:cubicBezTo>
                  <a:cubicBezTo>
                    <a:pt x="5010" y="4890"/>
                    <a:pt x="5377" y="4750"/>
                    <a:pt x="5719" y="4659"/>
                  </a:cubicBezTo>
                  <a:cubicBezTo>
                    <a:pt x="6218" y="4519"/>
                    <a:pt x="6638" y="4478"/>
                    <a:pt x="6638" y="4478"/>
                  </a:cubicBezTo>
                  <a:cubicBezTo>
                    <a:pt x="7389" y="2927"/>
                    <a:pt x="8028" y="1488"/>
                    <a:pt x="8671" y="544"/>
                  </a:cubicBezTo>
                  <a:cubicBezTo>
                    <a:pt x="8811" y="338"/>
                    <a:pt x="8955" y="153"/>
                    <a:pt x="9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6"/>
            <p:cNvSpPr/>
            <p:nvPr/>
          </p:nvSpPr>
          <p:spPr>
            <a:xfrm>
              <a:off x="9275325" y="3015213"/>
              <a:ext cx="37850" cy="106800"/>
            </a:xfrm>
            <a:custGeom>
              <a:avLst/>
              <a:gdLst/>
              <a:ahLst/>
              <a:cxnLst/>
              <a:rect l="l" t="t" r="r" b="b"/>
              <a:pathLst>
                <a:path w="1514" h="4272" extrusionOk="0">
                  <a:moveTo>
                    <a:pt x="441" y="1"/>
                  </a:moveTo>
                  <a:lnTo>
                    <a:pt x="194" y="42"/>
                  </a:lnTo>
                  <a:cubicBezTo>
                    <a:pt x="0" y="75"/>
                    <a:pt x="277" y="1543"/>
                    <a:pt x="367" y="1799"/>
                  </a:cubicBezTo>
                  <a:cubicBezTo>
                    <a:pt x="520" y="2260"/>
                    <a:pt x="408" y="2767"/>
                    <a:pt x="470" y="3035"/>
                  </a:cubicBezTo>
                  <a:cubicBezTo>
                    <a:pt x="587" y="3534"/>
                    <a:pt x="881" y="4272"/>
                    <a:pt x="1417" y="4272"/>
                  </a:cubicBezTo>
                  <a:cubicBezTo>
                    <a:pt x="1448" y="4272"/>
                    <a:pt x="1480" y="4269"/>
                    <a:pt x="1513" y="4264"/>
                  </a:cubicBezTo>
                  <a:lnTo>
                    <a:pt x="928" y="3011"/>
                  </a:lnTo>
                  <a:lnTo>
                    <a:pt x="718" y="170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6"/>
            <p:cNvSpPr/>
            <p:nvPr/>
          </p:nvSpPr>
          <p:spPr>
            <a:xfrm>
              <a:off x="9286350" y="3014613"/>
              <a:ext cx="40950" cy="107275"/>
            </a:xfrm>
            <a:custGeom>
              <a:avLst/>
              <a:gdLst/>
              <a:ahLst/>
              <a:cxnLst/>
              <a:rect l="l" t="t" r="r" b="b"/>
              <a:pathLst>
                <a:path w="1638" h="4291" extrusionOk="0">
                  <a:moveTo>
                    <a:pt x="1233" y="0"/>
                  </a:moveTo>
                  <a:lnTo>
                    <a:pt x="771" y="4"/>
                  </a:lnTo>
                  <a:lnTo>
                    <a:pt x="0" y="25"/>
                  </a:lnTo>
                  <a:cubicBezTo>
                    <a:pt x="0" y="25"/>
                    <a:pt x="91" y="569"/>
                    <a:pt x="165" y="1064"/>
                  </a:cubicBezTo>
                  <a:lnTo>
                    <a:pt x="277" y="1732"/>
                  </a:lnTo>
                  <a:cubicBezTo>
                    <a:pt x="326" y="2041"/>
                    <a:pt x="207" y="2680"/>
                    <a:pt x="256" y="2989"/>
                  </a:cubicBezTo>
                  <a:cubicBezTo>
                    <a:pt x="308" y="3361"/>
                    <a:pt x="674" y="4291"/>
                    <a:pt x="1038" y="4291"/>
                  </a:cubicBezTo>
                  <a:cubicBezTo>
                    <a:pt x="1050" y="4291"/>
                    <a:pt x="1061" y="4290"/>
                    <a:pt x="1072" y="4288"/>
                  </a:cubicBezTo>
                  <a:cubicBezTo>
                    <a:pt x="1217" y="4263"/>
                    <a:pt x="1229" y="3983"/>
                    <a:pt x="1312" y="3587"/>
                  </a:cubicBezTo>
                  <a:cubicBezTo>
                    <a:pt x="1328" y="3509"/>
                    <a:pt x="1637" y="1765"/>
                    <a:pt x="1608" y="1588"/>
                  </a:cubicBezTo>
                  <a:cubicBezTo>
                    <a:pt x="1596" y="1489"/>
                    <a:pt x="1481" y="1406"/>
                    <a:pt x="1353" y="1303"/>
                  </a:cubicBezTo>
                  <a:cubicBezTo>
                    <a:pt x="1196" y="1175"/>
                    <a:pt x="1023" y="1023"/>
                    <a:pt x="982" y="763"/>
                  </a:cubicBezTo>
                  <a:cubicBezTo>
                    <a:pt x="949" y="569"/>
                    <a:pt x="1134" y="499"/>
                    <a:pt x="1254" y="293"/>
                  </a:cubicBezTo>
                  <a:cubicBezTo>
                    <a:pt x="1307" y="211"/>
                    <a:pt x="1328" y="0"/>
                    <a:pt x="1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6"/>
            <p:cNvSpPr/>
            <p:nvPr/>
          </p:nvSpPr>
          <p:spPr>
            <a:xfrm>
              <a:off x="9286550" y="3014713"/>
              <a:ext cx="20650" cy="26500"/>
            </a:xfrm>
            <a:custGeom>
              <a:avLst/>
              <a:gdLst/>
              <a:ahLst/>
              <a:cxnLst/>
              <a:rect l="l" t="t" r="r" b="b"/>
              <a:pathLst>
                <a:path w="826" h="1060" extrusionOk="0">
                  <a:moveTo>
                    <a:pt x="768" y="0"/>
                  </a:moveTo>
                  <a:lnTo>
                    <a:pt x="1" y="21"/>
                  </a:lnTo>
                  <a:cubicBezTo>
                    <a:pt x="1" y="21"/>
                    <a:pt x="87" y="565"/>
                    <a:pt x="166" y="1060"/>
                  </a:cubicBezTo>
                  <a:cubicBezTo>
                    <a:pt x="566" y="957"/>
                    <a:pt x="825" y="503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6"/>
            <p:cNvSpPr/>
            <p:nvPr/>
          </p:nvSpPr>
          <p:spPr>
            <a:xfrm>
              <a:off x="9319850" y="3053363"/>
              <a:ext cx="13925" cy="47125"/>
            </a:xfrm>
            <a:custGeom>
              <a:avLst/>
              <a:gdLst/>
              <a:ahLst/>
              <a:cxnLst/>
              <a:rect l="l" t="t" r="r" b="b"/>
              <a:pathLst>
                <a:path w="557" h="1885" extrusionOk="0">
                  <a:moveTo>
                    <a:pt x="194" y="0"/>
                  </a:moveTo>
                  <a:lnTo>
                    <a:pt x="0" y="1885"/>
                  </a:lnTo>
                  <a:lnTo>
                    <a:pt x="549" y="141"/>
                  </a:lnTo>
                  <a:cubicBezTo>
                    <a:pt x="557" y="108"/>
                    <a:pt x="536" y="75"/>
                    <a:pt x="508" y="66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6"/>
            <p:cNvSpPr/>
            <p:nvPr/>
          </p:nvSpPr>
          <p:spPr>
            <a:xfrm>
              <a:off x="9312525" y="3047488"/>
              <a:ext cx="14875" cy="57125"/>
            </a:xfrm>
            <a:custGeom>
              <a:avLst/>
              <a:gdLst/>
              <a:ahLst/>
              <a:cxnLst/>
              <a:rect l="l" t="t" r="r" b="b"/>
              <a:pathLst>
                <a:path w="595" h="2285" extrusionOk="0">
                  <a:moveTo>
                    <a:pt x="306" y="0"/>
                  </a:moveTo>
                  <a:cubicBezTo>
                    <a:pt x="116" y="1167"/>
                    <a:pt x="1" y="1930"/>
                    <a:pt x="25" y="2107"/>
                  </a:cubicBezTo>
                  <a:cubicBezTo>
                    <a:pt x="55" y="2275"/>
                    <a:pt x="219" y="2285"/>
                    <a:pt x="257" y="2285"/>
                  </a:cubicBezTo>
                  <a:cubicBezTo>
                    <a:pt x="262" y="2285"/>
                    <a:pt x="265" y="2285"/>
                    <a:pt x="265" y="2285"/>
                  </a:cubicBezTo>
                  <a:cubicBezTo>
                    <a:pt x="281" y="2206"/>
                    <a:pt x="594" y="458"/>
                    <a:pt x="561" y="281"/>
                  </a:cubicBezTo>
                  <a:cubicBezTo>
                    <a:pt x="549" y="186"/>
                    <a:pt x="434" y="104"/>
                    <a:pt x="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6"/>
            <p:cNvSpPr/>
            <p:nvPr/>
          </p:nvSpPr>
          <p:spPr>
            <a:xfrm>
              <a:off x="9321600" y="3056013"/>
              <a:ext cx="10650" cy="11625"/>
            </a:xfrm>
            <a:custGeom>
              <a:avLst/>
              <a:gdLst/>
              <a:ahLst/>
              <a:cxnLst/>
              <a:rect l="l" t="t" r="r" b="b"/>
              <a:pathLst>
                <a:path w="426" h="465" extrusionOk="0">
                  <a:moveTo>
                    <a:pt x="64" y="0"/>
                  </a:moveTo>
                  <a:cubicBezTo>
                    <a:pt x="50" y="0"/>
                    <a:pt x="36" y="5"/>
                    <a:pt x="25" y="14"/>
                  </a:cubicBezTo>
                  <a:cubicBezTo>
                    <a:pt x="9" y="26"/>
                    <a:pt x="0" y="43"/>
                    <a:pt x="5" y="63"/>
                  </a:cubicBezTo>
                  <a:cubicBezTo>
                    <a:pt x="5" y="76"/>
                    <a:pt x="9" y="80"/>
                    <a:pt x="21" y="96"/>
                  </a:cubicBezTo>
                  <a:lnTo>
                    <a:pt x="318" y="447"/>
                  </a:lnTo>
                  <a:cubicBezTo>
                    <a:pt x="329" y="458"/>
                    <a:pt x="346" y="465"/>
                    <a:pt x="362" y="465"/>
                  </a:cubicBezTo>
                  <a:cubicBezTo>
                    <a:pt x="376" y="465"/>
                    <a:pt x="389" y="460"/>
                    <a:pt x="400" y="451"/>
                  </a:cubicBezTo>
                  <a:cubicBezTo>
                    <a:pt x="421" y="430"/>
                    <a:pt x="425" y="393"/>
                    <a:pt x="405" y="369"/>
                  </a:cubicBezTo>
                  <a:lnTo>
                    <a:pt x="108" y="18"/>
                  </a:lnTo>
                  <a:cubicBezTo>
                    <a:pt x="96" y="7"/>
                    <a:pt x="80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6"/>
            <p:cNvSpPr/>
            <p:nvPr/>
          </p:nvSpPr>
          <p:spPr>
            <a:xfrm>
              <a:off x="9319850" y="3064263"/>
              <a:ext cx="10125" cy="11000"/>
            </a:xfrm>
            <a:custGeom>
              <a:avLst/>
              <a:gdLst/>
              <a:ahLst/>
              <a:cxnLst/>
              <a:rect l="l" t="t" r="r" b="b"/>
              <a:pathLst>
                <a:path w="405" h="440" extrusionOk="0">
                  <a:moveTo>
                    <a:pt x="68" y="0"/>
                  </a:moveTo>
                  <a:cubicBezTo>
                    <a:pt x="54" y="0"/>
                    <a:pt x="40" y="5"/>
                    <a:pt x="29" y="14"/>
                  </a:cubicBezTo>
                  <a:cubicBezTo>
                    <a:pt x="13" y="26"/>
                    <a:pt x="0" y="43"/>
                    <a:pt x="9" y="67"/>
                  </a:cubicBezTo>
                  <a:cubicBezTo>
                    <a:pt x="9" y="76"/>
                    <a:pt x="13" y="88"/>
                    <a:pt x="21" y="96"/>
                  </a:cubicBezTo>
                  <a:lnTo>
                    <a:pt x="297" y="422"/>
                  </a:lnTo>
                  <a:cubicBezTo>
                    <a:pt x="309" y="433"/>
                    <a:pt x="324" y="440"/>
                    <a:pt x="340" y="440"/>
                  </a:cubicBezTo>
                  <a:cubicBezTo>
                    <a:pt x="353" y="440"/>
                    <a:pt x="367" y="435"/>
                    <a:pt x="380" y="426"/>
                  </a:cubicBezTo>
                  <a:cubicBezTo>
                    <a:pt x="400" y="406"/>
                    <a:pt x="404" y="368"/>
                    <a:pt x="384" y="344"/>
                  </a:cubicBezTo>
                  <a:lnTo>
                    <a:pt x="112" y="18"/>
                  </a:lnTo>
                  <a:cubicBezTo>
                    <a:pt x="100" y="7"/>
                    <a:pt x="84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9318500" y="3073013"/>
              <a:ext cx="9000" cy="9675"/>
            </a:xfrm>
            <a:custGeom>
              <a:avLst/>
              <a:gdLst/>
              <a:ahLst/>
              <a:cxnLst/>
              <a:rect l="l" t="t" r="r" b="b"/>
              <a:pathLst>
                <a:path w="360" h="387" extrusionOk="0">
                  <a:moveTo>
                    <a:pt x="64" y="1"/>
                  </a:moveTo>
                  <a:cubicBezTo>
                    <a:pt x="50" y="1"/>
                    <a:pt x="37" y="5"/>
                    <a:pt x="26" y="14"/>
                  </a:cubicBezTo>
                  <a:cubicBezTo>
                    <a:pt x="9" y="27"/>
                    <a:pt x="1" y="43"/>
                    <a:pt x="5" y="68"/>
                  </a:cubicBezTo>
                  <a:cubicBezTo>
                    <a:pt x="9" y="76"/>
                    <a:pt x="9" y="89"/>
                    <a:pt x="21" y="97"/>
                  </a:cubicBezTo>
                  <a:lnTo>
                    <a:pt x="252" y="369"/>
                  </a:lnTo>
                  <a:cubicBezTo>
                    <a:pt x="264" y="380"/>
                    <a:pt x="280" y="387"/>
                    <a:pt x="296" y="387"/>
                  </a:cubicBezTo>
                  <a:cubicBezTo>
                    <a:pt x="310" y="387"/>
                    <a:pt x="324" y="382"/>
                    <a:pt x="335" y="373"/>
                  </a:cubicBezTo>
                  <a:cubicBezTo>
                    <a:pt x="355" y="352"/>
                    <a:pt x="359" y="319"/>
                    <a:pt x="339" y="291"/>
                  </a:cubicBezTo>
                  <a:lnTo>
                    <a:pt x="108" y="18"/>
                  </a:lnTo>
                  <a:cubicBezTo>
                    <a:pt x="97" y="7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6"/>
            <p:cNvSpPr/>
            <p:nvPr/>
          </p:nvSpPr>
          <p:spPr>
            <a:xfrm>
              <a:off x="9317475" y="3082038"/>
              <a:ext cx="7750" cy="8175"/>
            </a:xfrm>
            <a:custGeom>
              <a:avLst/>
              <a:gdLst/>
              <a:ahLst/>
              <a:cxnLst/>
              <a:rect l="l" t="t" r="r" b="b"/>
              <a:pathLst>
                <a:path w="310" h="327" extrusionOk="0">
                  <a:moveTo>
                    <a:pt x="62" y="1"/>
                  </a:moveTo>
                  <a:cubicBezTo>
                    <a:pt x="49" y="1"/>
                    <a:pt x="36" y="5"/>
                    <a:pt x="25" y="16"/>
                  </a:cubicBezTo>
                  <a:cubicBezTo>
                    <a:pt x="9" y="24"/>
                    <a:pt x="1" y="45"/>
                    <a:pt x="5" y="66"/>
                  </a:cubicBezTo>
                  <a:cubicBezTo>
                    <a:pt x="5" y="78"/>
                    <a:pt x="9" y="86"/>
                    <a:pt x="21" y="94"/>
                  </a:cubicBezTo>
                  <a:lnTo>
                    <a:pt x="198" y="309"/>
                  </a:lnTo>
                  <a:cubicBezTo>
                    <a:pt x="210" y="320"/>
                    <a:pt x="226" y="327"/>
                    <a:pt x="243" y="327"/>
                  </a:cubicBezTo>
                  <a:cubicBezTo>
                    <a:pt x="256" y="327"/>
                    <a:pt x="270" y="322"/>
                    <a:pt x="281" y="313"/>
                  </a:cubicBezTo>
                  <a:cubicBezTo>
                    <a:pt x="302" y="292"/>
                    <a:pt x="310" y="255"/>
                    <a:pt x="289" y="231"/>
                  </a:cubicBezTo>
                  <a:lnTo>
                    <a:pt x="108" y="20"/>
                  </a:lnTo>
                  <a:cubicBezTo>
                    <a:pt x="96" y="9"/>
                    <a:pt x="79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6"/>
            <p:cNvSpPr/>
            <p:nvPr/>
          </p:nvSpPr>
          <p:spPr>
            <a:xfrm>
              <a:off x="9315625" y="3090338"/>
              <a:ext cx="7225" cy="7525"/>
            </a:xfrm>
            <a:custGeom>
              <a:avLst/>
              <a:gdLst/>
              <a:ahLst/>
              <a:cxnLst/>
              <a:rect l="l" t="t" r="r" b="b"/>
              <a:pathLst>
                <a:path w="289" h="301" extrusionOk="0">
                  <a:moveTo>
                    <a:pt x="65" y="0"/>
                  </a:moveTo>
                  <a:cubicBezTo>
                    <a:pt x="52" y="0"/>
                    <a:pt x="38" y="5"/>
                    <a:pt x="25" y="14"/>
                  </a:cubicBezTo>
                  <a:cubicBezTo>
                    <a:pt x="13" y="22"/>
                    <a:pt x="0" y="43"/>
                    <a:pt x="4" y="63"/>
                  </a:cubicBezTo>
                  <a:cubicBezTo>
                    <a:pt x="13" y="76"/>
                    <a:pt x="13" y="80"/>
                    <a:pt x="21" y="96"/>
                  </a:cubicBezTo>
                  <a:lnTo>
                    <a:pt x="157" y="249"/>
                  </a:lnTo>
                  <a:lnTo>
                    <a:pt x="182" y="278"/>
                  </a:lnTo>
                  <a:cubicBezTo>
                    <a:pt x="193" y="293"/>
                    <a:pt x="209" y="301"/>
                    <a:pt x="225" y="301"/>
                  </a:cubicBezTo>
                  <a:cubicBezTo>
                    <a:pt x="239" y="301"/>
                    <a:pt x="253" y="295"/>
                    <a:pt x="264" y="286"/>
                  </a:cubicBezTo>
                  <a:cubicBezTo>
                    <a:pt x="289" y="265"/>
                    <a:pt x="289" y="228"/>
                    <a:pt x="268" y="204"/>
                  </a:cubicBezTo>
                  <a:lnTo>
                    <a:pt x="108" y="18"/>
                  </a:lnTo>
                  <a:cubicBezTo>
                    <a:pt x="96" y="7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6"/>
            <p:cNvSpPr/>
            <p:nvPr/>
          </p:nvSpPr>
          <p:spPr>
            <a:xfrm>
              <a:off x="9431875" y="2791363"/>
              <a:ext cx="149275" cy="161025"/>
            </a:xfrm>
            <a:custGeom>
              <a:avLst/>
              <a:gdLst/>
              <a:ahLst/>
              <a:cxnLst/>
              <a:rect l="l" t="t" r="r" b="b"/>
              <a:pathLst>
                <a:path w="5971" h="6441" extrusionOk="0">
                  <a:moveTo>
                    <a:pt x="5971" y="1493"/>
                  </a:moveTo>
                  <a:cubicBezTo>
                    <a:pt x="5761" y="1921"/>
                    <a:pt x="5146" y="2787"/>
                    <a:pt x="4445" y="3678"/>
                  </a:cubicBezTo>
                  <a:cubicBezTo>
                    <a:pt x="3402" y="4997"/>
                    <a:pt x="1869" y="6114"/>
                    <a:pt x="1456" y="6143"/>
                  </a:cubicBezTo>
                  <a:cubicBezTo>
                    <a:pt x="1395" y="6147"/>
                    <a:pt x="1188" y="6255"/>
                    <a:pt x="887" y="6440"/>
                  </a:cubicBezTo>
                  <a:cubicBezTo>
                    <a:pt x="586" y="5916"/>
                    <a:pt x="191" y="5092"/>
                    <a:pt x="1" y="4659"/>
                  </a:cubicBezTo>
                  <a:cubicBezTo>
                    <a:pt x="500" y="4519"/>
                    <a:pt x="920" y="4478"/>
                    <a:pt x="920" y="4478"/>
                  </a:cubicBezTo>
                  <a:cubicBezTo>
                    <a:pt x="1671" y="2927"/>
                    <a:pt x="2310" y="1488"/>
                    <a:pt x="2953" y="544"/>
                  </a:cubicBezTo>
                  <a:cubicBezTo>
                    <a:pt x="3093" y="338"/>
                    <a:pt x="3237" y="153"/>
                    <a:pt x="3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6"/>
            <p:cNvSpPr/>
            <p:nvPr/>
          </p:nvSpPr>
          <p:spPr>
            <a:xfrm>
              <a:off x="9607825" y="2558313"/>
              <a:ext cx="66525" cy="141525"/>
            </a:xfrm>
            <a:custGeom>
              <a:avLst/>
              <a:gdLst/>
              <a:ahLst/>
              <a:cxnLst/>
              <a:rect l="l" t="t" r="r" b="b"/>
              <a:pathLst>
                <a:path w="2661" h="5661" extrusionOk="0">
                  <a:moveTo>
                    <a:pt x="780" y="149"/>
                  </a:moveTo>
                  <a:cubicBezTo>
                    <a:pt x="1419" y="0"/>
                    <a:pt x="1790" y="503"/>
                    <a:pt x="1897" y="895"/>
                  </a:cubicBezTo>
                  <a:cubicBezTo>
                    <a:pt x="1976" y="1175"/>
                    <a:pt x="2487" y="3303"/>
                    <a:pt x="2569" y="3649"/>
                  </a:cubicBezTo>
                  <a:cubicBezTo>
                    <a:pt x="2660" y="4045"/>
                    <a:pt x="2615" y="5661"/>
                    <a:pt x="2516" y="5599"/>
                  </a:cubicBezTo>
                  <a:cubicBezTo>
                    <a:pt x="1996" y="5269"/>
                    <a:pt x="13" y="1823"/>
                    <a:pt x="5" y="1179"/>
                  </a:cubicBezTo>
                  <a:cubicBezTo>
                    <a:pt x="1" y="668"/>
                    <a:pt x="392" y="239"/>
                    <a:pt x="780" y="149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6"/>
            <p:cNvSpPr/>
            <p:nvPr/>
          </p:nvSpPr>
          <p:spPr>
            <a:xfrm>
              <a:off x="9541250" y="2521313"/>
              <a:ext cx="132575" cy="203675"/>
            </a:xfrm>
            <a:custGeom>
              <a:avLst/>
              <a:gdLst/>
              <a:ahLst/>
              <a:cxnLst/>
              <a:rect l="l" t="t" r="r" b="b"/>
              <a:pathLst>
                <a:path w="5303" h="8147" extrusionOk="0">
                  <a:moveTo>
                    <a:pt x="5282" y="4304"/>
                  </a:moveTo>
                  <a:cubicBezTo>
                    <a:pt x="5302" y="4614"/>
                    <a:pt x="4935" y="4948"/>
                    <a:pt x="4560" y="5364"/>
                  </a:cubicBezTo>
                  <a:lnTo>
                    <a:pt x="2759" y="8147"/>
                  </a:lnTo>
                  <a:lnTo>
                    <a:pt x="0" y="7087"/>
                  </a:lnTo>
                  <a:cubicBezTo>
                    <a:pt x="0" y="7087"/>
                    <a:pt x="689" y="6345"/>
                    <a:pt x="689" y="6020"/>
                  </a:cubicBezTo>
                  <a:cubicBezTo>
                    <a:pt x="689" y="5669"/>
                    <a:pt x="639" y="5030"/>
                    <a:pt x="582" y="4374"/>
                  </a:cubicBezTo>
                  <a:cubicBezTo>
                    <a:pt x="479" y="3282"/>
                    <a:pt x="338" y="2140"/>
                    <a:pt x="338" y="2140"/>
                  </a:cubicBezTo>
                  <a:lnTo>
                    <a:pt x="2264" y="0"/>
                  </a:lnTo>
                  <a:lnTo>
                    <a:pt x="3760" y="977"/>
                  </a:lnTo>
                  <a:cubicBezTo>
                    <a:pt x="3925" y="2161"/>
                    <a:pt x="4705" y="2701"/>
                    <a:pt x="5080" y="3517"/>
                  </a:cubicBezTo>
                  <a:cubicBezTo>
                    <a:pt x="5191" y="3752"/>
                    <a:pt x="5265" y="4003"/>
                    <a:pt x="5282" y="43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9666575" y="2595413"/>
              <a:ext cx="68050" cy="102900"/>
            </a:xfrm>
            <a:custGeom>
              <a:avLst/>
              <a:gdLst/>
              <a:ahLst/>
              <a:cxnLst/>
              <a:rect l="l" t="t" r="r" b="b"/>
              <a:pathLst>
                <a:path w="2722" h="4116" extrusionOk="0">
                  <a:moveTo>
                    <a:pt x="149" y="2206"/>
                  </a:moveTo>
                  <a:cubicBezTo>
                    <a:pt x="17" y="2701"/>
                    <a:pt x="1" y="4115"/>
                    <a:pt x="166" y="4115"/>
                  </a:cubicBezTo>
                  <a:cubicBezTo>
                    <a:pt x="450" y="4115"/>
                    <a:pt x="945" y="3600"/>
                    <a:pt x="1213" y="3237"/>
                  </a:cubicBezTo>
                  <a:cubicBezTo>
                    <a:pt x="1708" y="2569"/>
                    <a:pt x="2722" y="0"/>
                    <a:pt x="2722" y="0"/>
                  </a:cubicBezTo>
                  <a:lnTo>
                    <a:pt x="1786" y="0"/>
                  </a:lnTo>
                  <a:cubicBezTo>
                    <a:pt x="1815" y="619"/>
                    <a:pt x="322" y="1580"/>
                    <a:pt x="149" y="2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9706875" y="2522338"/>
              <a:ext cx="34450" cy="73400"/>
            </a:xfrm>
            <a:custGeom>
              <a:avLst/>
              <a:gdLst/>
              <a:ahLst/>
              <a:cxnLst/>
              <a:rect l="l" t="t" r="r" b="b"/>
              <a:pathLst>
                <a:path w="1378" h="2936" extrusionOk="0">
                  <a:moveTo>
                    <a:pt x="1378" y="565"/>
                  </a:moveTo>
                  <a:cubicBezTo>
                    <a:pt x="1378" y="491"/>
                    <a:pt x="1316" y="429"/>
                    <a:pt x="1238" y="429"/>
                  </a:cubicBezTo>
                  <a:lnTo>
                    <a:pt x="1234" y="429"/>
                  </a:lnTo>
                  <a:cubicBezTo>
                    <a:pt x="1155" y="429"/>
                    <a:pt x="1093" y="491"/>
                    <a:pt x="1093" y="565"/>
                  </a:cubicBezTo>
                  <a:lnTo>
                    <a:pt x="1093" y="813"/>
                  </a:lnTo>
                  <a:lnTo>
                    <a:pt x="1089" y="1344"/>
                  </a:lnTo>
                  <a:cubicBezTo>
                    <a:pt x="1089" y="1365"/>
                    <a:pt x="1073" y="1382"/>
                    <a:pt x="1052" y="1382"/>
                  </a:cubicBezTo>
                  <a:lnTo>
                    <a:pt x="1052" y="1382"/>
                  </a:lnTo>
                  <a:cubicBezTo>
                    <a:pt x="1040" y="1382"/>
                    <a:pt x="1019" y="1365"/>
                    <a:pt x="1019" y="1344"/>
                  </a:cubicBezTo>
                  <a:lnTo>
                    <a:pt x="1027" y="310"/>
                  </a:lnTo>
                  <a:cubicBezTo>
                    <a:pt x="1027" y="231"/>
                    <a:pt x="966" y="165"/>
                    <a:pt x="887" y="169"/>
                  </a:cubicBezTo>
                  <a:lnTo>
                    <a:pt x="883" y="169"/>
                  </a:lnTo>
                  <a:cubicBezTo>
                    <a:pt x="805" y="169"/>
                    <a:pt x="739" y="231"/>
                    <a:pt x="739" y="310"/>
                  </a:cubicBezTo>
                  <a:lnTo>
                    <a:pt x="731" y="1344"/>
                  </a:lnTo>
                  <a:cubicBezTo>
                    <a:pt x="731" y="1365"/>
                    <a:pt x="714" y="1382"/>
                    <a:pt x="694" y="1382"/>
                  </a:cubicBezTo>
                  <a:lnTo>
                    <a:pt x="694" y="1382"/>
                  </a:lnTo>
                  <a:cubicBezTo>
                    <a:pt x="673" y="1382"/>
                    <a:pt x="656" y="1365"/>
                    <a:pt x="656" y="1344"/>
                  </a:cubicBezTo>
                  <a:lnTo>
                    <a:pt x="669" y="145"/>
                  </a:lnTo>
                  <a:cubicBezTo>
                    <a:pt x="669" y="66"/>
                    <a:pt x="607" y="4"/>
                    <a:pt x="529" y="0"/>
                  </a:cubicBezTo>
                  <a:lnTo>
                    <a:pt x="524" y="0"/>
                  </a:lnTo>
                  <a:cubicBezTo>
                    <a:pt x="446" y="0"/>
                    <a:pt x="380" y="62"/>
                    <a:pt x="380" y="141"/>
                  </a:cubicBezTo>
                  <a:lnTo>
                    <a:pt x="368" y="1340"/>
                  </a:lnTo>
                  <a:cubicBezTo>
                    <a:pt x="368" y="1361"/>
                    <a:pt x="351" y="1377"/>
                    <a:pt x="331" y="1377"/>
                  </a:cubicBezTo>
                  <a:lnTo>
                    <a:pt x="331" y="1377"/>
                  </a:lnTo>
                  <a:cubicBezTo>
                    <a:pt x="318" y="1377"/>
                    <a:pt x="298" y="1361"/>
                    <a:pt x="298" y="1340"/>
                  </a:cubicBezTo>
                  <a:lnTo>
                    <a:pt x="306" y="305"/>
                  </a:lnTo>
                  <a:cubicBezTo>
                    <a:pt x="306" y="227"/>
                    <a:pt x="244" y="165"/>
                    <a:pt x="166" y="165"/>
                  </a:cubicBezTo>
                  <a:lnTo>
                    <a:pt x="162" y="165"/>
                  </a:lnTo>
                  <a:cubicBezTo>
                    <a:pt x="83" y="165"/>
                    <a:pt x="17" y="227"/>
                    <a:pt x="17" y="305"/>
                  </a:cubicBezTo>
                  <a:lnTo>
                    <a:pt x="9" y="1377"/>
                  </a:lnTo>
                  <a:lnTo>
                    <a:pt x="1" y="1670"/>
                  </a:lnTo>
                  <a:lnTo>
                    <a:pt x="162" y="2928"/>
                  </a:lnTo>
                  <a:lnTo>
                    <a:pt x="1102" y="2936"/>
                  </a:lnTo>
                  <a:lnTo>
                    <a:pt x="1349" y="2355"/>
                  </a:lnTo>
                  <a:cubicBezTo>
                    <a:pt x="1357" y="2330"/>
                    <a:pt x="1361" y="2235"/>
                    <a:pt x="1361" y="2120"/>
                  </a:cubicBezTo>
                  <a:cubicBezTo>
                    <a:pt x="1374" y="1781"/>
                    <a:pt x="1361" y="1386"/>
                    <a:pt x="1361" y="13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6"/>
            <p:cNvSpPr/>
            <p:nvPr/>
          </p:nvSpPr>
          <p:spPr>
            <a:xfrm>
              <a:off x="9707300" y="2555638"/>
              <a:ext cx="28775" cy="32375"/>
            </a:xfrm>
            <a:custGeom>
              <a:avLst/>
              <a:gdLst/>
              <a:ahLst/>
              <a:cxnLst/>
              <a:rect l="l" t="t" r="r" b="b"/>
              <a:pathLst>
                <a:path w="1151" h="1295" extrusionOk="0">
                  <a:moveTo>
                    <a:pt x="0" y="816"/>
                  </a:moveTo>
                  <a:lnTo>
                    <a:pt x="594" y="1295"/>
                  </a:lnTo>
                  <a:cubicBezTo>
                    <a:pt x="693" y="1060"/>
                    <a:pt x="883" y="903"/>
                    <a:pt x="1151" y="825"/>
                  </a:cubicBezTo>
                  <a:lnTo>
                    <a:pt x="1151" y="408"/>
                  </a:lnTo>
                  <a:cubicBezTo>
                    <a:pt x="1151" y="243"/>
                    <a:pt x="1002" y="115"/>
                    <a:pt x="841" y="140"/>
                  </a:cubicBezTo>
                  <a:cubicBezTo>
                    <a:pt x="561" y="186"/>
                    <a:pt x="260" y="103"/>
                    <a:pt x="0" y="0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9699875" y="2551088"/>
              <a:ext cx="23525" cy="47850"/>
            </a:xfrm>
            <a:custGeom>
              <a:avLst/>
              <a:gdLst/>
              <a:ahLst/>
              <a:cxnLst/>
              <a:rect l="l" t="t" r="r" b="b"/>
              <a:pathLst>
                <a:path w="941" h="1914" extrusionOk="0">
                  <a:moveTo>
                    <a:pt x="458" y="932"/>
                  </a:moveTo>
                  <a:lnTo>
                    <a:pt x="363" y="252"/>
                  </a:lnTo>
                  <a:cubicBezTo>
                    <a:pt x="314" y="95"/>
                    <a:pt x="211" y="1"/>
                    <a:pt x="54" y="50"/>
                  </a:cubicBezTo>
                  <a:lnTo>
                    <a:pt x="50" y="50"/>
                  </a:lnTo>
                  <a:cubicBezTo>
                    <a:pt x="13" y="67"/>
                    <a:pt x="1" y="95"/>
                    <a:pt x="5" y="145"/>
                  </a:cubicBezTo>
                  <a:lnTo>
                    <a:pt x="71" y="1097"/>
                  </a:lnTo>
                  <a:cubicBezTo>
                    <a:pt x="71" y="1097"/>
                    <a:pt x="392" y="1914"/>
                    <a:pt x="602" y="1844"/>
                  </a:cubicBezTo>
                  <a:cubicBezTo>
                    <a:pt x="941" y="1724"/>
                    <a:pt x="899" y="1431"/>
                    <a:pt x="850" y="1287"/>
                  </a:cubicBezTo>
                  <a:cubicBezTo>
                    <a:pt x="788" y="1081"/>
                    <a:pt x="458" y="932"/>
                    <a:pt x="458" y="932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9503825" y="2698588"/>
              <a:ext cx="234825" cy="422300"/>
            </a:xfrm>
            <a:custGeom>
              <a:avLst/>
              <a:gdLst/>
              <a:ahLst/>
              <a:cxnLst/>
              <a:rect l="l" t="t" r="r" b="b"/>
              <a:pathLst>
                <a:path w="9393" h="16892" extrusionOk="0">
                  <a:moveTo>
                    <a:pt x="9187" y="8222"/>
                  </a:moveTo>
                  <a:cubicBezTo>
                    <a:pt x="9042" y="8572"/>
                    <a:pt x="8651" y="9376"/>
                    <a:pt x="8193" y="10308"/>
                  </a:cubicBezTo>
                  <a:cubicBezTo>
                    <a:pt x="7533" y="11635"/>
                    <a:pt x="6733" y="13223"/>
                    <a:pt x="6305" y="14064"/>
                  </a:cubicBezTo>
                  <a:cubicBezTo>
                    <a:pt x="6123" y="14418"/>
                    <a:pt x="6197" y="14843"/>
                    <a:pt x="6482" y="15119"/>
                  </a:cubicBezTo>
                  <a:lnTo>
                    <a:pt x="7863" y="16463"/>
                  </a:lnTo>
                  <a:lnTo>
                    <a:pt x="7335" y="16892"/>
                  </a:lnTo>
                  <a:lnTo>
                    <a:pt x="5501" y="16043"/>
                  </a:lnTo>
                  <a:lnTo>
                    <a:pt x="4342" y="15610"/>
                  </a:lnTo>
                  <a:lnTo>
                    <a:pt x="5072" y="14328"/>
                  </a:lnTo>
                  <a:cubicBezTo>
                    <a:pt x="5629" y="13280"/>
                    <a:pt x="5637" y="11186"/>
                    <a:pt x="5876" y="10279"/>
                  </a:cubicBezTo>
                  <a:cubicBezTo>
                    <a:pt x="5929" y="10085"/>
                    <a:pt x="6012" y="9883"/>
                    <a:pt x="6103" y="9689"/>
                  </a:cubicBezTo>
                  <a:cubicBezTo>
                    <a:pt x="6507" y="8848"/>
                    <a:pt x="7170" y="8065"/>
                    <a:pt x="7170" y="8065"/>
                  </a:cubicBezTo>
                  <a:cubicBezTo>
                    <a:pt x="7170" y="8065"/>
                    <a:pt x="4944" y="7018"/>
                    <a:pt x="4140" y="6457"/>
                  </a:cubicBezTo>
                  <a:cubicBezTo>
                    <a:pt x="3617" y="6086"/>
                    <a:pt x="2091" y="4705"/>
                    <a:pt x="1605" y="4560"/>
                  </a:cubicBezTo>
                  <a:cubicBezTo>
                    <a:pt x="1023" y="4391"/>
                    <a:pt x="1" y="3958"/>
                    <a:pt x="1" y="2619"/>
                  </a:cubicBezTo>
                  <a:cubicBezTo>
                    <a:pt x="1" y="2033"/>
                    <a:pt x="384" y="1423"/>
                    <a:pt x="813" y="854"/>
                  </a:cubicBezTo>
                  <a:cubicBezTo>
                    <a:pt x="1044" y="549"/>
                    <a:pt x="1287" y="260"/>
                    <a:pt x="1497" y="0"/>
                  </a:cubicBezTo>
                  <a:lnTo>
                    <a:pt x="4256" y="1060"/>
                  </a:lnTo>
                  <a:lnTo>
                    <a:pt x="4202" y="2165"/>
                  </a:lnTo>
                  <a:lnTo>
                    <a:pt x="4177" y="2775"/>
                  </a:lnTo>
                  <a:cubicBezTo>
                    <a:pt x="4177" y="2775"/>
                    <a:pt x="5587" y="3785"/>
                    <a:pt x="6523" y="4536"/>
                  </a:cubicBezTo>
                  <a:cubicBezTo>
                    <a:pt x="7348" y="5199"/>
                    <a:pt x="9393" y="7714"/>
                    <a:pt x="9187" y="82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9604325" y="3082438"/>
              <a:ext cx="109075" cy="43325"/>
            </a:xfrm>
            <a:custGeom>
              <a:avLst/>
              <a:gdLst/>
              <a:ahLst/>
              <a:cxnLst/>
              <a:rect l="l" t="t" r="r" b="b"/>
              <a:pathLst>
                <a:path w="4363" h="1733" extrusionOk="0">
                  <a:moveTo>
                    <a:pt x="178" y="0"/>
                  </a:moveTo>
                  <a:lnTo>
                    <a:pt x="79" y="231"/>
                  </a:lnTo>
                  <a:cubicBezTo>
                    <a:pt x="1" y="417"/>
                    <a:pt x="1398" y="953"/>
                    <a:pt x="1662" y="1014"/>
                  </a:cubicBezTo>
                  <a:cubicBezTo>
                    <a:pt x="2136" y="1122"/>
                    <a:pt x="2507" y="1493"/>
                    <a:pt x="2771" y="1579"/>
                  </a:cubicBezTo>
                  <a:cubicBezTo>
                    <a:pt x="3006" y="1659"/>
                    <a:pt x="3314" y="1732"/>
                    <a:pt x="3601" y="1732"/>
                  </a:cubicBezTo>
                  <a:cubicBezTo>
                    <a:pt x="3934" y="1732"/>
                    <a:pt x="4238" y="1633"/>
                    <a:pt x="4363" y="1332"/>
                  </a:cubicBezTo>
                  <a:lnTo>
                    <a:pt x="2990" y="1175"/>
                  </a:lnTo>
                  <a:lnTo>
                    <a:pt x="1769" y="66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9608750" y="3055188"/>
              <a:ext cx="106100" cy="65800"/>
            </a:xfrm>
            <a:custGeom>
              <a:avLst/>
              <a:gdLst/>
              <a:ahLst/>
              <a:cxnLst/>
              <a:rect l="l" t="t" r="r" b="b"/>
              <a:pathLst>
                <a:path w="4244" h="2632" extrusionOk="0">
                  <a:moveTo>
                    <a:pt x="674" y="0"/>
                  </a:moveTo>
                  <a:cubicBezTo>
                    <a:pt x="654" y="0"/>
                    <a:pt x="638" y="8"/>
                    <a:pt x="628" y="26"/>
                  </a:cubicBezTo>
                  <a:lnTo>
                    <a:pt x="384" y="422"/>
                  </a:lnTo>
                  <a:lnTo>
                    <a:pt x="1" y="1090"/>
                  </a:lnTo>
                  <a:cubicBezTo>
                    <a:pt x="1" y="1090"/>
                    <a:pt x="504" y="1300"/>
                    <a:pt x="970" y="1494"/>
                  </a:cubicBezTo>
                  <a:lnTo>
                    <a:pt x="1592" y="1758"/>
                  </a:lnTo>
                  <a:cubicBezTo>
                    <a:pt x="1881" y="1878"/>
                    <a:pt x="2359" y="2315"/>
                    <a:pt x="2648" y="2438"/>
                  </a:cubicBezTo>
                  <a:cubicBezTo>
                    <a:pt x="2856" y="2529"/>
                    <a:pt x="3292" y="2632"/>
                    <a:pt x="3649" y="2632"/>
                  </a:cubicBezTo>
                  <a:cubicBezTo>
                    <a:pt x="3907" y="2632"/>
                    <a:pt x="4123" y="2579"/>
                    <a:pt x="4186" y="2430"/>
                  </a:cubicBezTo>
                  <a:cubicBezTo>
                    <a:pt x="4243" y="2294"/>
                    <a:pt x="4004" y="2133"/>
                    <a:pt x="3720" y="1857"/>
                  </a:cubicBezTo>
                  <a:cubicBezTo>
                    <a:pt x="3662" y="1803"/>
                    <a:pt x="2343" y="612"/>
                    <a:pt x="2178" y="546"/>
                  </a:cubicBezTo>
                  <a:cubicBezTo>
                    <a:pt x="2156" y="536"/>
                    <a:pt x="2132" y="532"/>
                    <a:pt x="2106" y="532"/>
                  </a:cubicBezTo>
                  <a:cubicBezTo>
                    <a:pt x="2024" y="532"/>
                    <a:pt x="1922" y="574"/>
                    <a:pt x="1803" y="612"/>
                  </a:cubicBezTo>
                  <a:cubicBezTo>
                    <a:pt x="1684" y="656"/>
                    <a:pt x="1552" y="698"/>
                    <a:pt x="1410" y="698"/>
                  </a:cubicBezTo>
                  <a:cubicBezTo>
                    <a:pt x="1325" y="698"/>
                    <a:pt x="1238" y="683"/>
                    <a:pt x="1147" y="645"/>
                  </a:cubicBezTo>
                  <a:cubicBezTo>
                    <a:pt x="962" y="567"/>
                    <a:pt x="1003" y="377"/>
                    <a:pt x="891" y="167"/>
                  </a:cubicBezTo>
                  <a:cubicBezTo>
                    <a:pt x="856" y="96"/>
                    <a:pt x="743" y="0"/>
                    <a:pt x="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6"/>
            <p:cNvSpPr/>
            <p:nvPr/>
          </p:nvSpPr>
          <p:spPr>
            <a:xfrm>
              <a:off x="9608750" y="3065738"/>
              <a:ext cx="27350" cy="26825"/>
            </a:xfrm>
            <a:custGeom>
              <a:avLst/>
              <a:gdLst/>
              <a:ahLst/>
              <a:cxnLst/>
              <a:rect l="l" t="t" r="r" b="b"/>
              <a:pathLst>
                <a:path w="1094" h="1073" extrusionOk="0">
                  <a:moveTo>
                    <a:pt x="388" y="0"/>
                  </a:moveTo>
                  <a:lnTo>
                    <a:pt x="1" y="668"/>
                  </a:lnTo>
                  <a:cubicBezTo>
                    <a:pt x="1" y="668"/>
                    <a:pt x="504" y="878"/>
                    <a:pt x="970" y="1072"/>
                  </a:cubicBezTo>
                  <a:cubicBezTo>
                    <a:pt x="1093" y="676"/>
                    <a:pt x="846" y="215"/>
                    <a:pt x="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6"/>
            <p:cNvSpPr/>
            <p:nvPr/>
          </p:nvSpPr>
          <p:spPr>
            <a:xfrm>
              <a:off x="9661325" y="3063713"/>
              <a:ext cx="37350" cy="35025"/>
            </a:xfrm>
            <a:custGeom>
              <a:avLst/>
              <a:gdLst/>
              <a:ahLst/>
              <a:cxnLst/>
              <a:rect l="l" t="t" r="r" b="b"/>
              <a:pathLst>
                <a:path w="1494" h="1401" extrusionOk="0">
                  <a:moveTo>
                    <a:pt x="266" y="1"/>
                  </a:moveTo>
                  <a:cubicBezTo>
                    <a:pt x="251" y="1"/>
                    <a:pt x="236" y="7"/>
                    <a:pt x="223" y="19"/>
                  </a:cubicBezTo>
                  <a:lnTo>
                    <a:pt x="1" y="254"/>
                  </a:lnTo>
                  <a:lnTo>
                    <a:pt x="1493" y="1401"/>
                  </a:lnTo>
                  <a:lnTo>
                    <a:pt x="306" y="19"/>
                  </a:lnTo>
                  <a:cubicBezTo>
                    <a:pt x="295" y="7"/>
                    <a:pt x="281" y="1"/>
                    <a:pt x="2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9653800" y="3068588"/>
              <a:ext cx="47950" cy="36275"/>
            </a:xfrm>
            <a:custGeom>
              <a:avLst/>
              <a:gdLst/>
              <a:ahLst/>
              <a:cxnLst/>
              <a:rect l="l" t="t" r="r" b="b"/>
              <a:pathLst>
                <a:path w="1918" h="1451" extrusionOk="0">
                  <a:moveTo>
                    <a:pt x="307" y="0"/>
                  </a:moveTo>
                  <a:cubicBezTo>
                    <a:pt x="223" y="0"/>
                    <a:pt x="120" y="43"/>
                    <a:pt x="1" y="84"/>
                  </a:cubicBezTo>
                  <a:cubicBezTo>
                    <a:pt x="895" y="867"/>
                    <a:pt x="1485" y="1366"/>
                    <a:pt x="1646" y="1432"/>
                  </a:cubicBezTo>
                  <a:cubicBezTo>
                    <a:pt x="1676" y="1445"/>
                    <a:pt x="1705" y="1450"/>
                    <a:pt x="1730" y="1450"/>
                  </a:cubicBezTo>
                  <a:cubicBezTo>
                    <a:pt x="1855" y="1450"/>
                    <a:pt x="1918" y="1325"/>
                    <a:pt x="1918" y="1325"/>
                  </a:cubicBezTo>
                  <a:cubicBezTo>
                    <a:pt x="1864" y="1267"/>
                    <a:pt x="545" y="84"/>
                    <a:pt x="380" y="14"/>
                  </a:cubicBezTo>
                  <a:cubicBezTo>
                    <a:pt x="357" y="4"/>
                    <a:pt x="333" y="0"/>
                    <a:pt x="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9662250" y="3070138"/>
              <a:ext cx="14550" cy="4775"/>
            </a:xfrm>
            <a:custGeom>
              <a:avLst/>
              <a:gdLst/>
              <a:ahLst/>
              <a:cxnLst/>
              <a:rect l="l" t="t" r="r" b="b"/>
              <a:pathLst>
                <a:path w="582" h="191" extrusionOk="0">
                  <a:moveTo>
                    <a:pt x="518" y="1"/>
                  </a:moveTo>
                  <a:cubicBezTo>
                    <a:pt x="514" y="1"/>
                    <a:pt x="511" y="1"/>
                    <a:pt x="508" y="1"/>
                  </a:cubicBezTo>
                  <a:lnTo>
                    <a:pt x="50" y="72"/>
                  </a:lnTo>
                  <a:cubicBezTo>
                    <a:pt x="21" y="80"/>
                    <a:pt x="1" y="109"/>
                    <a:pt x="5" y="142"/>
                  </a:cubicBezTo>
                  <a:cubicBezTo>
                    <a:pt x="9" y="162"/>
                    <a:pt x="25" y="183"/>
                    <a:pt x="42" y="187"/>
                  </a:cubicBezTo>
                  <a:cubicBezTo>
                    <a:pt x="46" y="189"/>
                    <a:pt x="51" y="190"/>
                    <a:pt x="56" y="190"/>
                  </a:cubicBezTo>
                  <a:cubicBezTo>
                    <a:pt x="61" y="190"/>
                    <a:pt x="67" y="189"/>
                    <a:pt x="71" y="187"/>
                  </a:cubicBezTo>
                  <a:lnTo>
                    <a:pt x="528" y="113"/>
                  </a:lnTo>
                  <a:cubicBezTo>
                    <a:pt x="561" y="109"/>
                    <a:pt x="582" y="80"/>
                    <a:pt x="578" y="47"/>
                  </a:cubicBezTo>
                  <a:cubicBezTo>
                    <a:pt x="570" y="17"/>
                    <a:pt x="546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9668450" y="3076188"/>
              <a:ext cx="13525" cy="4475"/>
            </a:xfrm>
            <a:custGeom>
              <a:avLst/>
              <a:gdLst/>
              <a:ahLst/>
              <a:cxnLst/>
              <a:rect l="l" t="t" r="r" b="b"/>
              <a:pathLst>
                <a:path w="541" h="179" extrusionOk="0">
                  <a:moveTo>
                    <a:pt x="480" y="1"/>
                  </a:moveTo>
                  <a:cubicBezTo>
                    <a:pt x="476" y="1"/>
                    <a:pt x="471" y="2"/>
                    <a:pt x="466" y="3"/>
                  </a:cubicBezTo>
                  <a:lnTo>
                    <a:pt x="50" y="65"/>
                  </a:lnTo>
                  <a:cubicBezTo>
                    <a:pt x="21" y="69"/>
                    <a:pt x="0" y="98"/>
                    <a:pt x="4" y="131"/>
                  </a:cubicBezTo>
                  <a:cubicBezTo>
                    <a:pt x="8" y="151"/>
                    <a:pt x="25" y="172"/>
                    <a:pt x="41" y="176"/>
                  </a:cubicBezTo>
                  <a:cubicBezTo>
                    <a:pt x="45" y="178"/>
                    <a:pt x="51" y="179"/>
                    <a:pt x="56" y="179"/>
                  </a:cubicBezTo>
                  <a:cubicBezTo>
                    <a:pt x="61" y="179"/>
                    <a:pt x="66" y="178"/>
                    <a:pt x="70" y="176"/>
                  </a:cubicBezTo>
                  <a:lnTo>
                    <a:pt x="487" y="114"/>
                  </a:lnTo>
                  <a:cubicBezTo>
                    <a:pt x="520" y="110"/>
                    <a:pt x="540" y="77"/>
                    <a:pt x="536" y="48"/>
                  </a:cubicBezTo>
                  <a:cubicBezTo>
                    <a:pt x="529" y="20"/>
                    <a:pt x="507" y="1"/>
                    <a:pt x="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9675150" y="3082113"/>
              <a:ext cx="11975" cy="4350"/>
            </a:xfrm>
            <a:custGeom>
              <a:avLst/>
              <a:gdLst/>
              <a:ahLst/>
              <a:cxnLst/>
              <a:rect l="l" t="t" r="r" b="b"/>
              <a:pathLst>
                <a:path w="479" h="174" extrusionOk="0">
                  <a:moveTo>
                    <a:pt x="412" y="0"/>
                  </a:moveTo>
                  <a:cubicBezTo>
                    <a:pt x="410" y="0"/>
                    <a:pt x="407" y="0"/>
                    <a:pt x="404" y="1"/>
                  </a:cubicBezTo>
                  <a:lnTo>
                    <a:pt x="50" y="58"/>
                  </a:lnTo>
                  <a:cubicBezTo>
                    <a:pt x="21" y="63"/>
                    <a:pt x="0" y="96"/>
                    <a:pt x="4" y="124"/>
                  </a:cubicBezTo>
                  <a:cubicBezTo>
                    <a:pt x="8" y="145"/>
                    <a:pt x="25" y="166"/>
                    <a:pt x="41" y="170"/>
                  </a:cubicBezTo>
                  <a:cubicBezTo>
                    <a:pt x="47" y="170"/>
                    <a:pt x="54" y="173"/>
                    <a:pt x="61" y="173"/>
                  </a:cubicBezTo>
                  <a:cubicBezTo>
                    <a:pt x="64" y="173"/>
                    <a:pt x="67" y="173"/>
                    <a:pt x="70" y="170"/>
                  </a:cubicBezTo>
                  <a:lnTo>
                    <a:pt x="425" y="116"/>
                  </a:lnTo>
                  <a:cubicBezTo>
                    <a:pt x="458" y="108"/>
                    <a:pt x="478" y="79"/>
                    <a:pt x="474" y="46"/>
                  </a:cubicBezTo>
                  <a:cubicBezTo>
                    <a:pt x="467" y="20"/>
                    <a:pt x="442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9682150" y="3088188"/>
              <a:ext cx="10125" cy="3950"/>
            </a:xfrm>
            <a:custGeom>
              <a:avLst/>
              <a:gdLst/>
              <a:ahLst/>
              <a:cxnLst/>
              <a:rect l="l" t="t" r="r" b="b"/>
              <a:pathLst>
                <a:path w="405" h="158" extrusionOk="0">
                  <a:moveTo>
                    <a:pt x="340" y="0"/>
                  </a:moveTo>
                  <a:cubicBezTo>
                    <a:pt x="337" y="0"/>
                    <a:pt x="334" y="1"/>
                    <a:pt x="330" y="1"/>
                  </a:cubicBezTo>
                  <a:lnTo>
                    <a:pt x="54" y="42"/>
                  </a:lnTo>
                  <a:cubicBezTo>
                    <a:pt x="21" y="46"/>
                    <a:pt x="0" y="79"/>
                    <a:pt x="9" y="108"/>
                  </a:cubicBezTo>
                  <a:cubicBezTo>
                    <a:pt x="13" y="129"/>
                    <a:pt x="29" y="149"/>
                    <a:pt x="42" y="154"/>
                  </a:cubicBezTo>
                  <a:cubicBezTo>
                    <a:pt x="50" y="154"/>
                    <a:pt x="56" y="157"/>
                    <a:pt x="63" y="157"/>
                  </a:cubicBezTo>
                  <a:cubicBezTo>
                    <a:pt x="67" y="157"/>
                    <a:pt x="70" y="156"/>
                    <a:pt x="75" y="154"/>
                  </a:cubicBezTo>
                  <a:lnTo>
                    <a:pt x="351" y="112"/>
                  </a:lnTo>
                  <a:cubicBezTo>
                    <a:pt x="384" y="108"/>
                    <a:pt x="404" y="79"/>
                    <a:pt x="400" y="46"/>
                  </a:cubicBezTo>
                  <a:cubicBezTo>
                    <a:pt x="393" y="17"/>
                    <a:pt x="369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9688225" y="3094063"/>
              <a:ext cx="9200" cy="3925"/>
            </a:xfrm>
            <a:custGeom>
              <a:avLst/>
              <a:gdLst/>
              <a:ahLst/>
              <a:cxnLst/>
              <a:rect l="l" t="t" r="r" b="b"/>
              <a:pathLst>
                <a:path w="368" h="157" extrusionOk="0">
                  <a:moveTo>
                    <a:pt x="302" y="0"/>
                  </a:moveTo>
                  <a:cubicBezTo>
                    <a:pt x="299" y="0"/>
                    <a:pt x="296" y="1"/>
                    <a:pt x="293" y="1"/>
                  </a:cubicBezTo>
                  <a:lnTo>
                    <a:pt x="54" y="38"/>
                  </a:lnTo>
                  <a:cubicBezTo>
                    <a:pt x="21" y="42"/>
                    <a:pt x="1" y="75"/>
                    <a:pt x="5" y="104"/>
                  </a:cubicBezTo>
                  <a:cubicBezTo>
                    <a:pt x="13" y="125"/>
                    <a:pt x="25" y="145"/>
                    <a:pt x="42" y="154"/>
                  </a:cubicBezTo>
                  <a:cubicBezTo>
                    <a:pt x="47" y="155"/>
                    <a:pt x="51" y="156"/>
                    <a:pt x="56" y="156"/>
                  </a:cubicBezTo>
                  <a:cubicBezTo>
                    <a:pt x="62" y="156"/>
                    <a:pt x="68" y="154"/>
                    <a:pt x="75" y="149"/>
                  </a:cubicBezTo>
                  <a:lnTo>
                    <a:pt x="273" y="121"/>
                  </a:lnTo>
                  <a:lnTo>
                    <a:pt x="314" y="116"/>
                  </a:lnTo>
                  <a:cubicBezTo>
                    <a:pt x="347" y="112"/>
                    <a:pt x="368" y="79"/>
                    <a:pt x="363" y="50"/>
                  </a:cubicBezTo>
                  <a:cubicBezTo>
                    <a:pt x="356" y="20"/>
                    <a:pt x="331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9556400" y="2388063"/>
              <a:ext cx="72900" cy="103125"/>
            </a:xfrm>
            <a:custGeom>
              <a:avLst/>
              <a:gdLst/>
              <a:ahLst/>
              <a:cxnLst/>
              <a:rect l="l" t="t" r="r" b="b"/>
              <a:pathLst>
                <a:path w="2916" h="4125" extrusionOk="0">
                  <a:moveTo>
                    <a:pt x="1727" y="0"/>
                  </a:moveTo>
                  <a:cubicBezTo>
                    <a:pt x="1223" y="0"/>
                    <a:pt x="718" y="345"/>
                    <a:pt x="574" y="1092"/>
                  </a:cubicBezTo>
                  <a:cubicBezTo>
                    <a:pt x="470" y="1636"/>
                    <a:pt x="693" y="2172"/>
                    <a:pt x="483" y="3269"/>
                  </a:cubicBezTo>
                  <a:cubicBezTo>
                    <a:pt x="380" y="3821"/>
                    <a:pt x="0" y="4052"/>
                    <a:pt x="0" y="4052"/>
                  </a:cubicBezTo>
                  <a:cubicBezTo>
                    <a:pt x="109" y="4102"/>
                    <a:pt x="221" y="4125"/>
                    <a:pt x="333" y="4125"/>
                  </a:cubicBezTo>
                  <a:cubicBezTo>
                    <a:pt x="777" y="4125"/>
                    <a:pt x="1225" y="3767"/>
                    <a:pt x="1518" y="3306"/>
                  </a:cubicBezTo>
                  <a:cubicBezTo>
                    <a:pt x="1687" y="3038"/>
                    <a:pt x="1802" y="2733"/>
                    <a:pt x="1831" y="2448"/>
                  </a:cubicBezTo>
                  <a:lnTo>
                    <a:pt x="2676" y="1203"/>
                  </a:lnTo>
                  <a:cubicBezTo>
                    <a:pt x="2680" y="1195"/>
                    <a:pt x="2689" y="1187"/>
                    <a:pt x="2693" y="1174"/>
                  </a:cubicBezTo>
                  <a:cubicBezTo>
                    <a:pt x="2841" y="923"/>
                    <a:pt x="2915" y="218"/>
                    <a:pt x="1934" y="20"/>
                  </a:cubicBezTo>
                  <a:cubicBezTo>
                    <a:pt x="1866" y="7"/>
                    <a:pt x="1796" y="0"/>
                    <a:pt x="1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9589075" y="2392063"/>
              <a:ext cx="37225" cy="78650"/>
            </a:xfrm>
            <a:custGeom>
              <a:avLst/>
              <a:gdLst/>
              <a:ahLst/>
              <a:cxnLst/>
              <a:rect l="l" t="t" r="r" b="b"/>
              <a:pathLst>
                <a:path w="1489" h="3146" extrusionOk="0">
                  <a:moveTo>
                    <a:pt x="776" y="0"/>
                  </a:moveTo>
                  <a:cubicBezTo>
                    <a:pt x="384" y="0"/>
                    <a:pt x="9" y="408"/>
                    <a:pt x="5" y="1208"/>
                  </a:cubicBezTo>
                  <a:cubicBezTo>
                    <a:pt x="0" y="1703"/>
                    <a:pt x="211" y="2144"/>
                    <a:pt x="211" y="3146"/>
                  </a:cubicBezTo>
                  <a:cubicBezTo>
                    <a:pt x="380" y="2878"/>
                    <a:pt x="495" y="2573"/>
                    <a:pt x="524" y="2288"/>
                  </a:cubicBezTo>
                  <a:lnTo>
                    <a:pt x="1369" y="1043"/>
                  </a:lnTo>
                  <a:cubicBezTo>
                    <a:pt x="1373" y="1035"/>
                    <a:pt x="1382" y="1027"/>
                    <a:pt x="1386" y="1014"/>
                  </a:cubicBezTo>
                  <a:lnTo>
                    <a:pt x="1410" y="940"/>
                  </a:lnTo>
                  <a:cubicBezTo>
                    <a:pt x="1489" y="709"/>
                    <a:pt x="1472" y="4"/>
                    <a:pt x="776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9605150" y="2400838"/>
              <a:ext cx="29100" cy="27725"/>
            </a:xfrm>
            <a:custGeom>
              <a:avLst/>
              <a:gdLst/>
              <a:ahLst/>
              <a:cxnLst/>
              <a:rect l="l" t="t" r="r" b="b"/>
              <a:pathLst>
                <a:path w="1164" h="1109" extrusionOk="0">
                  <a:moveTo>
                    <a:pt x="733" y="1"/>
                  </a:moveTo>
                  <a:cubicBezTo>
                    <a:pt x="565" y="1"/>
                    <a:pt x="375" y="96"/>
                    <a:pt x="236" y="267"/>
                  </a:cubicBezTo>
                  <a:cubicBezTo>
                    <a:pt x="21" y="527"/>
                    <a:pt x="1" y="865"/>
                    <a:pt x="190" y="1026"/>
                  </a:cubicBezTo>
                  <a:cubicBezTo>
                    <a:pt x="256" y="1082"/>
                    <a:pt x="339" y="1108"/>
                    <a:pt x="428" y="1108"/>
                  </a:cubicBezTo>
                  <a:cubicBezTo>
                    <a:pt x="595" y="1108"/>
                    <a:pt x="786" y="1014"/>
                    <a:pt x="928" y="845"/>
                  </a:cubicBezTo>
                  <a:cubicBezTo>
                    <a:pt x="1143" y="589"/>
                    <a:pt x="1163" y="247"/>
                    <a:pt x="974" y="86"/>
                  </a:cubicBezTo>
                  <a:cubicBezTo>
                    <a:pt x="907" y="28"/>
                    <a:pt x="823" y="1"/>
                    <a:pt x="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9597825" y="2394738"/>
              <a:ext cx="113525" cy="151025"/>
            </a:xfrm>
            <a:custGeom>
              <a:avLst/>
              <a:gdLst/>
              <a:ahLst/>
              <a:cxnLst/>
              <a:rect l="l" t="t" r="r" b="b"/>
              <a:pathLst>
                <a:path w="4541" h="6041" extrusionOk="0">
                  <a:moveTo>
                    <a:pt x="3979" y="4193"/>
                  </a:moveTo>
                  <a:lnTo>
                    <a:pt x="3600" y="4873"/>
                  </a:lnTo>
                  <a:cubicBezTo>
                    <a:pt x="3501" y="5047"/>
                    <a:pt x="3274" y="5100"/>
                    <a:pt x="3110" y="4981"/>
                  </a:cubicBezTo>
                  <a:lnTo>
                    <a:pt x="2541" y="4568"/>
                  </a:lnTo>
                  <a:lnTo>
                    <a:pt x="1506" y="6040"/>
                  </a:lnTo>
                  <a:lnTo>
                    <a:pt x="1" y="5063"/>
                  </a:lnTo>
                  <a:lnTo>
                    <a:pt x="479" y="4737"/>
                  </a:lnTo>
                  <a:cubicBezTo>
                    <a:pt x="607" y="4651"/>
                    <a:pt x="689" y="4507"/>
                    <a:pt x="681" y="4350"/>
                  </a:cubicBezTo>
                  <a:lnTo>
                    <a:pt x="681" y="4346"/>
                  </a:lnTo>
                  <a:cubicBezTo>
                    <a:pt x="669" y="4177"/>
                    <a:pt x="623" y="4008"/>
                    <a:pt x="537" y="3855"/>
                  </a:cubicBezTo>
                  <a:cubicBezTo>
                    <a:pt x="516" y="3822"/>
                    <a:pt x="500" y="3789"/>
                    <a:pt x="479" y="3752"/>
                  </a:cubicBezTo>
                  <a:cubicBezTo>
                    <a:pt x="199" y="3224"/>
                    <a:pt x="26" y="2589"/>
                    <a:pt x="149" y="1946"/>
                  </a:cubicBezTo>
                  <a:cubicBezTo>
                    <a:pt x="405" y="606"/>
                    <a:pt x="1539" y="0"/>
                    <a:pt x="2850" y="256"/>
                  </a:cubicBezTo>
                  <a:cubicBezTo>
                    <a:pt x="3732" y="425"/>
                    <a:pt x="4214" y="1064"/>
                    <a:pt x="4421" y="1658"/>
                  </a:cubicBezTo>
                  <a:cubicBezTo>
                    <a:pt x="4540" y="1996"/>
                    <a:pt x="4536" y="2391"/>
                    <a:pt x="4495" y="2610"/>
                  </a:cubicBezTo>
                  <a:cubicBezTo>
                    <a:pt x="4478" y="2692"/>
                    <a:pt x="4441" y="2709"/>
                    <a:pt x="4342" y="2771"/>
                  </a:cubicBezTo>
                  <a:cubicBezTo>
                    <a:pt x="4247" y="2833"/>
                    <a:pt x="4219" y="2899"/>
                    <a:pt x="4252" y="3006"/>
                  </a:cubicBezTo>
                  <a:lnTo>
                    <a:pt x="4482" y="3843"/>
                  </a:lnTo>
                  <a:cubicBezTo>
                    <a:pt x="4515" y="3958"/>
                    <a:pt x="4445" y="4078"/>
                    <a:pt x="4330" y="4111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9597825" y="2462663"/>
              <a:ext cx="63525" cy="81850"/>
            </a:xfrm>
            <a:custGeom>
              <a:avLst/>
              <a:gdLst/>
              <a:ahLst/>
              <a:cxnLst/>
              <a:rect l="l" t="t" r="r" b="b"/>
              <a:pathLst>
                <a:path w="2541" h="3274" extrusionOk="0">
                  <a:moveTo>
                    <a:pt x="2541" y="1851"/>
                  </a:moveTo>
                  <a:lnTo>
                    <a:pt x="1019" y="3274"/>
                  </a:lnTo>
                  <a:lnTo>
                    <a:pt x="1" y="2342"/>
                  </a:lnTo>
                  <a:lnTo>
                    <a:pt x="479" y="2016"/>
                  </a:lnTo>
                  <a:cubicBezTo>
                    <a:pt x="607" y="1930"/>
                    <a:pt x="689" y="1785"/>
                    <a:pt x="681" y="1629"/>
                  </a:cubicBezTo>
                  <a:lnTo>
                    <a:pt x="681" y="1625"/>
                  </a:lnTo>
                  <a:cubicBezTo>
                    <a:pt x="669" y="1418"/>
                    <a:pt x="603" y="1221"/>
                    <a:pt x="479" y="1043"/>
                  </a:cubicBezTo>
                  <a:lnTo>
                    <a:pt x="479" y="1027"/>
                  </a:lnTo>
                  <a:lnTo>
                    <a:pt x="1279" y="0"/>
                  </a:lnTo>
                  <a:lnTo>
                    <a:pt x="1902" y="573"/>
                  </a:lnTo>
                  <a:lnTo>
                    <a:pt x="1840" y="887"/>
                  </a:lnTo>
                  <a:cubicBezTo>
                    <a:pt x="1798" y="1105"/>
                    <a:pt x="1881" y="1324"/>
                    <a:pt x="2054" y="1464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6"/>
            <p:cNvSpPr/>
            <p:nvPr/>
          </p:nvSpPr>
          <p:spPr>
            <a:xfrm>
              <a:off x="9597625" y="2399413"/>
              <a:ext cx="111150" cy="104500"/>
            </a:xfrm>
            <a:custGeom>
              <a:avLst/>
              <a:gdLst/>
              <a:ahLst/>
              <a:cxnLst/>
              <a:rect l="l" t="t" r="r" b="b"/>
              <a:pathLst>
                <a:path w="4446" h="4180" extrusionOk="0">
                  <a:moveTo>
                    <a:pt x="2287" y="0"/>
                  </a:moveTo>
                  <a:cubicBezTo>
                    <a:pt x="1186" y="0"/>
                    <a:pt x="357" y="657"/>
                    <a:pt x="145" y="1755"/>
                  </a:cubicBezTo>
                  <a:cubicBezTo>
                    <a:pt x="1" y="2510"/>
                    <a:pt x="277" y="3215"/>
                    <a:pt x="532" y="3676"/>
                  </a:cubicBezTo>
                  <a:cubicBezTo>
                    <a:pt x="619" y="3825"/>
                    <a:pt x="669" y="3990"/>
                    <a:pt x="677" y="4159"/>
                  </a:cubicBezTo>
                  <a:lnTo>
                    <a:pt x="673" y="4179"/>
                  </a:lnTo>
                  <a:lnTo>
                    <a:pt x="673" y="4179"/>
                  </a:lnTo>
                  <a:lnTo>
                    <a:pt x="685" y="4175"/>
                  </a:lnTo>
                  <a:cubicBezTo>
                    <a:pt x="1217" y="4010"/>
                    <a:pt x="1613" y="3606"/>
                    <a:pt x="1868" y="2967"/>
                  </a:cubicBezTo>
                  <a:lnTo>
                    <a:pt x="1975" y="2415"/>
                  </a:lnTo>
                  <a:cubicBezTo>
                    <a:pt x="2041" y="2456"/>
                    <a:pt x="2103" y="2485"/>
                    <a:pt x="2165" y="2493"/>
                  </a:cubicBezTo>
                  <a:cubicBezTo>
                    <a:pt x="2190" y="2498"/>
                    <a:pt x="2215" y="2501"/>
                    <a:pt x="2239" y="2501"/>
                  </a:cubicBezTo>
                  <a:cubicBezTo>
                    <a:pt x="2309" y="2501"/>
                    <a:pt x="2376" y="2478"/>
                    <a:pt x="2437" y="2435"/>
                  </a:cubicBezTo>
                  <a:cubicBezTo>
                    <a:pt x="2635" y="2303"/>
                    <a:pt x="2784" y="1953"/>
                    <a:pt x="2891" y="1376"/>
                  </a:cubicBezTo>
                  <a:cubicBezTo>
                    <a:pt x="3089" y="1475"/>
                    <a:pt x="3303" y="1549"/>
                    <a:pt x="3526" y="1590"/>
                  </a:cubicBezTo>
                  <a:cubicBezTo>
                    <a:pt x="3660" y="1616"/>
                    <a:pt x="3787" y="1628"/>
                    <a:pt x="3903" y="1628"/>
                  </a:cubicBezTo>
                  <a:cubicBezTo>
                    <a:pt x="4143" y="1628"/>
                    <a:pt x="4334" y="1575"/>
                    <a:pt x="4437" y="1475"/>
                  </a:cubicBezTo>
                  <a:lnTo>
                    <a:pt x="4445" y="1466"/>
                  </a:lnTo>
                  <a:lnTo>
                    <a:pt x="4445" y="1462"/>
                  </a:lnTo>
                  <a:cubicBezTo>
                    <a:pt x="4313" y="1108"/>
                    <a:pt x="3913" y="258"/>
                    <a:pt x="2862" y="56"/>
                  </a:cubicBezTo>
                  <a:cubicBezTo>
                    <a:pt x="2664" y="19"/>
                    <a:pt x="2472" y="0"/>
                    <a:pt x="2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6"/>
            <p:cNvSpPr/>
            <p:nvPr/>
          </p:nvSpPr>
          <p:spPr>
            <a:xfrm>
              <a:off x="9632375" y="2450913"/>
              <a:ext cx="17125" cy="26300"/>
            </a:xfrm>
            <a:custGeom>
              <a:avLst/>
              <a:gdLst/>
              <a:ahLst/>
              <a:cxnLst/>
              <a:rect l="l" t="t" r="r" b="b"/>
              <a:pathLst>
                <a:path w="685" h="1052" extrusionOk="0">
                  <a:moveTo>
                    <a:pt x="520" y="1052"/>
                  </a:moveTo>
                  <a:lnTo>
                    <a:pt x="392" y="1002"/>
                  </a:lnTo>
                  <a:cubicBezTo>
                    <a:pt x="136" y="899"/>
                    <a:pt x="0" y="631"/>
                    <a:pt x="49" y="367"/>
                  </a:cubicBezTo>
                  <a:lnTo>
                    <a:pt x="70" y="268"/>
                  </a:lnTo>
                  <a:cubicBezTo>
                    <a:pt x="103" y="111"/>
                    <a:pt x="256" y="0"/>
                    <a:pt x="421" y="33"/>
                  </a:cubicBezTo>
                  <a:lnTo>
                    <a:pt x="466" y="41"/>
                  </a:lnTo>
                  <a:cubicBezTo>
                    <a:pt x="598" y="70"/>
                    <a:pt x="684" y="194"/>
                    <a:pt x="660" y="326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6"/>
            <p:cNvSpPr/>
            <p:nvPr/>
          </p:nvSpPr>
          <p:spPr>
            <a:xfrm>
              <a:off x="9420025" y="2684988"/>
              <a:ext cx="41050" cy="75675"/>
            </a:xfrm>
            <a:custGeom>
              <a:avLst/>
              <a:gdLst/>
              <a:ahLst/>
              <a:cxnLst/>
              <a:rect l="l" t="t" r="r" b="b"/>
              <a:pathLst>
                <a:path w="1642" h="3027" extrusionOk="0">
                  <a:moveTo>
                    <a:pt x="21" y="2260"/>
                  </a:moveTo>
                  <a:cubicBezTo>
                    <a:pt x="1" y="2338"/>
                    <a:pt x="46" y="2408"/>
                    <a:pt x="125" y="2429"/>
                  </a:cubicBezTo>
                  <a:lnTo>
                    <a:pt x="129" y="2429"/>
                  </a:lnTo>
                  <a:cubicBezTo>
                    <a:pt x="207" y="2449"/>
                    <a:pt x="277" y="2404"/>
                    <a:pt x="298" y="2326"/>
                  </a:cubicBezTo>
                  <a:lnTo>
                    <a:pt x="355" y="2091"/>
                  </a:lnTo>
                  <a:lnTo>
                    <a:pt x="483" y="1575"/>
                  </a:lnTo>
                  <a:cubicBezTo>
                    <a:pt x="487" y="1555"/>
                    <a:pt x="504" y="1542"/>
                    <a:pt x="524" y="1550"/>
                  </a:cubicBezTo>
                  <a:lnTo>
                    <a:pt x="524" y="1550"/>
                  </a:lnTo>
                  <a:cubicBezTo>
                    <a:pt x="541" y="1555"/>
                    <a:pt x="557" y="1575"/>
                    <a:pt x="549" y="1592"/>
                  </a:cubicBezTo>
                  <a:lnTo>
                    <a:pt x="302" y="2594"/>
                  </a:lnTo>
                  <a:cubicBezTo>
                    <a:pt x="281" y="2672"/>
                    <a:pt x="331" y="2750"/>
                    <a:pt x="405" y="2763"/>
                  </a:cubicBezTo>
                  <a:lnTo>
                    <a:pt x="413" y="2763"/>
                  </a:lnTo>
                  <a:cubicBezTo>
                    <a:pt x="487" y="2783"/>
                    <a:pt x="566" y="2738"/>
                    <a:pt x="582" y="2660"/>
                  </a:cubicBezTo>
                  <a:lnTo>
                    <a:pt x="830" y="1649"/>
                  </a:lnTo>
                  <a:cubicBezTo>
                    <a:pt x="834" y="1629"/>
                    <a:pt x="850" y="1621"/>
                    <a:pt x="871" y="1625"/>
                  </a:cubicBezTo>
                  <a:lnTo>
                    <a:pt x="871" y="1625"/>
                  </a:lnTo>
                  <a:cubicBezTo>
                    <a:pt x="891" y="1629"/>
                    <a:pt x="900" y="1645"/>
                    <a:pt x="896" y="1666"/>
                  </a:cubicBezTo>
                  <a:lnTo>
                    <a:pt x="607" y="2837"/>
                  </a:lnTo>
                  <a:cubicBezTo>
                    <a:pt x="586" y="2915"/>
                    <a:pt x="632" y="2985"/>
                    <a:pt x="710" y="3006"/>
                  </a:cubicBezTo>
                  <a:lnTo>
                    <a:pt x="714" y="3006"/>
                  </a:lnTo>
                  <a:cubicBezTo>
                    <a:pt x="792" y="3026"/>
                    <a:pt x="871" y="2981"/>
                    <a:pt x="887" y="2903"/>
                  </a:cubicBezTo>
                  <a:lnTo>
                    <a:pt x="1176" y="1732"/>
                  </a:lnTo>
                  <a:cubicBezTo>
                    <a:pt x="1180" y="1711"/>
                    <a:pt x="1201" y="1703"/>
                    <a:pt x="1217" y="1707"/>
                  </a:cubicBezTo>
                  <a:lnTo>
                    <a:pt x="1217" y="1707"/>
                  </a:lnTo>
                  <a:cubicBezTo>
                    <a:pt x="1229" y="1711"/>
                    <a:pt x="1246" y="1732"/>
                    <a:pt x="1242" y="1748"/>
                  </a:cubicBezTo>
                  <a:lnTo>
                    <a:pt x="994" y="2758"/>
                  </a:lnTo>
                  <a:cubicBezTo>
                    <a:pt x="974" y="2837"/>
                    <a:pt x="1019" y="2907"/>
                    <a:pt x="1098" y="2928"/>
                  </a:cubicBezTo>
                  <a:lnTo>
                    <a:pt x="1102" y="2928"/>
                  </a:lnTo>
                  <a:cubicBezTo>
                    <a:pt x="1180" y="2948"/>
                    <a:pt x="1258" y="2903"/>
                    <a:pt x="1271" y="2824"/>
                  </a:cubicBezTo>
                  <a:lnTo>
                    <a:pt x="1617" y="1398"/>
                  </a:lnTo>
                  <a:lnTo>
                    <a:pt x="1642" y="194"/>
                  </a:lnTo>
                  <a:lnTo>
                    <a:pt x="830" y="0"/>
                  </a:lnTo>
                  <a:lnTo>
                    <a:pt x="454" y="516"/>
                  </a:lnTo>
                  <a:cubicBezTo>
                    <a:pt x="438" y="536"/>
                    <a:pt x="413" y="627"/>
                    <a:pt x="380" y="742"/>
                  </a:cubicBezTo>
                  <a:cubicBezTo>
                    <a:pt x="294" y="1068"/>
                    <a:pt x="211" y="1460"/>
                    <a:pt x="211" y="14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6"/>
            <p:cNvSpPr/>
            <p:nvPr/>
          </p:nvSpPr>
          <p:spPr>
            <a:xfrm>
              <a:off x="9452200" y="2694563"/>
              <a:ext cx="23725" cy="44875"/>
            </a:xfrm>
            <a:custGeom>
              <a:avLst/>
              <a:gdLst/>
              <a:ahLst/>
              <a:cxnLst/>
              <a:rect l="l" t="t" r="r" b="b"/>
              <a:pathLst>
                <a:path w="949" h="1795" extrusionOk="0">
                  <a:moveTo>
                    <a:pt x="392" y="904"/>
                  </a:moveTo>
                  <a:lnTo>
                    <a:pt x="573" y="1563"/>
                  </a:lnTo>
                  <a:cubicBezTo>
                    <a:pt x="643" y="1708"/>
                    <a:pt x="759" y="1794"/>
                    <a:pt x="903" y="1724"/>
                  </a:cubicBezTo>
                  <a:lnTo>
                    <a:pt x="907" y="1724"/>
                  </a:lnTo>
                  <a:cubicBezTo>
                    <a:pt x="944" y="1708"/>
                    <a:pt x="948" y="1670"/>
                    <a:pt x="940" y="1625"/>
                  </a:cubicBezTo>
                  <a:lnTo>
                    <a:pt x="746" y="685"/>
                  </a:lnTo>
                  <a:cubicBezTo>
                    <a:pt x="746" y="685"/>
                    <a:pt x="631" y="54"/>
                    <a:pt x="355" y="30"/>
                  </a:cubicBezTo>
                  <a:cubicBezTo>
                    <a:pt x="0" y="1"/>
                    <a:pt x="13" y="471"/>
                    <a:pt x="79" y="607"/>
                  </a:cubicBezTo>
                  <a:cubicBezTo>
                    <a:pt x="177" y="805"/>
                    <a:pt x="392" y="904"/>
                    <a:pt x="392" y="904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9505675" y="2791038"/>
              <a:ext cx="75700" cy="92475"/>
            </a:xfrm>
            <a:custGeom>
              <a:avLst/>
              <a:gdLst/>
              <a:ahLst/>
              <a:cxnLst/>
              <a:rect l="l" t="t" r="r" b="b"/>
              <a:pathLst>
                <a:path w="3028" h="3699" extrusionOk="0">
                  <a:moveTo>
                    <a:pt x="1" y="557"/>
                  </a:moveTo>
                  <a:cubicBezTo>
                    <a:pt x="145" y="343"/>
                    <a:pt x="290" y="157"/>
                    <a:pt x="430" y="9"/>
                  </a:cubicBezTo>
                  <a:lnTo>
                    <a:pt x="434" y="1"/>
                  </a:lnTo>
                  <a:lnTo>
                    <a:pt x="3027" y="1501"/>
                  </a:lnTo>
                  <a:lnTo>
                    <a:pt x="3027" y="1506"/>
                  </a:lnTo>
                  <a:cubicBezTo>
                    <a:pt x="2825" y="1918"/>
                    <a:pt x="2223" y="2775"/>
                    <a:pt x="1502" y="3691"/>
                  </a:cubicBezTo>
                  <a:lnTo>
                    <a:pt x="1493" y="3699"/>
                  </a:ln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9503825" y="2698588"/>
              <a:ext cx="234825" cy="263275"/>
            </a:xfrm>
            <a:custGeom>
              <a:avLst/>
              <a:gdLst/>
              <a:ahLst/>
              <a:cxnLst/>
              <a:rect l="l" t="t" r="r" b="b"/>
              <a:pathLst>
                <a:path w="9393" h="10531" extrusionOk="0">
                  <a:moveTo>
                    <a:pt x="9187" y="8222"/>
                  </a:moveTo>
                  <a:cubicBezTo>
                    <a:pt x="9042" y="8572"/>
                    <a:pt x="8572" y="9533"/>
                    <a:pt x="8115" y="10468"/>
                  </a:cubicBezTo>
                  <a:cubicBezTo>
                    <a:pt x="7500" y="10530"/>
                    <a:pt x="6404" y="10126"/>
                    <a:pt x="6103" y="9689"/>
                  </a:cubicBezTo>
                  <a:cubicBezTo>
                    <a:pt x="6507" y="8848"/>
                    <a:pt x="7170" y="8065"/>
                    <a:pt x="7170" y="8065"/>
                  </a:cubicBezTo>
                  <a:cubicBezTo>
                    <a:pt x="7170" y="8065"/>
                    <a:pt x="4944" y="7018"/>
                    <a:pt x="4140" y="6457"/>
                  </a:cubicBezTo>
                  <a:cubicBezTo>
                    <a:pt x="3617" y="6086"/>
                    <a:pt x="2087" y="4705"/>
                    <a:pt x="1605" y="4560"/>
                  </a:cubicBezTo>
                  <a:cubicBezTo>
                    <a:pt x="1023" y="4391"/>
                    <a:pt x="1" y="3958"/>
                    <a:pt x="1" y="2619"/>
                  </a:cubicBezTo>
                  <a:cubicBezTo>
                    <a:pt x="1" y="2037"/>
                    <a:pt x="384" y="1423"/>
                    <a:pt x="813" y="854"/>
                  </a:cubicBezTo>
                  <a:cubicBezTo>
                    <a:pt x="1044" y="549"/>
                    <a:pt x="1283" y="260"/>
                    <a:pt x="1497" y="0"/>
                  </a:cubicBezTo>
                  <a:lnTo>
                    <a:pt x="4256" y="1060"/>
                  </a:lnTo>
                  <a:lnTo>
                    <a:pt x="4202" y="2165"/>
                  </a:lnTo>
                  <a:lnTo>
                    <a:pt x="4177" y="2775"/>
                  </a:lnTo>
                  <a:cubicBezTo>
                    <a:pt x="4177" y="2775"/>
                    <a:pt x="5587" y="3785"/>
                    <a:pt x="6523" y="4536"/>
                  </a:cubicBezTo>
                  <a:cubicBezTo>
                    <a:pt x="7348" y="5199"/>
                    <a:pt x="9393" y="7714"/>
                    <a:pt x="9187" y="8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9524125" y="2534688"/>
              <a:ext cx="149700" cy="218025"/>
            </a:xfrm>
            <a:custGeom>
              <a:avLst/>
              <a:gdLst/>
              <a:ahLst/>
              <a:cxnLst/>
              <a:rect l="l" t="t" r="r" b="b"/>
              <a:pathLst>
                <a:path w="5988" h="8721" extrusionOk="0">
                  <a:moveTo>
                    <a:pt x="3950" y="1"/>
                  </a:moveTo>
                  <a:cubicBezTo>
                    <a:pt x="3930" y="1"/>
                    <a:pt x="3131" y="2141"/>
                    <a:pt x="2133" y="2141"/>
                  </a:cubicBezTo>
                  <a:cubicBezTo>
                    <a:pt x="1559" y="2141"/>
                    <a:pt x="1329" y="1799"/>
                    <a:pt x="1209" y="1403"/>
                  </a:cubicBezTo>
                  <a:lnTo>
                    <a:pt x="1023" y="1609"/>
                  </a:lnTo>
                  <a:cubicBezTo>
                    <a:pt x="1023" y="1609"/>
                    <a:pt x="1164" y="2751"/>
                    <a:pt x="1267" y="3844"/>
                  </a:cubicBezTo>
                  <a:cubicBezTo>
                    <a:pt x="1324" y="4499"/>
                    <a:pt x="1374" y="5138"/>
                    <a:pt x="1374" y="5489"/>
                  </a:cubicBezTo>
                  <a:cubicBezTo>
                    <a:pt x="1374" y="5814"/>
                    <a:pt x="685" y="6556"/>
                    <a:pt x="685" y="6556"/>
                  </a:cubicBezTo>
                  <a:cubicBezTo>
                    <a:pt x="471" y="6820"/>
                    <a:pt x="232" y="7109"/>
                    <a:pt x="1" y="7410"/>
                  </a:cubicBezTo>
                  <a:cubicBezTo>
                    <a:pt x="13" y="7410"/>
                    <a:pt x="25" y="7410"/>
                    <a:pt x="37" y="7410"/>
                  </a:cubicBezTo>
                  <a:cubicBezTo>
                    <a:pt x="1072" y="7410"/>
                    <a:pt x="2779" y="8277"/>
                    <a:pt x="3390" y="8721"/>
                  </a:cubicBezTo>
                  <a:lnTo>
                    <a:pt x="3444" y="7616"/>
                  </a:lnTo>
                  <a:lnTo>
                    <a:pt x="5245" y="4833"/>
                  </a:lnTo>
                  <a:cubicBezTo>
                    <a:pt x="5620" y="4417"/>
                    <a:pt x="5987" y="4083"/>
                    <a:pt x="5967" y="3774"/>
                  </a:cubicBezTo>
                  <a:cubicBezTo>
                    <a:pt x="5950" y="3473"/>
                    <a:pt x="5876" y="3221"/>
                    <a:pt x="5765" y="2990"/>
                  </a:cubicBezTo>
                  <a:cubicBezTo>
                    <a:pt x="5722" y="3018"/>
                    <a:pt x="5669" y="3034"/>
                    <a:pt x="5609" y="3034"/>
                  </a:cubicBezTo>
                  <a:cubicBezTo>
                    <a:pt x="5572" y="3034"/>
                    <a:pt x="5531" y="3028"/>
                    <a:pt x="5489" y="3015"/>
                  </a:cubicBezTo>
                  <a:cubicBezTo>
                    <a:pt x="4652" y="2792"/>
                    <a:pt x="4128" y="764"/>
                    <a:pt x="3951" y="1"/>
                  </a:cubicBezTo>
                  <a:cubicBezTo>
                    <a:pt x="3951" y="1"/>
                    <a:pt x="3951" y="1"/>
                    <a:pt x="3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9549700" y="2553763"/>
              <a:ext cx="68250" cy="76825"/>
            </a:xfrm>
            <a:custGeom>
              <a:avLst/>
              <a:gdLst/>
              <a:ahLst/>
              <a:cxnLst/>
              <a:rect l="l" t="t" r="r" b="b"/>
              <a:pathLst>
                <a:path w="2730" h="3073" extrusionOk="0">
                  <a:moveTo>
                    <a:pt x="2730" y="120"/>
                  </a:moveTo>
                  <a:lnTo>
                    <a:pt x="244" y="3072"/>
                  </a:lnTo>
                  <a:cubicBezTo>
                    <a:pt x="141" y="1980"/>
                    <a:pt x="0" y="834"/>
                    <a:pt x="0" y="834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9440850" y="2516138"/>
              <a:ext cx="182875" cy="173725"/>
            </a:xfrm>
            <a:custGeom>
              <a:avLst/>
              <a:gdLst/>
              <a:ahLst/>
              <a:cxnLst/>
              <a:rect l="l" t="t" r="r" b="b"/>
              <a:pathLst>
                <a:path w="7315" h="6949" extrusionOk="0">
                  <a:moveTo>
                    <a:pt x="7315" y="974"/>
                  </a:moveTo>
                  <a:cubicBezTo>
                    <a:pt x="7315" y="1568"/>
                    <a:pt x="6878" y="1897"/>
                    <a:pt x="6449" y="2017"/>
                  </a:cubicBezTo>
                  <a:cubicBezTo>
                    <a:pt x="6144" y="2100"/>
                    <a:pt x="3542" y="2644"/>
                    <a:pt x="2961" y="2772"/>
                  </a:cubicBezTo>
                  <a:cubicBezTo>
                    <a:pt x="2660" y="3712"/>
                    <a:pt x="1110" y="5385"/>
                    <a:pt x="817" y="6948"/>
                  </a:cubicBezTo>
                  <a:lnTo>
                    <a:pt x="1" y="6758"/>
                  </a:lnTo>
                  <a:cubicBezTo>
                    <a:pt x="438" y="4746"/>
                    <a:pt x="1097" y="2392"/>
                    <a:pt x="1357" y="2248"/>
                  </a:cubicBezTo>
                  <a:cubicBezTo>
                    <a:pt x="2025" y="1877"/>
                    <a:pt x="5538" y="1"/>
                    <a:pt x="6350" y="1"/>
                  </a:cubicBezTo>
                  <a:cubicBezTo>
                    <a:pt x="6890" y="9"/>
                    <a:pt x="7315" y="483"/>
                    <a:pt x="7315" y="9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9838300" y="2531613"/>
              <a:ext cx="103100" cy="98350"/>
            </a:xfrm>
            <a:custGeom>
              <a:avLst/>
              <a:gdLst/>
              <a:ahLst/>
              <a:cxnLst/>
              <a:rect l="l" t="t" r="r" b="b"/>
              <a:pathLst>
                <a:path w="4124" h="3934" extrusionOk="0">
                  <a:moveTo>
                    <a:pt x="3464" y="0"/>
                  </a:moveTo>
                  <a:lnTo>
                    <a:pt x="1" y="3266"/>
                  </a:lnTo>
                  <a:lnTo>
                    <a:pt x="21" y="3286"/>
                  </a:lnTo>
                  <a:lnTo>
                    <a:pt x="553" y="3851"/>
                  </a:lnTo>
                  <a:cubicBezTo>
                    <a:pt x="590" y="3884"/>
                    <a:pt x="636" y="3917"/>
                    <a:pt x="681" y="3925"/>
                  </a:cubicBezTo>
                  <a:cubicBezTo>
                    <a:pt x="701" y="3930"/>
                    <a:pt x="723" y="3933"/>
                    <a:pt x="744" y="3933"/>
                  </a:cubicBezTo>
                  <a:cubicBezTo>
                    <a:pt x="810" y="3933"/>
                    <a:pt x="879" y="3909"/>
                    <a:pt x="928" y="3859"/>
                  </a:cubicBezTo>
                  <a:lnTo>
                    <a:pt x="4016" y="949"/>
                  </a:lnTo>
                  <a:cubicBezTo>
                    <a:pt x="4115" y="854"/>
                    <a:pt x="4123" y="697"/>
                    <a:pt x="4029" y="594"/>
                  </a:cubicBezTo>
                  <a:lnTo>
                    <a:pt x="34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9838300" y="2531313"/>
              <a:ext cx="86825" cy="81950"/>
            </a:xfrm>
            <a:custGeom>
              <a:avLst/>
              <a:gdLst/>
              <a:ahLst/>
              <a:cxnLst/>
              <a:rect l="l" t="t" r="r" b="b"/>
              <a:pathLst>
                <a:path w="3473" h="3278" extrusionOk="0">
                  <a:moveTo>
                    <a:pt x="3237" y="0"/>
                  </a:moveTo>
                  <a:lnTo>
                    <a:pt x="13" y="3047"/>
                  </a:lnTo>
                  <a:lnTo>
                    <a:pt x="1" y="3278"/>
                  </a:lnTo>
                  <a:lnTo>
                    <a:pt x="3472" y="8"/>
                  </a:lnTo>
                  <a:lnTo>
                    <a:pt x="32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9086500" y="3145413"/>
              <a:ext cx="871300" cy="49800"/>
            </a:xfrm>
            <a:custGeom>
              <a:avLst/>
              <a:gdLst/>
              <a:ahLst/>
              <a:cxnLst/>
              <a:rect l="l" t="t" r="r" b="b"/>
              <a:pathLst>
                <a:path w="34852" h="1992" extrusionOk="0">
                  <a:moveTo>
                    <a:pt x="0" y="0"/>
                  </a:moveTo>
                  <a:lnTo>
                    <a:pt x="34851" y="0"/>
                  </a:lnTo>
                  <a:lnTo>
                    <a:pt x="34851" y="1992"/>
                  </a:lnTo>
                  <a:lnTo>
                    <a:pt x="0" y="19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9086500" y="3125713"/>
              <a:ext cx="871300" cy="19725"/>
            </a:xfrm>
            <a:custGeom>
              <a:avLst/>
              <a:gdLst/>
              <a:ahLst/>
              <a:cxnLst/>
              <a:rect l="l" t="t" r="r" b="b"/>
              <a:pathLst>
                <a:path w="34852" h="789" extrusionOk="0">
                  <a:moveTo>
                    <a:pt x="0" y="1"/>
                  </a:moveTo>
                  <a:lnTo>
                    <a:pt x="34851" y="1"/>
                  </a:lnTo>
                  <a:lnTo>
                    <a:pt x="34851" y="788"/>
                  </a:lnTo>
                  <a:lnTo>
                    <a:pt x="0" y="7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9032475" y="3109113"/>
              <a:ext cx="134325" cy="122475"/>
            </a:xfrm>
            <a:custGeom>
              <a:avLst/>
              <a:gdLst/>
              <a:ahLst/>
              <a:cxnLst/>
              <a:rect l="l" t="t" r="r" b="b"/>
              <a:pathLst>
                <a:path w="5373" h="4899" extrusionOk="0">
                  <a:moveTo>
                    <a:pt x="269" y="4899"/>
                  </a:moveTo>
                  <a:lnTo>
                    <a:pt x="3699" y="4899"/>
                  </a:lnTo>
                  <a:lnTo>
                    <a:pt x="5373" y="3456"/>
                  </a:lnTo>
                  <a:lnTo>
                    <a:pt x="5060" y="760"/>
                  </a:lnTo>
                  <a:cubicBezTo>
                    <a:pt x="5010" y="310"/>
                    <a:pt x="4585" y="1"/>
                    <a:pt x="4144" y="88"/>
                  </a:cubicBezTo>
                  <a:lnTo>
                    <a:pt x="660" y="751"/>
                  </a:lnTo>
                  <a:cubicBezTo>
                    <a:pt x="273" y="821"/>
                    <a:pt x="1" y="1180"/>
                    <a:pt x="30" y="1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9776450" y="2664263"/>
              <a:ext cx="213500" cy="550325"/>
            </a:xfrm>
            <a:custGeom>
              <a:avLst/>
              <a:gdLst/>
              <a:ahLst/>
              <a:cxnLst/>
              <a:rect l="l" t="t" r="r" b="b"/>
              <a:pathLst>
                <a:path w="8540" h="22013" extrusionOk="0">
                  <a:moveTo>
                    <a:pt x="1" y="1"/>
                  </a:moveTo>
                  <a:lnTo>
                    <a:pt x="244" y="652"/>
                  </a:lnTo>
                  <a:lnTo>
                    <a:pt x="6964" y="22013"/>
                  </a:lnTo>
                  <a:lnTo>
                    <a:pt x="8539" y="22013"/>
                  </a:lnTo>
                  <a:lnTo>
                    <a:pt x="1823" y="652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9470550" y="3179413"/>
              <a:ext cx="530525" cy="52175"/>
            </a:xfrm>
            <a:custGeom>
              <a:avLst/>
              <a:gdLst/>
              <a:ahLst/>
              <a:cxnLst/>
              <a:rect l="l" t="t" r="r" b="b"/>
              <a:pathLst>
                <a:path w="21221" h="2087" extrusionOk="0">
                  <a:moveTo>
                    <a:pt x="1072" y="2087"/>
                  </a:moveTo>
                  <a:lnTo>
                    <a:pt x="20775" y="2087"/>
                  </a:lnTo>
                  <a:cubicBezTo>
                    <a:pt x="21027" y="2087"/>
                    <a:pt x="21221" y="1885"/>
                    <a:pt x="21221" y="1646"/>
                  </a:cubicBezTo>
                  <a:lnTo>
                    <a:pt x="21221" y="442"/>
                  </a:lnTo>
                  <a:cubicBezTo>
                    <a:pt x="21221" y="195"/>
                    <a:pt x="21019" y="1"/>
                    <a:pt x="20775" y="1"/>
                  </a:cubicBezTo>
                  <a:lnTo>
                    <a:pt x="412" y="1"/>
                  </a:lnTo>
                  <a:cubicBezTo>
                    <a:pt x="186" y="1"/>
                    <a:pt x="0" y="186"/>
                    <a:pt x="0" y="413"/>
                  </a:cubicBezTo>
                  <a:lnTo>
                    <a:pt x="0" y="1015"/>
                  </a:lnTo>
                  <a:cubicBezTo>
                    <a:pt x="0" y="1609"/>
                    <a:pt x="478" y="2087"/>
                    <a:pt x="1072" y="20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6"/>
            <p:cNvSpPr/>
            <p:nvPr/>
          </p:nvSpPr>
          <p:spPr>
            <a:xfrm>
              <a:off x="9638250" y="2639213"/>
              <a:ext cx="108250" cy="27650"/>
            </a:xfrm>
            <a:custGeom>
              <a:avLst/>
              <a:gdLst/>
              <a:ahLst/>
              <a:cxnLst/>
              <a:rect l="l" t="t" r="r" b="b"/>
              <a:pathLst>
                <a:path w="4330" h="1106" extrusionOk="0">
                  <a:moveTo>
                    <a:pt x="198" y="1"/>
                  </a:moveTo>
                  <a:lnTo>
                    <a:pt x="4329" y="1"/>
                  </a:lnTo>
                  <a:lnTo>
                    <a:pt x="4329" y="1106"/>
                  </a:lnTo>
                  <a:lnTo>
                    <a:pt x="198" y="1106"/>
                  </a:lnTo>
                  <a:cubicBezTo>
                    <a:pt x="87" y="1106"/>
                    <a:pt x="4" y="1019"/>
                    <a:pt x="4" y="916"/>
                  </a:cubicBezTo>
                  <a:lnTo>
                    <a:pt x="4" y="194"/>
                  </a:lnTo>
                  <a:cubicBezTo>
                    <a:pt x="0" y="87"/>
                    <a:pt x="87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6"/>
            <p:cNvSpPr/>
            <p:nvPr/>
          </p:nvSpPr>
          <p:spPr>
            <a:xfrm>
              <a:off x="9638250" y="2642313"/>
              <a:ext cx="108250" cy="9600"/>
            </a:xfrm>
            <a:custGeom>
              <a:avLst/>
              <a:gdLst/>
              <a:ahLst/>
              <a:cxnLst/>
              <a:rect l="l" t="t" r="r" b="b"/>
              <a:pathLst>
                <a:path w="4330" h="384" extrusionOk="0">
                  <a:moveTo>
                    <a:pt x="198" y="0"/>
                  </a:moveTo>
                  <a:lnTo>
                    <a:pt x="4329" y="0"/>
                  </a:lnTo>
                  <a:lnTo>
                    <a:pt x="4329" y="384"/>
                  </a:lnTo>
                  <a:lnTo>
                    <a:pt x="198" y="384"/>
                  </a:lnTo>
                  <a:cubicBezTo>
                    <a:pt x="87" y="384"/>
                    <a:pt x="4" y="297"/>
                    <a:pt x="4" y="194"/>
                  </a:cubicBezTo>
                  <a:lnTo>
                    <a:pt x="4" y="190"/>
                  </a:lnTo>
                  <a:cubicBezTo>
                    <a:pt x="0" y="83"/>
                    <a:pt x="87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9838825" y="2576513"/>
              <a:ext cx="56200" cy="53250"/>
            </a:xfrm>
            <a:custGeom>
              <a:avLst/>
              <a:gdLst/>
              <a:ahLst/>
              <a:cxnLst/>
              <a:rect l="l" t="t" r="r" b="b"/>
              <a:pathLst>
                <a:path w="2248" h="2130" extrusionOk="0">
                  <a:moveTo>
                    <a:pt x="1668" y="1"/>
                  </a:moveTo>
                  <a:cubicBezTo>
                    <a:pt x="1619" y="1"/>
                    <a:pt x="1571" y="21"/>
                    <a:pt x="1534" y="60"/>
                  </a:cubicBezTo>
                  <a:cubicBezTo>
                    <a:pt x="1085" y="497"/>
                    <a:pt x="524" y="1029"/>
                    <a:pt x="0" y="1490"/>
                  </a:cubicBezTo>
                  <a:lnTo>
                    <a:pt x="532" y="2055"/>
                  </a:lnTo>
                  <a:cubicBezTo>
                    <a:pt x="569" y="2088"/>
                    <a:pt x="615" y="2121"/>
                    <a:pt x="660" y="2129"/>
                  </a:cubicBezTo>
                  <a:cubicBezTo>
                    <a:pt x="1225" y="1626"/>
                    <a:pt x="1781" y="1086"/>
                    <a:pt x="2173" y="703"/>
                  </a:cubicBezTo>
                  <a:cubicBezTo>
                    <a:pt x="2247" y="625"/>
                    <a:pt x="2247" y="509"/>
                    <a:pt x="2173" y="431"/>
                  </a:cubicBezTo>
                  <a:lnTo>
                    <a:pt x="1806" y="60"/>
                  </a:lnTo>
                  <a:cubicBezTo>
                    <a:pt x="1767" y="21"/>
                    <a:pt x="1717" y="1"/>
                    <a:pt x="1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9746475" y="2576413"/>
              <a:ext cx="154200" cy="88600"/>
            </a:xfrm>
            <a:custGeom>
              <a:avLst/>
              <a:gdLst/>
              <a:ahLst/>
              <a:cxnLst/>
              <a:rect l="l" t="t" r="r" b="b"/>
              <a:pathLst>
                <a:path w="6168" h="3544" extrusionOk="0">
                  <a:moveTo>
                    <a:pt x="5586" y="1"/>
                  </a:moveTo>
                  <a:cubicBezTo>
                    <a:pt x="5537" y="1"/>
                    <a:pt x="5490" y="20"/>
                    <a:pt x="5455" y="60"/>
                  </a:cubicBezTo>
                  <a:cubicBezTo>
                    <a:pt x="4465" y="1037"/>
                    <a:pt x="2911" y="2443"/>
                    <a:pt x="2515" y="2636"/>
                  </a:cubicBezTo>
                  <a:lnTo>
                    <a:pt x="0" y="2636"/>
                  </a:lnTo>
                  <a:lnTo>
                    <a:pt x="0" y="3543"/>
                  </a:lnTo>
                  <a:lnTo>
                    <a:pt x="2577" y="3543"/>
                  </a:lnTo>
                  <a:cubicBezTo>
                    <a:pt x="3158" y="3543"/>
                    <a:pt x="5133" y="1655"/>
                    <a:pt x="6094" y="703"/>
                  </a:cubicBezTo>
                  <a:cubicBezTo>
                    <a:pt x="6168" y="624"/>
                    <a:pt x="6168" y="505"/>
                    <a:pt x="6094" y="431"/>
                  </a:cubicBezTo>
                  <a:lnTo>
                    <a:pt x="5723" y="60"/>
                  </a:lnTo>
                  <a:cubicBezTo>
                    <a:pt x="5683" y="20"/>
                    <a:pt x="5634" y="1"/>
                    <a:pt x="5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9746575" y="2580163"/>
              <a:ext cx="145450" cy="73000"/>
            </a:xfrm>
            <a:custGeom>
              <a:avLst/>
              <a:gdLst/>
              <a:ahLst/>
              <a:cxnLst/>
              <a:rect l="l" t="t" r="r" b="b"/>
              <a:pathLst>
                <a:path w="5818" h="2920" extrusionOk="0">
                  <a:moveTo>
                    <a:pt x="5637" y="0"/>
                  </a:moveTo>
                  <a:cubicBezTo>
                    <a:pt x="5614" y="0"/>
                    <a:pt x="5591" y="9"/>
                    <a:pt x="5574" y="25"/>
                  </a:cubicBezTo>
                  <a:cubicBezTo>
                    <a:pt x="4486" y="1109"/>
                    <a:pt x="2866" y="2573"/>
                    <a:pt x="2573" y="2614"/>
                  </a:cubicBezTo>
                  <a:lnTo>
                    <a:pt x="0" y="2614"/>
                  </a:lnTo>
                  <a:lnTo>
                    <a:pt x="0" y="2919"/>
                  </a:lnTo>
                  <a:lnTo>
                    <a:pt x="2573" y="2919"/>
                  </a:lnTo>
                  <a:cubicBezTo>
                    <a:pt x="3051" y="2919"/>
                    <a:pt x="5360" y="660"/>
                    <a:pt x="5785" y="244"/>
                  </a:cubicBezTo>
                  <a:cubicBezTo>
                    <a:pt x="5818" y="206"/>
                    <a:pt x="5818" y="149"/>
                    <a:pt x="5785" y="107"/>
                  </a:cubicBezTo>
                  <a:lnTo>
                    <a:pt x="5702" y="25"/>
                  </a:lnTo>
                  <a:cubicBezTo>
                    <a:pt x="5684" y="9"/>
                    <a:pt x="5660" y="0"/>
                    <a:pt x="5637" y="0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6"/>
            <p:cNvSpPr/>
            <p:nvPr/>
          </p:nvSpPr>
          <p:spPr>
            <a:xfrm>
              <a:off x="9776450" y="2664263"/>
              <a:ext cx="45600" cy="16300"/>
            </a:xfrm>
            <a:custGeom>
              <a:avLst/>
              <a:gdLst/>
              <a:ahLst/>
              <a:cxnLst/>
              <a:rect l="l" t="t" r="r" b="b"/>
              <a:pathLst>
                <a:path w="1824" h="652" extrusionOk="0">
                  <a:moveTo>
                    <a:pt x="1" y="1"/>
                  </a:moveTo>
                  <a:lnTo>
                    <a:pt x="244" y="652"/>
                  </a:lnTo>
                  <a:lnTo>
                    <a:pt x="1823" y="652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709;p35">
            <a:extLst>
              <a:ext uri="{FF2B5EF4-FFF2-40B4-BE49-F238E27FC236}">
                <a16:creationId xmlns:a16="http://schemas.microsoft.com/office/drawing/2014/main" id="{83D95019-B7C7-57DB-CA8A-A48EBFCB2932}"/>
              </a:ext>
            </a:extLst>
          </p:cNvPr>
          <p:cNvGrpSpPr/>
          <p:nvPr/>
        </p:nvGrpSpPr>
        <p:grpSpPr>
          <a:xfrm>
            <a:off x="7834393" y="2897860"/>
            <a:ext cx="366046" cy="1052036"/>
            <a:chOff x="-625141" y="3054796"/>
            <a:chExt cx="368379" cy="999602"/>
          </a:xfrm>
        </p:grpSpPr>
        <p:sp>
          <p:nvSpPr>
            <p:cNvPr id="27" name="Google Shape;1710;p35">
              <a:extLst>
                <a:ext uri="{FF2B5EF4-FFF2-40B4-BE49-F238E27FC236}">
                  <a16:creationId xmlns:a16="http://schemas.microsoft.com/office/drawing/2014/main" id="{9A279DA2-C917-0DDC-AFC2-B9E186E49DF1}"/>
                </a:ext>
              </a:extLst>
            </p:cNvPr>
            <p:cNvSpPr/>
            <p:nvPr/>
          </p:nvSpPr>
          <p:spPr>
            <a:xfrm>
              <a:off x="-456849" y="3685024"/>
              <a:ext cx="55434" cy="104943"/>
            </a:xfrm>
            <a:custGeom>
              <a:avLst/>
              <a:gdLst/>
              <a:ahLst/>
              <a:cxnLst/>
              <a:rect l="l" t="t" r="r" b="b"/>
              <a:pathLst>
                <a:path w="945" h="1789" extrusionOk="0">
                  <a:moveTo>
                    <a:pt x="190" y="0"/>
                  </a:moveTo>
                  <a:cubicBezTo>
                    <a:pt x="134" y="0"/>
                    <a:pt x="80" y="31"/>
                    <a:pt x="1" y="110"/>
                  </a:cubicBezTo>
                  <a:cubicBezTo>
                    <a:pt x="1" y="110"/>
                    <a:pt x="42" y="382"/>
                    <a:pt x="203" y="481"/>
                  </a:cubicBezTo>
                  <a:cubicBezTo>
                    <a:pt x="368" y="580"/>
                    <a:pt x="512" y="1120"/>
                    <a:pt x="512" y="1265"/>
                  </a:cubicBezTo>
                  <a:cubicBezTo>
                    <a:pt x="512" y="1337"/>
                    <a:pt x="446" y="1354"/>
                    <a:pt x="383" y="1354"/>
                  </a:cubicBezTo>
                  <a:cubicBezTo>
                    <a:pt x="323" y="1354"/>
                    <a:pt x="264" y="1339"/>
                    <a:pt x="264" y="1339"/>
                  </a:cubicBezTo>
                  <a:lnTo>
                    <a:pt x="264" y="1339"/>
                  </a:lnTo>
                  <a:cubicBezTo>
                    <a:pt x="264" y="1339"/>
                    <a:pt x="248" y="1467"/>
                    <a:pt x="392" y="1656"/>
                  </a:cubicBezTo>
                  <a:cubicBezTo>
                    <a:pt x="467" y="1753"/>
                    <a:pt x="538" y="1788"/>
                    <a:pt x="604" y="1788"/>
                  </a:cubicBezTo>
                  <a:cubicBezTo>
                    <a:pt x="708" y="1788"/>
                    <a:pt x="796" y="1699"/>
                    <a:pt x="854" y="1628"/>
                  </a:cubicBezTo>
                  <a:cubicBezTo>
                    <a:pt x="945" y="1508"/>
                    <a:pt x="796" y="787"/>
                    <a:pt x="751" y="622"/>
                  </a:cubicBezTo>
                  <a:cubicBezTo>
                    <a:pt x="701" y="457"/>
                    <a:pt x="491" y="127"/>
                    <a:pt x="347" y="53"/>
                  </a:cubicBezTo>
                  <a:cubicBezTo>
                    <a:pt x="284" y="21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11;p35">
              <a:extLst>
                <a:ext uri="{FF2B5EF4-FFF2-40B4-BE49-F238E27FC236}">
                  <a16:creationId xmlns:a16="http://schemas.microsoft.com/office/drawing/2014/main" id="{5DF87BA5-2028-3C4C-9F58-94695F81EB5B}"/>
                </a:ext>
              </a:extLst>
            </p:cNvPr>
            <p:cNvSpPr/>
            <p:nvPr/>
          </p:nvSpPr>
          <p:spPr>
            <a:xfrm>
              <a:off x="-470634" y="3705554"/>
              <a:ext cx="56255" cy="111513"/>
            </a:xfrm>
            <a:custGeom>
              <a:avLst/>
              <a:gdLst/>
              <a:ahLst/>
              <a:cxnLst/>
              <a:rect l="l" t="t" r="r" b="b"/>
              <a:pathLst>
                <a:path w="959" h="1901" extrusionOk="0">
                  <a:moveTo>
                    <a:pt x="300" y="1"/>
                  </a:moveTo>
                  <a:cubicBezTo>
                    <a:pt x="260" y="1"/>
                    <a:pt x="223" y="13"/>
                    <a:pt x="190" y="41"/>
                  </a:cubicBezTo>
                  <a:cubicBezTo>
                    <a:pt x="29" y="164"/>
                    <a:pt x="1" y="1900"/>
                    <a:pt x="1" y="1900"/>
                  </a:cubicBezTo>
                  <a:cubicBezTo>
                    <a:pt x="190" y="1805"/>
                    <a:pt x="174" y="1430"/>
                    <a:pt x="491" y="1084"/>
                  </a:cubicBezTo>
                  <a:cubicBezTo>
                    <a:pt x="545" y="1032"/>
                    <a:pt x="580" y="999"/>
                    <a:pt x="618" y="999"/>
                  </a:cubicBezTo>
                  <a:cubicBezTo>
                    <a:pt x="661" y="999"/>
                    <a:pt x="707" y="1041"/>
                    <a:pt x="788" y="1142"/>
                  </a:cubicBezTo>
                  <a:cubicBezTo>
                    <a:pt x="804" y="1161"/>
                    <a:pt x="819" y="1170"/>
                    <a:pt x="833" y="1170"/>
                  </a:cubicBezTo>
                  <a:cubicBezTo>
                    <a:pt x="952" y="1170"/>
                    <a:pt x="958" y="488"/>
                    <a:pt x="788" y="321"/>
                  </a:cubicBezTo>
                  <a:cubicBezTo>
                    <a:pt x="638" y="171"/>
                    <a:pt x="450" y="1"/>
                    <a:pt x="3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12;p35">
              <a:extLst>
                <a:ext uri="{FF2B5EF4-FFF2-40B4-BE49-F238E27FC236}">
                  <a16:creationId xmlns:a16="http://schemas.microsoft.com/office/drawing/2014/main" id="{FCE2D560-D5E2-9DF5-F874-E41CFCCF5D7E}"/>
                </a:ext>
              </a:extLst>
            </p:cNvPr>
            <p:cNvSpPr/>
            <p:nvPr/>
          </p:nvSpPr>
          <p:spPr>
            <a:xfrm>
              <a:off x="-531815" y="3662264"/>
              <a:ext cx="86758" cy="159555"/>
            </a:xfrm>
            <a:custGeom>
              <a:avLst/>
              <a:gdLst/>
              <a:ahLst/>
              <a:cxnLst/>
              <a:rect l="l" t="t" r="r" b="b"/>
              <a:pathLst>
                <a:path w="1479" h="2720" extrusionOk="0">
                  <a:moveTo>
                    <a:pt x="1213" y="1"/>
                  </a:moveTo>
                  <a:cubicBezTo>
                    <a:pt x="799" y="1"/>
                    <a:pt x="0" y="148"/>
                    <a:pt x="0" y="148"/>
                  </a:cubicBezTo>
                  <a:cubicBezTo>
                    <a:pt x="62" y="531"/>
                    <a:pt x="161" y="2296"/>
                    <a:pt x="347" y="2519"/>
                  </a:cubicBezTo>
                  <a:cubicBezTo>
                    <a:pt x="455" y="2645"/>
                    <a:pt x="593" y="2720"/>
                    <a:pt x="745" y="2720"/>
                  </a:cubicBezTo>
                  <a:cubicBezTo>
                    <a:pt x="860" y="2720"/>
                    <a:pt x="983" y="2677"/>
                    <a:pt x="1105" y="2580"/>
                  </a:cubicBezTo>
                  <a:cubicBezTo>
                    <a:pt x="1390" y="2358"/>
                    <a:pt x="1357" y="309"/>
                    <a:pt x="1452" y="86"/>
                  </a:cubicBezTo>
                  <a:cubicBezTo>
                    <a:pt x="1478" y="23"/>
                    <a:pt x="1375" y="1"/>
                    <a:pt x="1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13;p35">
              <a:extLst>
                <a:ext uri="{FF2B5EF4-FFF2-40B4-BE49-F238E27FC236}">
                  <a16:creationId xmlns:a16="http://schemas.microsoft.com/office/drawing/2014/main" id="{9826D25B-6329-A6BF-627E-9FAE3B5F779A}"/>
                </a:ext>
              </a:extLst>
            </p:cNvPr>
            <p:cNvSpPr/>
            <p:nvPr/>
          </p:nvSpPr>
          <p:spPr>
            <a:xfrm>
              <a:off x="-490695" y="3662030"/>
              <a:ext cx="46811" cy="158910"/>
            </a:xfrm>
            <a:custGeom>
              <a:avLst/>
              <a:gdLst/>
              <a:ahLst/>
              <a:cxnLst/>
              <a:rect l="l" t="t" r="r" b="b"/>
              <a:pathLst>
                <a:path w="798" h="2709" extrusionOk="0">
                  <a:moveTo>
                    <a:pt x="534" y="0"/>
                  </a:moveTo>
                  <a:cubicBezTo>
                    <a:pt x="388" y="0"/>
                    <a:pt x="193" y="19"/>
                    <a:pt x="0" y="45"/>
                  </a:cubicBezTo>
                  <a:cubicBezTo>
                    <a:pt x="5" y="816"/>
                    <a:pt x="50" y="2044"/>
                    <a:pt x="157" y="2708"/>
                  </a:cubicBezTo>
                  <a:cubicBezTo>
                    <a:pt x="244" y="2692"/>
                    <a:pt x="330" y="2650"/>
                    <a:pt x="425" y="2580"/>
                  </a:cubicBezTo>
                  <a:cubicBezTo>
                    <a:pt x="701" y="2358"/>
                    <a:pt x="672" y="309"/>
                    <a:pt x="771" y="86"/>
                  </a:cubicBezTo>
                  <a:cubicBezTo>
                    <a:pt x="797" y="23"/>
                    <a:pt x="695" y="0"/>
                    <a:pt x="534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14;p35">
              <a:extLst>
                <a:ext uri="{FF2B5EF4-FFF2-40B4-BE49-F238E27FC236}">
                  <a16:creationId xmlns:a16="http://schemas.microsoft.com/office/drawing/2014/main" id="{B953EF7D-7A78-4E1D-6198-F462AE4BA0AC}"/>
                </a:ext>
              </a:extLst>
            </p:cNvPr>
            <p:cNvSpPr/>
            <p:nvPr/>
          </p:nvSpPr>
          <p:spPr>
            <a:xfrm>
              <a:off x="-442830" y="3642907"/>
              <a:ext cx="100895" cy="365041"/>
            </a:xfrm>
            <a:custGeom>
              <a:avLst/>
              <a:gdLst/>
              <a:ahLst/>
              <a:cxnLst/>
              <a:rect l="l" t="t" r="r" b="b"/>
              <a:pathLst>
                <a:path w="1720" h="6223" extrusionOk="0">
                  <a:moveTo>
                    <a:pt x="1296" y="0"/>
                  </a:moveTo>
                  <a:cubicBezTo>
                    <a:pt x="873" y="0"/>
                    <a:pt x="248" y="82"/>
                    <a:pt x="248" y="82"/>
                  </a:cubicBezTo>
                  <a:cubicBezTo>
                    <a:pt x="232" y="395"/>
                    <a:pt x="512" y="1690"/>
                    <a:pt x="450" y="2131"/>
                  </a:cubicBezTo>
                  <a:cubicBezTo>
                    <a:pt x="388" y="2576"/>
                    <a:pt x="265" y="2696"/>
                    <a:pt x="248" y="3298"/>
                  </a:cubicBezTo>
                  <a:cubicBezTo>
                    <a:pt x="232" y="3896"/>
                    <a:pt x="380" y="4551"/>
                    <a:pt x="223" y="5116"/>
                  </a:cubicBezTo>
                  <a:cubicBezTo>
                    <a:pt x="63" y="5685"/>
                    <a:pt x="1" y="5623"/>
                    <a:pt x="162" y="5829"/>
                  </a:cubicBezTo>
                  <a:cubicBezTo>
                    <a:pt x="275" y="5979"/>
                    <a:pt x="637" y="6223"/>
                    <a:pt x="845" y="6223"/>
                  </a:cubicBezTo>
                  <a:cubicBezTo>
                    <a:pt x="925" y="6223"/>
                    <a:pt x="982" y="6187"/>
                    <a:pt x="994" y="6097"/>
                  </a:cubicBezTo>
                  <a:cubicBezTo>
                    <a:pt x="1007" y="6040"/>
                    <a:pt x="788" y="5351"/>
                    <a:pt x="1073" y="4580"/>
                  </a:cubicBezTo>
                  <a:cubicBezTo>
                    <a:pt x="1357" y="3805"/>
                    <a:pt x="1563" y="2119"/>
                    <a:pt x="1563" y="1896"/>
                  </a:cubicBezTo>
                  <a:cubicBezTo>
                    <a:pt x="1563" y="1674"/>
                    <a:pt x="1720" y="247"/>
                    <a:pt x="1675" y="78"/>
                  </a:cubicBezTo>
                  <a:cubicBezTo>
                    <a:pt x="1661" y="20"/>
                    <a:pt x="1503" y="0"/>
                    <a:pt x="1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715;p35">
              <a:extLst>
                <a:ext uri="{FF2B5EF4-FFF2-40B4-BE49-F238E27FC236}">
                  <a16:creationId xmlns:a16="http://schemas.microsoft.com/office/drawing/2014/main" id="{11A6CF01-6F99-60A9-A11A-BF44A9EA4990}"/>
                </a:ext>
              </a:extLst>
            </p:cNvPr>
            <p:cNvSpPr/>
            <p:nvPr/>
          </p:nvSpPr>
          <p:spPr>
            <a:xfrm>
              <a:off x="-446936" y="3977789"/>
              <a:ext cx="79367" cy="76610"/>
            </a:xfrm>
            <a:custGeom>
              <a:avLst/>
              <a:gdLst/>
              <a:ahLst/>
              <a:cxnLst/>
              <a:rect l="l" t="t" r="r" b="b"/>
              <a:pathLst>
                <a:path w="1353" h="1306" extrusionOk="0">
                  <a:moveTo>
                    <a:pt x="25" y="1"/>
                  </a:moveTo>
                  <a:lnTo>
                    <a:pt x="25" y="1"/>
                  </a:lnTo>
                  <a:cubicBezTo>
                    <a:pt x="1" y="79"/>
                    <a:pt x="58" y="252"/>
                    <a:pt x="100" y="285"/>
                  </a:cubicBezTo>
                  <a:cubicBezTo>
                    <a:pt x="149" y="314"/>
                    <a:pt x="174" y="380"/>
                    <a:pt x="244" y="562"/>
                  </a:cubicBezTo>
                  <a:cubicBezTo>
                    <a:pt x="421" y="978"/>
                    <a:pt x="557" y="1155"/>
                    <a:pt x="714" y="1242"/>
                  </a:cubicBezTo>
                  <a:cubicBezTo>
                    <a:pt x="780" y="1281"/>
                    <a:pt x="888" y="1306"/>
                    <a:pt x="995" y="1306"/>
                  </a:cubicBezTo>
                  <a:cubicBezTo>
                    <a:pt x="1117" y="1306"/>
                    <a:pt x="1238" y="1273"/>
                    <a:pt x="1295" y="1192"/>
                  </a:cubicBezTo>
                  <a:cubicBezTo>
                    <a:pt x="1336" y="1135"/>
                    <a:pt x="1353" y="1015"/>
                    <a:pt x="1353" y="1015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16;p35">
              <a:extLst>
                <a:ext uri="{FF2B5EF4-FFF2-40B4-BE49-F238E27FC236}">
                  <a16:creationId xmlns:a16="http://schemas.microsoft.com/office/drawing/2014/main" id="{0A07A2FD-31CA-3079-FA1E-714B2A0139C5}"/>
                </a:ext>
              </a:extLst>
            </p:cNvPr>
            <p:cNvSpPr/>
            <p:nvPr/>
          </p:nvSpPr>
          <p:spPr>
            <a:xfrm>
              <a:off x="-446232" y="3955792"/>
              <a:ext cx="80130" cy="91862"/>
            </a:xfrm>
            <a:custGeom>
              <a:avLst/>
              <a:gdLst/>
              <a:ahLst/>
              <a:cxnLst/>
              <a:rect l="l" t="t" r="r" b="b"/>
              <a:pathLst>
                <a:path w="1366" h="1566" extrusionOk="0">
                  <a:moveTo>
                    <a:pt x="203" y="1"/>
                  </a:moveTo>
                  <a:cubicBezTo>
                    <a:pt x="203" y="1"/>
                    <a:pt x="1" y="67"/>
                    <a:pt x="1" y="351"/>
                  </a:cubicBezTo>
                  <a:cubicBezTo>
                    <a:pt x="1" y="631"/>
                    <a:pt x="166" y="541"/>
                    <a:pt x="248" y="755"/>
                  </a:cubicBezTo>
                  <a:cubicBezTo>
                    <a:pt x="343" y="998"/>
                    <a:pt x="459" y="1196"/>
                    <a:pt x="459" y="1196"/>
                  </a:cubicBezTo>
                  <a:cubicBezTo>
                    <a:pt x="586" y="1468"/>
                    <a:pt x="806" y="1566"/>
                    <a:pt x="995" y="1566"/>
                  </a:cubicBezTo>
                  <a:cubicBezTo>
                    <a:pt x="1154" y="1566"/>
                    <a:pt x="1292" y="1497"/>
                    <a:pt x="1337" y="1402"/>
                  </a:cubicBezTo>
                  <a:cubicBezTo>
                    <a:pt x="1366" y="1341"/>
                    <a:pt x="1230" y="1097"/>
                    <a:pt x="1230" y="1097"/>
                  </a:cubicBezTo>
                  <a:cubicBezTo>
                    <a:pt x="1230" y="1097"/>
                    <a:pt x="1089" y="809"/>
                    <a:pt x="1015" y="240"/>
                  </a:cubicBezTo>
                  <a:cubicBezTo>
                    <a:pt x="1015" y="240"/>
                    <a:pt x="732" y="474"/>
                    <a:pt x="539" y="474"/>
                  </a:cubicBezTo>
                  <a:cubicBezTo>
                    <a:pt x="514" y="474"/>
                    <a:pt x="492" y="471"/>
                    <a:pt x="471" y="462"/>
                  </a:cubicBezTo>
                  <a:cubicBezTo>
                    <a:pt x="281" y="392"/>
                    <a:pt x="203" y="1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17;p35">
              <a:extLst>
                <a:ext uri="{FF2B5EF4-FFF2-40B4-BE49-F238E27FC236}">
                  <a16:creationId xmlns:a16="http://schemas.microsoft.com/office/drawing/2014/main" id="{EF3D3152-9FD9-C85C-1D8C-50F82FF0D6AF}"/>
                </a:ext>
              </a:extLst>
            </p:cNvPr>
            <p:cNvSpPr/>
            <p:nvPr/>
          </p:nvSpPr>
          <p:spPr>
            <a:xfrm>
              <a:off x="-424704" y="3954619"/>
              <a:ext cx="37542" cy="34140"/>
            </a:xfrm>
            <a:custGeom>
              <a:avLst/>
              <a:gdLst/>
              <a:ahLst/>
              <a:cxnLst/>
              <a:rect l="l" t="t" r="r" b="b"/>
              <a:pathLst>
                <a:path w="640" h="582" extrusionOk="0">
                  <a:moveTo>
                    <a:pt x="428" y="0"/>
                  </a:moveTo>
                  <a:cubicBezTo>
                    <a:pt x="317" y="0"/>
                    <a:pt x="178" y="52"/>
                    <a:pt x="112" y="115"/>
                  </a:cubicBezTo>
                  <a:cubicBezTo>
                    <a:pt x="1" y="231"/>
                    <a:pt x="265" y="445"/>
                    <a:pt x="265" y="581"/>
                  </a:cubicBezTo>
                  <a:lnTo>
                    <a:pt x="640" y="499"/>
                  </a:lnTo>
                  <a:cubicBezTo>
                    <a:pt x="640" y="499"/>
                    <a:pt x="607" y="272"/>
                    <a:pt x="586" y="103"/>
                  </a:cubicBezTo>
                  <a:cubicBezTo>
                    <a:pt x="578" y="29"/>
                    <a:pt x="51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18;p35">
              <a:extLst>
                <a:ext uri="{FF2B5EF4-FFF2-40B4-BE49-F238E27FC236}">
                  <a16:creationId xmlns:a16="http://schemas.microsoft.com/office/drawing/2014/main" id="{D72A408A-6985-6244-77C5-B35FB98816F9}"/>
                </a:ext>
              </a:extLst>
            </p:cNvPr>
            <p:cNvSpPr/>
            <p:nvPr/>
          </p:nvSpPr>
          <p:spPr>
            <a:xfrm>
              <a:off x="-410157" y="3986763"/>
              <a:ext cx="32674" cy="25928"/>
            </a:xfrm>
            <a:custGeom>
              <a:avLst/>
              <a:gdLst/>
              <a:ahLst/>
              <a:cxnLst/>
              <a:rect l="l" t="t" r="r" b="b"/>
              <a:pathLst>
                <a:path w="557" h="442" extrusionOk="0">
                  <a:moveTo>
                    <a:pt x="380" y="0"/>
                  </a:moveTo>
                  <a:cubicBezTo>
                    <a:pt x="256" y="0"/>
                    <a:pt x="50" y="50"/>
                    <a:pt x="4" y="136"/>
                  </a:cubicBezTo>
                  <a:cubicBezTo>
                    <a:pt x="0" y="145"/>
                    <a:pt x="4" y="157"/>
                    <a:pt x="17" y="161"/>
                  </a:cubicBezTo>
                  <a:cubicBezTo>
                    <a:pt x="19" y="162"/>
                    <a:pt x="22" y="163"/>
                    <a:pt x="24" y="163"/>
                  </a:cubicBezTo>
                  <a:cubicBezTo>
                    <a:pt x="31" y="163"/>
                    <a:pt x="39" y="159"/>
                    <a:pt x="42" y="153"/>
                  </a:cubicBezTo>
                  <a:cubicBezTo>
                    <a:pt x="57" y="97"/>
                    <a:pt x="255" y="37"/>
                    <a:pt x="369" y="37"/>
                  </a:cubicBezTo>
                  <a:cubicBezTo>
                    <a:pt x="372" y="37"/>
                    <a:pt x="376" y="37"/>
                    <a:pt x="380" y="38"/>
                  </a:cubicBezTo>
                  <a:cubicBezTo>
                    <a:pt x="400" y="38"/>
                    <a:pt x="421" y="38"/>
                    <a:pt x="433" y="42"/>
                  </a:cubicBezTo>
                  <a:lnTo>
                    <a:pt x="441" y="50"/>
                  </a:lnTo>
                  <a:cubicBezTo>
                    <a:pt x="441" y="91"/>
                    <a:pt x="454" y="124"/>
                    <a:pt x="458" y="145"/>
                  </a:cubicBezTo>
                  <a:cubicBezTo>
                    <a:pt x="421" y="153"/>
                    <a:pt x="351" y="161"/>
                    <a:pt x="277" y="178"/>
                  </a:cubicBezTo>
                  <a:cubicBezTo>
                    <a:pt x="173" y="202"/>
                    <a:pt x="79" y="215"/>
                    <a:pt x="62" y="268"/>
                  </a:cubicBezTo>
                  <a:cubicBezTo>
                    <a:pt x="66" y="343"/>
                    <a:pt x="165" y="442"/>
                    <a:pt x="165" y="442"/>
                  </a:cubicBezTo>
                  <a:lnTo>
                    <a:pt x="182" y="433"/>
                  </a:lnTo>
                  <a:lnTo>
                    <a:pt x="545" y="343"/>
                  </a:lnTo>
                  <a:cubicBezTo>
                    <a:pt x="553" y="343"/>
                    <a:pt x="557" y="330"/>
                    <a:pt x="557" y="322"/>
                  </a:cubicBezTo>
                  <a:cubicBezTo>
                    <a:pt x="557" y="318"/>
                    <a:pt x="545" y="310"/>
                    <a:pt x="536" y="310"/>
                  </a:cubicBezTo>
                  <a:lnTo>
                    <a:pt x="182" y="404"/>
                  </a:lnTo>
                  <a:cubicBezTo>
                    <a:pt x="153" y="380"/>
                    <a:pt x="91" y="301"/>
                    <a:pt x="91" y="264"/>
                  </a:cubicBezTo>
                  <a:lnTo>
                    <a:pt x="103" y="260"/>
                  </a:lnTo>
                  <a:cubicBezTo>
                    <a:pt x="169" y="219"/>
                    <a:pt x="483" y="178"/>
                    <a:pt x="483" y="178"/>
                  </a:cubicBezTo>
                  <a:cubicBezTo>
                    <a:pt x="491" y="178"/>
                    <a:pt x="499" y="174"/>
                    <a:pt x="499" y="165"/>
                  </a:cubicBezTo>
                  <a:lnTo>
                    <a:pt x="499" y="153"/>
                  </a:lnTo>
                  <a:cubicBezTo>
                    <a:pt x="499" y="153"/>
                    <a:pt x="479" y="112"/>
                    <a:pt x="479" y="50"/>
                  </a:cubicBezTo>
                  <a:cubicBezTo>
                    <a:pt x="470" y="0"/>
                    <a:pt x="429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19;p35">
              <a:extLst>
                <a:ext uri="{FF2B5EF4-FFF2-40B4-BE49-F238E27FC236}">
                  <a16:creationId xmlns:a16="http://schemas.microsoft.com/office/drawing/2014/main" id="{FE22A123-7F97-BBD5-495C-6E7E77756984}"/>
                </a:ext>
              </a:extLst>
            </p:cNvPr>
            <p:cNvSpPr/>
            <p:nvPr/>
          </p:nvSpPr>
          <p:spPr>
            <a:xfrm>
              <a:off x="-540497" y="3523830"/>
              <a:ext cx="210648" cy="162840"/>
            </a:xfrm>
            <a:custGeom>
              <a:avLst/>
              <a:gdLst/>
              <a:ahLst/>
              <a:cxnLst/>
              <a:rect l="l" t="t" r="r" b="b"/>
              <a:pathLst>
                <a:path w="3591" h="2776" extrusionOk="0">
                  <a:moveTo>
                    <a:pt x="2989" y="1"/>
                  </a:moveTo>
                  <a:cubicBezTo>
                    <a:pt x="2252" y="1"/>
                    <a:pt x="210" y="706"/>
                    <a:pt x="210" y="706"/>
                  </a:cubicBezTo>
                  <a:cubicBezTo>
                    <a:pt x="120" y="1086"/>
                    <a:pt x="0" y="1110"/>
                    <a:pt x="78" y="2529"/>
                  </a:cubicBezTo>
                  <a:cubicBezTo>
                    <a:pt x="88" y="2719"/>
                    <a:pt x="312" y="2775"/>
                    <a:pt x="589" y="2775"/>
                  </a:cubicBezTo>
                  <a:cubicBezTo>
                    <a:pt x="1003" y="2775"/>
                    <a:pt x="1536" y="2648"/>
                    <a:pt x="1649" y="2648"/>
                  </a:cubicBezTo>
                  <a:cubicBezTo>
                    <a:pt x="1818" y="2648"/>
                    <a:pt x="1814" y="2123"/>
                    <a:pt x="1837" y="2123"/>
                  </a:cubicBezTo>
                  <a:cubicBezTo>
                    <a:pt x="1840" y="2123"/>
                    <a:pt x="1843" y="2131"/>
                    <a:pt x="1847" y="2149"/>
                  </a:cubicBezTo>
                  <a:cubicBezTo>
                    <a:pt x="1868" y="2228"/>
                    <a:pt x="1847" y="2685"/>
                    <a:pt x="1847" y="2685"/>
                  </a:cubicBezTo>
                  <a:cubicBezTo>
                    <a:pt x="1847" y="2685"/>
                    <a:pt x="2466" y="2605"/>
                    <a:pt x="2921" y="2605"/>
                  </a:cubicBezTo>
                  <a:cubicBezTo>
                    <a:pt x="3121" y="2605"/>
                    <a:pt x="3289" y="2621"/>
                    <a:pt x="3360" y="2665"/>
                  </a:cubicBezTo>
                  <a:cubicBezTo>
                    <a:pt x="3367" y="2669"/>
                    <a:pt x="3374" y="2671"/>
                    <a:pt x="3381" y="2671"/>
                  </a:cubicBezTo>
                  <a:cubicBezTo>
                    <a:pt x="3591" y="2671"/>
                    <a:pt x="3449" y="495"/>
                    <a:pt x="3241" y="80"/>
                  </a:cubicBezTo>
                  <a:cubicBezTo>
                    <a:pt x="3213" y="24"/>
                    <a:pt x="3123" y="1"/>
                    <a:pt x="2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0;p35">
              <a:extLst>
                <a:ext uri="{FF2B5EF4-FFF2-40B4-BE49-F238E27FC236}">
                  <a16:creationId xmlns:a16="http://schemas.microsoft.com/office/drawing/2014/main" id="{A6EE8250-A55C-0DBB-3E44-7183CDFF7D6A}"/>
                </a:ext>
              </a:extLst>
            </p:cNvPr>
            <p:cNvSpPr/>
            <p:nvPr/>
          </p:nvSpPr>
          <p:spPr>
            <a:xfrm>
              <a:off x="-319470" y="3434610"/>
              <a:ext cx="62708" cy="61006"/>
            </a:xfrm>
            <a:custGeom>
              <a:avLst/>
              <a:gdLst/>
              <a:ahLst/>
              <a:cxnLst/>
              <a:rect l="l" t="t" r="r" b="b"/>
              <a:pathLst>
                <a:path w="1069" h="1040" extrusionOk="0">
                  <a:moveTo>
                    <a:pt x="25" y="1"/>
                  </a:moveTo>
                  <a:lnTo>
                    <a:pt x="25" y="1"/>
                  </a:lnTo>
                  <a:cubicBezTo>
                    <a:pt x="50" y="190"/>
                    <a:pt x="0" y="380"/>
                    <a:pt x="120" y="545"/>
                  </a:cubicBezTo>
                  <a:cubicBezTo>
                    <a:pt x="235" y="710"/>
                    <a:pt x="400" y="665"/>
                    <a:pt x="475" y="755"/>
                  </a:cubicBezTo>
                  <a:cubicBezTo>
                    <a:pt x="545" y="850"/>
                    <a:pt x="520" y="1040"/>
                    <a:pt x="619" y="1040"/>
                  </a:cubicBezTo>
                  <a:cubicBezTo>
                    <a:pt x="710" y="1040"/>
                    <a:pt x="1068" y="850"/>
                    <a:pt x="1068" y="611"/>
                  </a:cubicBezTo>
                  <a:cubicBezTo>
                    <a:pt x="1068" y="376"/>
                    <a:pt x="829" y="166"/>
                    <a:pt x="685" y="112"/>
                  </a:cubicBezTo>
                  <a:cubicBezTo>
                    <a:pt x="545" y="7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1;p35">
              <a:extLst>
                <a:ext uri="{FF2B5EF4-FFF2-40B4-BE49-F238E27FC236}">
                  <a16:creationId xmlns:a16="http://schemas.microsoft.com/office/drawing/2014/main" id="{9C62CD16-AA91-FD3E-0099-0AF47A42AE4E}"/>
                </a:ext>
              </a:extLst>
            </p:cNvPr>
            <p:cNvSpPr/>
            <p:nvPr/>
          </p:nvSpPr>
          <p:spPr>
            <a:xfrm>
              <a:off x="-551876" y="3214817"/>
              <a:ext cx="142720" cy="371083"/>
            </a:xfrm>
            <a:custGeom>
              <a:avLst/>
              <a:gdLst/>
              <a:ahLst/>
              <a:cxnLst/>
              <a:rect l="l" t="t" r="r" b="b"/>
              <a:pathLst>
                <a:path w="2433" h="6326" extrusionOk="0">
                  <a:moveTo>
                    <a:pt x="1897" y="0"/>
                  </a:moveTo>
                  <a:cubicBezTo>
                    <a:pt x="1423" y="124"/>
                    <a:pt x="0" y="458"/>
                    <a:pt x="281" y="598"/>
                  </a:cubicBezTo>
                  <a:cubicBezTo>
                    <a:pt x="404" y="660"/>
                    <a:pt x="672" y="623"/>
                    <a:pt x="384" y="2016"/>
                  </a:cubicBezTo>
                  <a:cubicBezTo>
                    <a:pt x="289" y="2457"/>
                    <a:pt x="289" y="2429"/>
                    <a:pt x="256" y="3216"/>
                  </a:cubicBezTo>
                  <a:cubicBezTo>
                    <a:pt x="219" y="4003"/>
                    <a:pt x="25" y="6222"/>
                    <a:pt x="248" y="6242"/>
                  </a:cubicBezTo>
                  <a:cubicBezTo>
                    <a:pt x="926" y="6307"/>
                    <a:pt x="1352" y="6326"/>
                    <a:pt x="1617" y="6326"/>
                  </a:cubicBezTo>
                  <a:cubicBezTo>
                    <a:pt x="1955" y="6326"/>
                    <a:pt x="2029" y="6296"/>
                    <a:pt x="2029" y="6296"/>
                  </a:cubicBezTo>
                  <a:cubicBezTo>
                    <a:pt x="2029" y="6296"/>
                    <a:pt x="2082" y="5438"/>
                    <a:pt x="2173" y="4552"/>
                  </a:cubicBezTo>
                  <a:cubicBezTo>
                    <a:pt x="2272" y="3670"/>
                    <a:pt x="2433" y="726"/>
                    <a:pt x="2433" y="726"/>
                  </a:cubicBezTo>
                  <a:lnTo>
                    <a:pt x="1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22;p35">
              <a:extLst>
                <a:ext uri="{FF2B5EF4-FFF2-40B4-BE49-F238E27FC236}">
                  <a16:creationId xmlns:a16="http://schemas.microsoft.com/office/drawing/2014/main" id="{106B8F8E-5EF6-BA2C-E46B-9BD88A299B81}"/>
                </a:ext>
              </a:extLst>
            </p:cNvPr>
            <p:cNvSpPr/>
            <p:nvPr/>
          </p:nvSpPr>
          <p:spPr>
            <a:xfrm>
              <a:off x="-445235" y="3225903"/>
              <a:ext cx="180262" cy="360172"/>
            </a:xfrm>
            <a:custGeom>
              <a:avLst/>
              <a:gdLst/>
              <a:ahLst/>
              <a:cxnLst/>
              <a:rect l="l" t="t" r="r" b="b"/>
              <a:pathLst>
                <a:path w="3073" h="6140" extrusionOk="0">
                  <a:moveTo>
                    <a:pt x="1118" y="1"/>
                  </a:moveTo>
                  <a:cubicBezTo>
                    <a:pt x="928" y="1"/>
                    <a:pt x="627" y="248"/>
                    <a:pt x="347" y="409"/>
                  </a:cubicBezTo>
                  <a:cubicBezTo>
                    <a:pt x="347" y="409"/>
                    <a:pt x="215" y="1283"/>
                    <a:pt x="145" y="2087"/>
                  </a:cubicBezTo>
                  <a:cubicBezTo>
                    <a:pt x="71" y="2928"/>
                    <a:pt x="0" y="6140"/>
                    <a:pt x="0" y="6140"/>
                  </a:cubicBezTo>
                  <a:cubicBezTo>
                    <a:pt x="0" y="6140"/>
                    <a:pt x="458" y="6123"/>
                    <a:pt x="705" y="6000"/>
                  </a:cubicBezTo>
                  <a:cubicBezTo>
                    <a:pt x="934" y="5886"/>
                    <a:pt x="1104" y="5843"/>
                    <a:pt x="1276" y="5843"/>
                  </a:cubicBezTo>
                  <a:cubicBezTo>
                    <a:pt x="1442" y="5843"/>
                    <a:pt x="1609" y="5883"/>
                    <a:pt x="1831" y="5938"/>
                  </a:cubicBezTo>
                  <a:cubicBezTo>
                    <a:pt x="1860" y="5818"/>
                    <a:pt x="1782" y="4140"/>
                    <a:pt x="1782" y="3344"/>
                  </a:cubicBezTo>
                  <a:cubicBezTo>
                    <a:pt x="1782" y="2557"/>
                    <a:pt x="1843" y="2429"/>
                    <a:pt x="1769" y="2099"/>
                  </a:cubicBezTo>
                  <a:lnTo>
                    <a:pt x="1769" y="2099"/>
                  </a:lnTo>
                  <a:cubicBezTo>
                    <a:pt x="1885" y="2355"/>
                    <a:pt x="2099" y="2499"/>
                    <a:pt x="2099" y="2714"/>
                  </a:cubicBezTo>
                  <a:cubicBezTo>
                    <a:pt x="2099" y="2924"/>
                    <a:pt x="1988" y="3563"/>
                    <a:pt x="2214" y="3612"/>
                  </a:cubicBezTo>
                  <a:cubicBezTo>
                    <a:pt x="2227" y="3585"/>
                    <a:pt x="2261" y="3574"/>
                    <a:pt x="2308" y="3574"/>
                  </a:cubicBezTo>
                  <a:cubicBezTo>
                    <a:pt x="2458" y="3574"/>
                    <a:pt x="2735" y="3681"/>
                    <a:pt x="2838" y="3681"/>
                  </a:cubicBezTo>
                  <a:cubicBezTo>
                    <a:pt x="2852" y="3681"/>
                    <a:pt x="2863" y="3679"/>
                    <a:pt x="2870" y="3674"/>
                  </a:cubicBezTo>
                  <a:cubicBezTo>
                    <a:pt x="2944" y="3629"/>
                    <a:pt x="3072" y="2590"/>
                    <a:pt x="2973" y="2330"/>
                  </a:cubicBezTo>
                  <a:cubicBezTo>
                    <a:pt x="2808" y="1881"/>
                    <a:pt x="2400" y="607"/>
                    <a:pt x="1955" y="446"/>
                  </a:cubicBezTo>
                  <a:cubicBezTo>
                    <a:pt x="1955" y="446"/>
                    <a:pt x="1303" y="1"/>
                    <a:pt x="1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23;p35">
              <a:extLst>
                <a:ext uri="{FF2B5EF4-FFF2-40B4-BE49-F238E27FC236}">
                  <a16:creationId xmlns:a16="http://schemas.microsoft.com/office/drawing/2014/main" id="{ED592A72-35DB-A396-CD46-54CF9C3AFBCD}"/>
                </a:ext>
              </a:extLst>
            </p:cNvPr>
            <p:cNvSpPr/>
            <p:nvPr/>
          </p:nvSpPr>
          <p:spPr>
            <a:xfrm>
              <a:off x="-569298" y="3415312"/>
              <a:ext cx="102831" cy="64115"/>
            </a:xfrm>
            <a:custGeom>
              <a:avLst/>
              <a:gdLst/>
              <a:ahLst/>
              <a:cxnLst/>
              <a:rect l="l" t="t" r="r" b="b"/>
              <a:pathLst>
                <a:path w="1753" h="1093" extrusionOk="0">
                  <a:moveTo>
                    <a:pt x="1019" y="0"/>
                  </a:moveTo>
                  <a:cubicBezTo>
                    <a:pt x="903" y="0"/>
                    <a:pt x="495" y="25"/>
                    <a:pt x="404" y="25"/>
                  </a:cubicBezTo>
                  <a:lnTo>
                    <a:pt x="0" y="618"/>
                  </a:lnTo>
                  <a:cubicBezTo>
                    <a:pt x="0" y="618"/>
                    <a:pt x="714" y="1093"/>
                    <a:pt x="879" y="1093"/>
                  </a:cubicBezTo>
                  <a:cubicBezTo>
                    <a:pt x="1044" y="1093"/>
                    <a:pt x="1423" y="618"/>
                    <a:pt x="1423" y="618"/>
                  </a:cubicBezTo>
                  <a:lnTo>
                    <a:pt x="1114" y="260"/>
                  </a:lnTo>
                  <a:lnTo>
                    <a:pt x="1114" y="260"/>
                  </a:lnTo>
                  <a:cubicBezTo>
                    <a:pt x="1114" y="260"/>
                    <a:pt x="1353" y="334"/>
                    <a:pt x="1443" y="334"/>
                  </a:cubicBezTo>
                  <a:cubicBezTo>
                    <a:pt x="1538" y="334"/>
                    <a:pt x="1753" y="190"/>
                    <a:pt x="1563" y="190"/>
                  </a:cubicBezTo>
                  <a:cubicBezTo>
                    <a:pt x="1373" y="190"/>
                    <a:pt x="1134" y="0"/>
                    <a:pt x="10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24;p35">
              <a:extLst>
                <a:ext uri="{FF2B5EF4-FFF2-40B4-BE49-F238E27FC236}">
                  <a16:creationId xmlns:a16="http://schemas.microsoft.com/office/drawing/2014/main" id="{CEF87BAC-8064-0F01-D641-BB9991C4F834}"/>
                </a:ext>
              </a:extLst>
            </p:cNvPr>
            <p:cNvSpPr/>
            <p:nvPr/>
          </p:nvSpPr>
          <p:spPr>
            <a:xfrm>
              <a:off x="-461894" y="3177099"/>
              <a:ext cx="84177" cy="74909"/>
            </a:xfrm>
            <a:custGeom>
              <a:avLst/>
              <a:gdLst/>
              <a:ahLst/>
              <a:cxnLst/>
              <a:rect l="l" t="t" r="r" b="b"/>
              <a:pathLst>
                <a:path w="1435" h="1277" extrusionOk="0">
                  <a:moveTo>
                    <a:pt x="1100" y="1"/>
                  </a:moveTo>
                  <a:cubicBezTo>
                    <a:pt x="801" y="1"/>
                    <a:pt x="128" y="132"/>
                    <a:pt x="128" y="132"/>
                  </a:cubicBezTo>
                  <a:cubicBezTo>
                    <a:pt x="140" y="474"/>
                    <a:pt x="0" y="952"/>
                    <a:pt x="74" y="1101"/>
                  </a:cubicBezTo>
                  <a:cubicBezTo>
                    <a:pt x="115" y="1182"/>
                    <a:pt x="475" y="1276"/>
                    <a:pt x="810" y="1276"/>
                  </a:cubicBezTo>
                  <a:cubicBezTo>
                    <a:pt x="1086" y="1276"/>
                    <a:pt x="1346" y="1213"/>
                    <a:pt x="1398" y="1027"/>
                  </a:cubicBezTo>
                  <a:cubicBezTo>
                    <a:pt x="1435" y="895"/>
                    <a:pt x="1394" y="1018"/>
                    <a:pt x="1241" y="37"/>
                  </a:cubicBezTo>
                  <a:cubicBezTo>
                    <a:pt x="1238" y="11"/>
                    <a:pt x="1184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25;p35">
              <a:extLst>
                <a:ext uri="{FF2B5EF4-FFF2-40B4-BE49-F238E27FC236}">
                  <a16:creationId xmlns:a16="http://schemas.microsoft.com/office/drawing/2014/main" id="{211036CA-6026-056E-99E2-1DA224B360BA}"/>
                </a:ext>
              </a:extLst>
            </p:cNvPr>
            <p:cNvSpPr/>
            <p:nvPr/>
          </p:nvSpPr>
          <p:spPr>
            <a:xfrm>
              <a:off x="-454444" y="3175985"/>
              <a:ext cx="76962" cy="76199"/>
            </a:xfrm>
            <a:custGeom>
              <a:avLst/>
              <a:gdLst/>
              <a:ahLst/>
              <a:cxnLst/>
              <a:rect l="l" t="t" r="r" b="b"/>
              <a:pathLst>
                <a:path w="1312" h="1299" extrusionOk="0">
                  <a:moveTo>
                    <a:pt x="1026" y="0"/>
                  </a:moveTo>
                  <a:cubicBezTo>
                    <a:pt x="753" y="0"/>
                    <a:pt x="1" y="209"/>
                    <a:pt x="1" y="209"/>
                  </a:cubicBezTo>
                  <a:cubicBezTo>
                    <a:pt x="17" y="287"/>
                    <a:pt x="298" y="225"/>
                    <a:pt x="298" y="299"/>
                  </a:cubicBezTo>
                  <a:cubicBezTo>
                    <a:pt x="405" y="423"/>
                    <a:pt x="331" y="481"/>
                    <a:pt x="430" y="522"/>
                  </a:cubicBezTo>
                  <a:cubicBezTo>
                    <a:pt x="549" y="576"/>
                    <a:pt x="413" y="1268"/>
                    <a:pt x="508" y="1285"/>
                  </a:cubicBezTo>
                  <a:cubicBezTo>
                    <a:pt x="581" y="1294"/>
                    <a:pt x="651" y="1299"/>
                    <a:pt x="717" y="1299"/>
                  </a:cubicBezTo>
                  <a:cubicBezTo>
                    <a:pt x="1019" y="1299"/>
                    <a:pt x="1234" y="1203"/>
                    <a:pt x="1275" y="1054"/>
                  </a:cubicBezTo>
                  <a:cubicBezTo>
                    <a:pt x="1312" y="918"/>
                    <a:pt x="1271" y="1013"/>
                    <a:pt x="1122" y="31"/>
                  </a:cubicBezTo>
                  <a:cubicBezTo>
                    <a:pt x="1119" y="9"/>
                    <a:pt x="1083" y="0"/>
                    <a:pt x="1026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6;p35">
              <a:extLst>
                <a:ext uri="{FF2B5EF4-FFF2-40B4-BE49-F238E27FC236}">
                  <a16:creationId xmlns:a16="http://schemas.microsoft.com/office/drawing/2014/main" id="{C950A037-33DA-1654-E9AC-14B2F162F679}"/>
                </a:ext>
              </a:extLst>
            </p:cNvPr>
            <p:cNvSpPr/>
            <p:nvPr/>
          </p:nvSpPr>
          <p:spPr>
            <a:xfrm>
              <a:off x="-485357" y="3071807"/>
              <a:ext cx="113683" cy="146943"/>
            </a:xfrm>
            <a:custGeom>
              <a:avLst/>
              <a:gdLst/>
              <a:ahLst/>
              <a:cxnLst/>
              <a:rect l="l" t="t" r="r" b="b"/>
              <a:pathLst>
                <a:path w="1938" h="2505" extrusionOk="0">
                  <a:moveTo>
                    <a:pt x="1119" y="0"/>
                  </a:moveTo>
                  <a:cubicBezTo>
                    <a:pt x="1076" y="0"/>
                    <a:pt x="1030" y="2"/>
                    <a:pt x="981" y="6"/>
                  </a:cubicBezTo>
                  <a:cubicBezTo>
                    <a:pt x="0" y="76"/>
                    <a:pt x="252" y="669"/>
                    <a:pt x="272" y="1362"/>
                  </a:cubicBezTo>
                  <a:cubicBezTo>
                    <a:pt x="293" y="2042"/>
                    <a:pt x="903" y="2504"/>
                    <a:pt x="1109" y="2504"/>
                  </a:cubicBezTo>
                  <a:cubicBezTo>
                    <a:pt x="1112" y="2504"/>
                    <a:pt x="1115" y="2504"/>
                    <a:pt x="1117" y="2504"/>
                  </a:cubicBezTo>
                  <a:cubicBezTo>
                    <a:pt x="1385" y="2483"/>
                    <a:pt x="1901" y="1993"/>
                    <a:pt x="1880" y="1304"/>
                  </a:cubicBezTo>
                  <a:cubicBezTo>
                    <a:pt x="1861" y="647"/>
                    <a:pt x="193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27;p35">
              <a:extLst>
                <a:ext uri="{FF2B5EF4-FFF2-40B4-BE49-F238E27FC236}">
                  <a16:creationId xmlns:a16="http://schemas.microsoft.com/office/drawing/2014/main" id="{5E8CA50F-36B2-FA79-61DE-712A413DF757}"/>
                </a:ext>
              </a:extLst>
            </p:cNvPr>
            <p:cNvSpPr/>
            <p:nvPr/>
          </p:nvSpPr>
          <p:spPr>
            <a:xfrm>
              <a:off x="-481779" y="3129410"/>
              <a:ext cx="21352" cy="39713"/>
            </a:xfrm>
            <a:custGeom>
              <a:avLst/>
              <a:gdLst/>
              <a:ahLst/>
              <a:cxnLst/>
              <a:rect l="l" t="t" r="r" b="b"/>
              <a:pathLst>
                <a:path w="364" h="677" extrusionOk="0">
                  <a:moveTo>
                    <a:pt x="232" y="1"/>
                  </a:moveTo>
                  <a:cubicBezTo>
                    <a:pt x="133" y="9"/>
                    <a:pt x="1" y="116"/>
                    <a:pt x="129" y="467"/>
                  </a:cubicBezTo>
                  <a:cubicBezTo>
                    <a:pt x="190" y="632"/>
                    <a:pt x="246" y="677"/>
                    <a:pt x="287" y="677"/>
                  </a:cubicBezTo>
                  <a:cubicBezTo>
                    <a:pt x="335" y="677"/>
                    <a:pt x="364" y="619"/>
                    <a:pt x="364" y="619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28;p35">
              <a:extLst>
                <a:ext uri="{FF2B5EF4-FFF2-40B4-BE49-F238E27FC236}">
                  <a16:creationId xmlns:a16="http://schemas.microsoft.com/office/drawing/2014/main" id="{CC151C62-BABB-7D00-FF00-D296182C4196}"/>
                </a:ext>
              </a:extLst>
            </p:cNvPr>
            <p:cNvSpPr/>
            <p:nvPr/>
          </p:nvSpPr>
          <p:spPr>
            <a:xfrm>
              <a:off x="-427344" y="3072100"/>
              <a:ext cx="56255" cy="146885"/>
            </a:xfrm>
            <a:custGeom>
              <a:avLst/>
              <a:gdLst/>
              <a:ahLst/>
              <a:cxnLst/>
              <a:rect l="l" t="t" r="r" b="b"/>
              <a:pathLst>
                <a:path w="959" h="2504" extrusionOk="0">
                  <a:moveTo>
                    <a:pt x="134" y="0"/>
                  </a:moveTo>
                  <a:cubicBezTo>
                    <a:pt x="122" y="0"/>
                    <a:pt x="109" y="0"/>
                    <a:pt x="95" y="1"/>
                  </a:cubicBezTo>
                  <a:cubicBezTo>
                    <a:pt x="1" y="409"/>
                    <a:pt x="9" y="875"/>
                    <a:pt x="46" y="1419"/>
                  </a:cubicBezTo>
                  <a:cubicBezTo>
                    <a:pt x="71" y="1798"/>
                    <a:pt x="75" y="2190"/>
                    <a:pt x="157" y="2503"/>
                  </a:cubicBezTo>
                  <a:cubicBezTo>
                    <a:pt x="425" y="2470"/>
                    <a:pt x="920" y="1988"/>
                    <a:pt x="899" y="1308"/>
                  </a:cubicBezTo>
                  <a:cubicBezTo>
                    <a:pt x="879" y="650"/>
                    <a:pt x="959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29;p35">
              <a:extLst>
                <a:ext uri="{FF2B5EF4-FFF2-40B4-BE49-F238E27FC236}">
                  <a16:creationId xmlns:a16="http://schemas.microsoft.com/office/drawing/2014/main" id="{555DD6A0-BE57-3F83-3EF5-5AB855D9659F}"/>
                </a:ext>
              </a:extLst>
            </p:cNvPr>
            <p:cNvSpPr/>
            <p:nvPr/>
          </p:nvSpPr>
          <p:spPr>
            <a:xfrm>
              <a:off x="-382118" y="3126770"/>
              <a:ext cx="17833" cy="39947"/>
            </a:xfrm>
            <a:custGeom>
              <a:avLst/>
              <a:gdLst/>
              <a:ahLst/>
              <a:cxnLst/>
              <a:rect l="l" t="t" r="r" b="b"/>
              <a:pathLst>
                <a:path w="304" h="681" extrusionOk="0">
                  <a:moveTo>
                    <a:pt x="65" y="0"/>
                  </a:moveTo>
                  <a:cubicBezTo>
                    <a:pt x="63" y="0"/>
                    <a:pt x="60" y="0"/>
                    <a:pt x="58" y="0"/>
                  </a:cubicBezTo>
                  <a:lnTo>
                    <a:pt x="1" y="635"/>
                  </a:lnTo>
                  <a:cubicBezTo>
                    <a:pt x="1" y="635"/>
                    <a:pt x="32" y="680"/>
                    <a:pt x="75" y="680"/>
                  </a:cubicBezTo>
                  <a:cubicBezTo>
                    <a:pt x="118" y="680"/>
                    <a:pt x="173" y="634"/>
                    <a:pt x="219" y="450"/>
                  </a:cubicBezTo>
                  <a:cubicBezTo>
                    <a:pt x="304" y="91"/>
                    <a:pt x="164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30;p35">
              <a:extLst>
                <a:ext uri="{FF2B5EF4-FFF2-40B4-BE49-F238E27FC236}">
                  <a16:creationId xmlns:a16="http://schemas.microsoft.com/office/drawing/2014/main" id="{2205DD6A-1E3B-BF50-BF94-9EE33FF07245}"/>
                </a:ext>
              </a:extLst>
            </p:cNvPr>
            <p:cNvSpPr/>
            <p:nvPr/>
          </p:nvSpPr>
          <p:spPr>
            <a:xfrm>
              <a:off x="-401944" y="3072335"/>
              <a:ext cx="35372" cy="66110"/>
            </a:xfrm>
            <a:custGeom>
              <a:avLst/>
              <a:gdLst/>
              <a:ahLst/>
              <a:cxnLst/>
              <a:rect l="l" t="t" r="r" b="b"/>
              <a:pathLst>
                <a:path w="603" h="1127" extrusionOk="0">
                  <a:moveTo>
                    <a:pt x="219" y="1"/>
                  </a:moveTo>
                  <a:lnTo>
                    <a:pt x="0" y="261"/>
                  </a:lnTo>
                  <a:cubicBezTo>
                    <a:pt x="0" y="261"/>
                    <a:pt x="178" y="289"/>
                    <a:pt x="260" y="388"/>
                  </a:cubicBezTo>
                  <a:cubicBezTo>
                    <a:pt x="438" y="586"/>
                    <a:pt x="380" y="1126"/>
                    <a:pt x="380" y="1126"/>
                  </a:cubicBezTo>
                  <a:lnTo>
                    <a:pt x="524" y="990"/>
                  </a:lnTo>
                  <a:cubicBezTo>
                    <a:pt x="524" y="990"/>
                    <a:pt x="602" y="496"/>
                    <a:pt x="557" y="269"/>
                  </a:cubicBezTo>
                  <a:cubicBezTo>
                    <a:pt x="524" y="108"/>
                    <a:pt x="314" y="17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31;p35">
              <a:extLst>
                <a:ext uri="{FF2B5EF4-FFF2-40B4-BE49-F238E27FC236}">
                  <a16:creationId xmlns:a16="http://schemas.microsoft.com/office/drawing/2014/main" id="{15B807D9-5AC1-0E02-9E38-15AFEB20EEF6}"/>
                </a:ext>
              </a:extLst>
            </p:cNvPr>
            <p:cNvSpPr/>
            <p:nvPr/>
          </p:nvSpPr>
          <p:spPr>
            <a:xfrm>
              <a:off x="-481779" y="3054796"/>
              <a:ext cx="95147" cy="86289"/>
            </a:xfrm>
            <a:custGeom>
              <a:avLst/>
              <a:gdLst/>
              <a:ahLst/>
              <a:cxnLst/>
              <a:rect l="l" t="t" r="r" b="b"/>
              <a:pathLst>
                <a:path w="1622" h="1471" extrusionOk="0">
                  <a:moveTo>
                    <a:pt x="891" y="0"/>
                  </a:moveTo>
                  <a:cubicBezTo>
                    <a:pt x="500" y="0"/>
                    <a:pt x="459" y="238"/>
                    <a:pt x="459" y="238"/>
                  </a:cubicBezTo>
                  <a:cubicBezTo>
                    <a:pt x="459" y="238"/>
                    <a:pt x="448" y="233"/>
                    <a:pt x="428" y="233"/>
                  </a:cubicBezTo>
                  <a:cubicBezTo>
                    <a:pt x="385" y="233"/>
                    <a:pt x="297" y="256"/>
                    <a:pt x="174" y="399"/>
                  </a:cubicBezTo>
                  <a:cubicBezTo>
                    <a:pt x="1" y="609"/>
                    <a:pt x="137" y="1293"/>
                    <a:pt x="137" y="1293"/>
                  </a:cubicBezTo>
                  <a:lnTo>
                    <a:pt x="318" y="1471"/>
                  </a:lnTo>
                  <a:cubicBezTo>
                    <a:pt x="318" y="1471"/>
                    <a:pt x="318" y="1005"/>
                    <a:pt x="335" y="881"/>
                  </a:cubicBezTo>
                  <a:cubicBezTo>
                    <a:pt x="355" y="753"/>
                    <a:pt x="401" y="650"/>
                    <a:pt x="401" y="650"/>
                  </a:cubicBezTo>
                  <a:lnTo>
                    <a:pt x="467" y="856"/>
                  </a:lnTo>
                  <a:cubicBezTo>
                    <a:pt x="467" y="856"/>
                    <a:pt x="487" y="712"/>
                    <a:pt x="652" y="634"/>
                  </a:cubicBezTo>
                  <a:cubicBezTo>
                    <a:pt x="710" y="611"/>
                    <a:pt x="845" y="596"/>
                    <a:pt x="1013" y="596"/>
                  </a:cubicBezTo>
                  <a:cubicBezTo>
                    <a:pt x="1086" y="596"/>
                    <a:pt x="1165" y="599"/>
                    <a:pt x="1246" y="605"/>
                  </a:cubicBezTo>
                  <a:cubicBezTo>
                    <a:pt x="1264" y="606"/>
                    <a:pt x="1281" y="607"/>
                    <a:pt x="1297" y="607"/>
                  </a:cubicBezTo>
                  <a:cubicBezTo>
                    <a:pt x="1512" y="607"/>
                    <a:pt x="1506" y="477"/>
                    <a:pt x="1621" y="312"/>
                  </a:cubicBezTo>
                  <a:cubicBezTo>
                    <a:pt x="1621" y="312"/>
                    <a:pt x="1514" y="65"/>
                    <a:pt x="1011" y="7"/>
                  </a:cubicBezTo>
                  <a:cubicBezTo>
                    <a:pt x="968" y="2"/>
                    <a:pt x="928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32;p35">
              <a:extLst>
                <a:ext uri="{FF2B5EF4-FFF2-40B4-BE49-F238E27FC236}">
                  <a16:creationId xmlns:a16="http://schemas.microsoft.com/office/drawing/2014/main" id="{C3B084F1-F6C4-CB19-54C6-24CCAE9E8E6E}"/>
                </a:ext>
              </a:extLst>
            </p:cNvPr>
            <p:cNvSpPr/>
            <p:nvPr/>
          </p:nvSpPr>
          <p:spPr>
            <a:xfrm>
              <a:off x="-625141" y="3238749"/>
              <a:ext cx="119490" cy="216631"/>
            </a:xfrm>
            <a:custGeom>
              <a:avLst/>
              <a:gdLst/>
              <a:ahLst/>
              <a:cxnLst/>
              <a:rect l="l" t="t" r="r" b="b"/>
              <a:pathLst>
                <a:path w="2037" h="3693" extrusionOk="0">
                  <a:moveTo>
                    <a:pt x="1728" y="0"/>
                  </a:moveTo>
                  <a:cubicBezTo>
                    <a:pt x="1443" y="70"/>
                    <a:pt x="1134" y="433"/>
                    <a:pt x="849" y="742"/>
                  </a:cubicBezTo>
                  <a:cubicBezTo>
                    <a:pt x="569" y="1052"/>
                    <a:pt x="140" y="1394"/>
                    <a:pt x="74" y="1753"/>
                  </a:cubicBezTo>
                  <a:cubicBezTo>
                    <a:pt x="0" y="2107"/>
                    <a:pt x="285" y="3196"/>
                    <a:pt x="639" y="3505"/>
                  </a:cubicBezTo>
                  <a:cubicBezTo>
                    <a:pt x="801" y="3646"/>
                    <a:pt x="899" y="3693"/>
                    <a:pt x="961" y="3693"/>
                  </a:cubicBezTo>
                  <a:cubicBezTo>
                    <a:pt x="1034" y="3693"/>
                    <a:pt x="1054" y="3626"/>
                    <a:pt x="1068" y="3575"/>
                  </a:cubicBezTo>
                  <a:cubicBezTo>
                    <a:pt x="1093" y="3484"/>
                    <a:pt x="1332" y="3146"/>
                    <a:pt x="1377" y="3055"/>
                  </a:cubicBezTo>
                  <a:cubicBezTo>
                    <a:pt x="1422" y="2961"/>
                    <a:pt x="961" y="2206"/>
                    <a:pt x="911" y="2066"/>
                  </a:cubicBezTo>
                  <a:cubicBezTo>
                    <a:pt x="866" y="1922"/>
                    <a:pt x="1901" y="1682"/>
                    <a:pt x="1971" y="1423"/>
                  </a:cubicBezTo>
                  <a:cubicBezTo>
                    <a:pt x="2037" y="1159"/>
                    <a:pt x="1728" y="0"/>
                    <a:pt x="1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33;p35">
              <a:extLst>
                <a:ext uri="{FF2B5EF4-FFF2-40B4-BE49-F238E27FC236}">
                  <a16:creationId xmlns:a16="http://schemas.microsoft.com/office/drawing/2014/main" id="{D36A5793-B8A3-3FF6-F6F1-18519ED63E68}"/>
                </a:ext>
              </a:extLst>
            </p:cNvPr>
            <p:cNvSpPr/>
            <p:nvPr/>
          </p:nvSpPr>
          <p:spPr>
            <a:xfrm>
              <a:off x="-590122" y="3300869"/>
              <a:ext cx="64409" cy="131633"/>
            </a:xfrm>
            <a:custGeom>
              <a:avLst/>
              <a:gdLst/>
              <a:ahLst/>
              <a:cxnLst/>
              <a:rect l="l" t="t" r="r" b="b"/>
              <a:pathLst>
                <a:path w="1098" h="2244" extrusionOk="0">
                  <a:moveTo>
                    <a:pt x="1027" y="1"/>
                  </a:moveTo>
                  <a:cubicBezTo>
                    <a:pt x="809" y="1"/>
                    <a:pt x="240" y="545"/>
                    <a:pt x="129" y="842"/>
                  </a:cubicBezTo>
                  <a:cubicBezTo>
                    <a:pt x="1" y="1172"/>
                    <a:pt x="454" y="2116"/>
                    <a:pt x="640" y="2244"/>
                  </a:cubicBezTo>
                  <a:lnTo>
                    <a:pt x="652" y="2198"/>
                  </a:lnTo>
                  <a:cubicBezTo>
                    <a:pt x="726" y="2075"/>
                    <a:pt x="739" y="2046"/>
                    <a:pt x="768" y="1984"/>
                  </a:cubicBezTo>
                  <a:cubicBezTo>
                    <a:pt x="821" y="1893"/>
                    <a:pt x="347" y="1139"/>
                    <a:pt x="347" y="990"/>
                  </a:cubicBezTo>
                  <a:cubicBezTo>
                    <a:pt x="347" y="924"/>
                    <a:pt x="694" y="801"/>
                    <a:pt x="1003" y="644"/>
                  </a:cubicBezTo>
                  <a:cubicBezTo>
                    <a:pt x="1036" y="570"/>
                    <a:pt x="1098" y="34"/>
                    <a:pt x="1085" y="22"/>
                  </a:cubicBezTo>
                  <a:cubicBezTo>
                    <a:pt x="1071" y="7"/>
                    <a:pt x="1051" y="1"/>
                    <a:pt x="1027" y="1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96;p16">
            <a:extLst>
              <a:ext uri="{FF2B5EF4-FFF2-40B4-BE49-F238E27FC236}">
                <a16:creationId xmlns:a16="http://schemas.microsoft.com/office/drawing/2014/main" id="{438D355C-27AE-DA15-61BF-08F1DF105FF9}"/>
              </a:ext>
            </a:extLst>
          </p:cNvPr>
          <p:cNvSpPr/>
          <p:nvPr/>
        </p:nvSpPr>
        <p:spPr>
          <a:xfrm>
            <a:off x="8379900" y="4572305"/>
            <a:ext cx="452400" cy="3714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 and Python Code for Apple Watch and Fitbit</a:t>
            </a:r>
            <a:endParaRPr dirty="0"/>
          </a:p>
        </p:txBody>
      </p:sp>
      <p:sp>
        <p:nvSpPr>
          <p:cNvPr id="156" name="Google Shape;156;p16"/>
          <p:cNvSpPr txBox="1"/>
          <p:nvPr/>
        </p:nvSpPr>
        <p:spPr>
          <a:xfrm>
            <a:off x="2565450" y="941900"/>
            <a:ext cx="4013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KNN Multinomial Classifier  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1715100" y="3895364"/>
            <a:ext cx="1700700" cy="1435135"/>
            <a:chOff x="551222" y="3252068"/>
            <a:chExt cx="1700700" cy="1435135"/>
          </a:xfrm>
        </p:grpSpPr>
        <p:sp>
          <p:nvSpPr>
            <p:cNvPr id="189" name="Google Shape;189;p16"/>
            <p:cNvSpPr txBox="1"/>
            <p:nvPr/>
          </p:nvSpPr>
          <p:spPr>
            <a:xfrm>
              <a:off x="551222" y="3915800"/>
              <a:ext cx="1700700" cy="331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r>
                <a:rPr lang="en-US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tudio KNN 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680687" y="4233303"/>
              <a:ext cx="14418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175387" y="3459656"/>
              <a:ext cx="452400" cy="3714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192" name="Google Shape;192;p16"/>
            <p:cNvCxnSpPr>
              <a:cxnSpLocks/>
              <a:stCxn id="191" idx="0"/>
            </p:cNvCxnSpPr>
            <p:nvPr/>
          </p:nvCxnSpPr>
          <p:spPr>
            <a:xfrm flipH="1" flipV="1">
              <a:off x="1401559" y="3252068"/>
              <a:ext cx="28" cy="20758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198" name="Google Shape;198;p16"/>
          <p:cNvGrpSpPr/>
          <p:nvPr/>
        </p:nvGrpSpPr>
        <p:grpSpPr>
          <a:xfrm>
            <a:off x="5728202" y="3895364"/>
            <a:ext cx="1700700" cy="1018798"/>
            <a:chOff x="4778441" y="3229202"/>
            <a:chExt cx="1700700" cy="1018798"/>
          </a:xfrm>
        </p:grpSpPr>
        <p:sp>
          <p:nvSpPr>
            <p:cNvPr id="199" name="Google Shape;199;p16"/>
            <p:cNvSpPr txBox="1"/>
            <p:nvPr/>
          </p:nvSpPr>
          <p:spPr>
            <a:xfrm>
              <a:off x="4778441" y="3916200"/>
              <a:ext cx="17007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Python KNN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5402604" y="3457952"/>
              <a:ext cx="452400" cy="3714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202" name="Google Shape;202;p16"/>
            <p:cNvCxnSpPr>
              <a:cxnSpLocks/>
              <a:stCxn id="201" idx="0"/>
            </p:cNvCxnSpPr>
            <p:nvPr/>
          </p:nvCxnSpPr>
          <p:spPr>
            <a:xfrm flipV="1">
              <a:off x="5628804" y="3229202"/>
              <a:ext cx="0" cy="22875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B399C5-6D6F-AFEC-9245-10895805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16" y="1333782"/>
            <a:ext cx="4013100" cy="2475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807C0-E7F8-CAD4-CD01-2935B136F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959" y="1346564"/>
            <a:ext cx="4204213" cy="2475935"/>
          </a:xfrm>
          <a:prstGeom prst="rect">
            <a:avLst/>
          </a:prstGeom>
        </p:spPr>
      </p:pic>
      <p:sp>
        <p:nvSpPr>
          <p:cNvPr id="10" name="Google Shape;201;p16">
            <a:extLst>
              <a:ext uri="{FF2B5EF4-FFF2-40B4-BE49-F238E27FC236}">
                <a16:creationId xmlns:a16="http://schemas.microsoft.com/office/drawing/2014/main" id="{B6270202-AA0D-209E-9709-E3F73EEC8D0A}"/>
              </a:ext>
            </a:extLst>
          </p:cNvPr>
          <p:cNvSpPr/>
          <p:nvPr/>
        </p:nvSpPr>
        <p:spPr>
          <a:xfrm>
            <a:off x="8379900" y="4558332"/>
            <a:ext cx="452400" cy="371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 and Python Code for Apple Watch and Fitbit</a:t>
            </a:r>
            <a:endParaRPr dirty="0"/>
          </a:p>
        </p:txBody>
      </p:sp>
      <p:sp>
        <p:nvSpPr>
          <p:cNvPr id="156" name="Google Shape;156;p16"/>
          <p:cNvSpPr txBox="1"/>
          <p:nvPr/>
        </p:nvSpPr>
        <p:spPr>
          <a:xfrm>
            <a:off x="2565450" y="941900"/>
            <a:ext cx="4013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Multinomial Classifier  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3" name="Google Shape;193;p16"/>
          <p:cNvGrpSpPr/>
          <p:nvPr/>
        </p:nvGrpSpPr>
        <p:grpSpPr>
          <a:xfrm>
            <a:off x="1715100" y="3943316"/>
            <a:ext cx="1700700" cy="1405009"/>
            <a:chOff x="2664831" y="3273154"/>
            <a:chExt cx="1700700" cy="1405009"/>
          </a:xfrm>
        </p:grpSpPr>
        <p:sp>
          <p:nvSpPr>
            <p:cNvPr id="194" name="Google Shape;194;p16"/>
            <p:cNvSpPr txBox="1"/>
            <p:nvPr/>
          </p:nvSpPr>
          <p:spPr>
            <a:xfrm>
              <a:off x="2664831" y="3907325"/>
              <a:ext cx="1700700" cy="33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r>
                <a:rPr lang="en-US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tudio RF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2794296" y="4224863"/>
              <a:ext cx="14418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288996" y="3456249"/>
              <a:ext cx="452400" cy="371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97" name="Google Shape;197;p16"/>
            <p:cNvCxnSpPr>
              <a:cxnSpLocks/>
              <a:stCxn id="196" idx="0"/>
            </p:cNvCxnSpPr>
            <p:nvPr/>
          </p:nvCxnSpPr>
          <p:spPr>
            <a:xfrm flipV="1">
              <a:off x="3515196" y="3273154"/>
              <a:ext cx="0" cy="183095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203" name="Google Shape;203;p16"/>
          <p:cNvGrpSpPr/>
          <p:nvPr/>
        </p:nvGrpSpPr>
        <p:grpSpPr>
          <a:xfrm>
            <a:off x="5728202" y="3943316"/>
            <a:ext cx="1700700" cy="964434"/>
            <a:chOff x="6892050" y="3271841"/>
            <a:chExt cx="1700700" cy="964434"/>
          </a:xfrm>
        </p:grpSpPr>
        <p:sp>
          <p:nvSpPr>
            <p:cNvPr id="204" name="Google Shape;204;p16"/>
            <p:cNvSpPr txBox="1"/>
            <p:nvPr/>
          </p:nvSpPr>
          <p:spPr>
            <a:xfrm>
              <a:off x="6892050" y="3904475"/>
              <a:ext cx="17007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Python RF 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7516212" y="3461360"/>
              <a:ext cx="452400" cy="3714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207" name="Google Shape;207;p16"/>
            <p:cNvCxnSpPr>
              <a:cxnSpLocks/>
              <a:stCxn id="206" idx="0"/>
            </p:cNvCxnSpPr>
            <p:nvPr/>
          </p:nvCxnSpPr>
          <p:spPr>
            <a:xfrm flipH="1" flipV="1">
              <a:off x="7742384" y="3271841"/>
              <a:ext cx="28" cy="189519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4D71F60-20E7-1E6F-3234-D3F4F1BB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0" y="2072285"/>
            <a:ext cx="4374850" cy="1100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73B14-810F-A08C-B44D-11D14ADDB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45" y="3154518"/>
            <a:ext cx="4374851" cy="172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013662-D12A-95E3-33A7-DB6EA9F97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50" y="3324394"/>
            <a:ext cx="4374845" cy="482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D4102C-758A-DDFB-17A6-6959E926C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246" y="1314025"/>
            <a:ext cx="3760580" cy="2588965"/>
          </a:xfrm>
          <a:prstGeom prst="rect">
            <a:avLst/>
          </a:prstGeom>
        </p:spPr>
      </p:pic>
      <p:sp>
        <p:nvSpPr>
          <p:cNvPr id="14" name="Google Shape;206;p16">
            <a:extLst>
              <a:ext uri="{FF2B5EF4-FFF2-40B4-BE49-F238E27FC236}">
                <a16:creationId xmlns:a16="http://schemas.microsoft.com/office/drawing/2014/main" id="{A4138BDD-7559-AD0B-033C-8D06F4B6877B}"/>
              </a:ext>
            </a:extLst>
          </p:cNvPr>
          <p:cNvSpPr/>
          <p:nvPr/>
        </p:nvSpPr>
        <p:spPr>
          <a:xfrm>
            <a:off x="8379900" y="4487157"/>
            <a:ext cx="452400" cy="3714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6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5"/>
          <p:cNvSpPr txBox="1">
            <a:spLocks noGrp="1"/>
          </p:cNvSpPr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Apple Watch </a:t>
            </a:r>
            <a:endParaRPr dirty="0"/>
          </a:p>
        </p:txBody>
      </p:sp>
      <p:sp>
        <p:nvSpPr>
          <p:cNvPr id="850" name="Google Shape;850;p25"/>
          <p:cNvSpPr txBox="1"/>
          <p:nvPr/>
        </p:nvSpPr>
        <p:spPr>
          <a:xfrm>
            <a:off x="679250" y="985775"/>
            <a:ext cx="43638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KNN Multinomial Classifier 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1" name="Google Shape;851;p25"/>
          <p:cNvSpPr txBox="1"/>
          <p:nvPr/>
        </p:nvSpPr>
        <p:spPr>
          <a:xfrm>
            <a:off x="679250" y="1373775"/>
            <a:ext cx="4363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5" name="Google Shape;865;p25"/>
          <p:cNvGrpSpPr/>
          <p:nvPr/>
        </p:nvGrpSpPr>
        <p:grpSpPr>
          <a:xfrm>
            <a:off x="664379" y="1601776"/>
            <a:ext cx="4456650" cy="429188"/>
            <a:chOff x="679250" y="2540213"/>
            <a:chExt cx="4456650" cy="429188"/>
          </a:xfrm>
        </p:grpSpPr>
        <p:grpSp>
          <p:nvGrpSpPr>
            <p:cNvPr id="866" name="Google Shape;866;p25"/>
            <p:cNvGrpSpPr/>
            <p:nvPr/>
          </p:nvGrpSpPr>
          <p:grpSpPr>
            <a:xfrm>
              <a:off x="2640330" y="2605939"/>
              <a:ext cx="1804361" cy="339310"/>
              <a:chOff x="6063377" y="3275038"/>
              <a:chExt cx="1869223" cy="339310"/>
            </a:xfrm>
          </p:grpSpPr>
          <p:sp>
            <p:nvSpPr>
              <p:cNvPr id="867" name="Google Shape;867;p25"/>
              <p:cNvSpPr/>
              <p:nvPr/>
            </p:nvSpPr>
            <p:spPr>
              <a:xfrm>
                <a:off x="6071400" y="3275038"/>
                <a:ext cx="1861200" cy="3393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6063377" y="3275048"/>
                <a:ext cx="937199" cy="3393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869" name="Google Shape;869;p25"/>
            <p:cNvSpPr/>
            <p:nvPr/>
          </p:nvSpPr>
          <p:spPr>
            <a:xfrm>
              <a:off x="4514300" y="2540213"/>
              <a:ext cx="621600" cy="371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49%</a:t>
              </a:r>
              <a:endParaRPr sz="1800" dirty="0">
                <a:solidFill>
                  <a:schemeClr val="lt2"/>
                </a:solidFill>
              </a:endParaRPr>
            </a:p>
          </p:txBody>
        </p:sp>
        <p:sp>
          <p:nvSpPr>
            <p:cNvPr id="870" name="Google Shape;870;p25"/>
            <p:cNvSpPr txBox="1"/>
            <p:nvPr/>
          </p:nvSpPr>
          <p:spPr>
            <a:xfrm>
              <a:off x="679250" y="2581801"/>
              <a:ext cx="13251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Running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1" name="Google Shape;871;p25"/>
            <p:cNvGrpSpPr/>
            <p:nvPr/>
          </p:nvGrpSpPr>
          <p:grpSpPr>
            <a:xfrm>
              <a:off x="2265584" y="2703696"/>
              <a:ext cx="143973" cy="42220"/>
              <a:chOff x="2265584" y="2771721"/>
              <a:chExt cx="143973" cy="42220"/>
            </a:xfrm>
          </p:grpSpPr>
          <p:sp>
            <p:nvSpPr>
              <p:cNvPr id="877" name="Google Shape;877;p25"/>
              <p:cNvSpPr/>
              <p:nvPr/>
            </p:nvSpPr>
            <p:spPr>
              <a:xfrm>
                <a:off x="2265584" y="2771721"/>
                <a:ext cx="18049" cy="4222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607" extrusionOk="0">
                    <a:moveTo>
                      <a:pt x="111" y="1"/>
                    </a:moveTo>
                    <a:cubicBezTo>
                      <a:pt x="76" y="1"/>
                      <a:pt x="35" y="1"/>
                      <a:pt x="0" y="8"/>
                    </a:cubicBezTo>
                    <a:lnTo>
                      <a:pt x="0" y="1263"/>
                    </a:lnTo>
                    <a:cubicBezTo>
                      <a:pt x="0" y="1492"/>
                      <a:pt x="172" y="1607"/>
                      <a:pt x="343" y="1607"/>
                    </a:cubicBezTo>
                    <a:cubicBezTo>
                      <a:pt x="513" y="1607"/>
                      <a:pt x="683" y="1492"/>
                      <a:pt x="680" y="1263"/>
                    </a:cubicBezTo>
                    <a:lnTo>
                      <a:pt x="680" y="570"/>
                    </a:lnTo>
                    <a:cubicBezTo>
                      <a:pt x="687" y="258"/>
                      <a:pt x="430" y="1"/>
                      <a:pt x="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2391508" y="2771721"/>
                <a:ext cx="18049" cy="4222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607" extrusionOk="0">
                    <a:moveTo>
                      <a:pt x="111" y="1"/>
                    </a:moveTo>
                    <a:cubicBezTo>
                      <a:pt x="76" y="1"/>
                      <a:pt x="35" y="1"/>
                      <a:pt x="0" y="8"/>
                    </a:cubicBezTo>
                    <a:lnTo>
                      <a:pt x="0" y="1263"/>
                    </a:lnTo>
                    <a:cubicBezTo>
                      <a:pt x="0" y="1492"/>
                      <a:pt x="172" y="1607"/>
                      <a:pt x="343" y="1607"/>
                    </a:cubicBezTo>
                    <a:cubicBezTo>
                      <a:pt x="513" y="1607"/>
                      <a:pt x="683" y="1492"/>
                      <a:pt x="680" y="1263"/>
                    </a:cubicBezTo>
                    <a:lnTo>
                      <a:pt x="680" y="570"/>
                    </a:lnTo>
                    <a:cubicBezTo>
                      <a:pt x="687" y="258"/>
                      <a:pt x="430" y="1"/>
                      <a:pt x="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1" name="Google Shape;881;p25"/>
          <p:cNvGrpSpPr/>
          <p:nvPr/>
        </p:nvGrpSpPr>
        <p:grpSpPr>
          <a:xfrm>
            <a:off x="664379" y="2171888"/>
            <a:ext cx="4456650" cy="426674"/>
            <a:chOff x="679250" y="3110325"/>
            <a:chExt cx="4456650" cy="426674"/>
          </a:xfrm>
        </p:grpSpPr>
        <p:grpSp>
          <p:nvGrpSpPr>
            <p:cNvPr id="882" name="Google Shape;882;p25"/>
            <p:cNvGrpSpPr/>
            <p:nvPr/>
          </p:nvGrpSpPr>
          <p:grpSpPr>
            <a:xfrm>
              <a:off x="2640333" y="3173554"/>
              <a:ext cx="1804357" cy="339320"/>
              <a:chOff x="6063381" y="4147963"/>
              <a:chExt cx="1869219" cy="339320"/>
            </a:xfrm>
          </p:grpSpPr>
          <p:sp>
            <p:nvSpPr>
              <p:cNvPr id="883" name="Google Shape;883;p25"/>
              <p:cNvSpPr/>
              <p:nvPr/>
            </p:nvSpPr>
            <p:spPr>
              <a:xfrm>
                <a:off x="6071400" y="4147963"/>
                <a:ext cx="1861200" cy="3393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6063381" y="4147983"/>
                <a:ext cx="459786" cy="33930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885" name="Google Shape;885;p25"/>
            <p:cNvSpPr/>
            <p:nvPr/>
          </p:nvSpPr>
          <p:spPr>
            <a:xfrm>
              <a:off x="4514300" y="3110325"/>
              <a:ext cx="621600" cy="371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22%</a:t>
              </a:r>
              <a:endParaRPr sz="1800" dirty="0">
                <a:solidFill>
                  <a:schemeClr val="accent1"/>
                </a:solidFill>
              </a:endParaRPr>
            </a:p>
          </p:txBody>
        </p:sp>
        <p:sp>
          <p:nvSpPr>
            <p:cNvPr id="886" name="Google Shape;886;p25"/>
            <p:cNvSpPr txBox="1"/>
            <p:nvPr/>
          </p:nvSpPr>
          <p:spPr>
            <a:xfrm>
              <a:off x="679250" y="3149399"/>
              <a:ext cx="13251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Lying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87" name="Google Shape;887;p25"/>
            <p:cNvGrpSpPr/>
            <p:nvPr/>
          </p:nvGrpSpPr>
          <p:grpSpPr>
            <a:xfrm>
              <a:off x="2253153" y="3304826"/>
              <a:ext cx="114405" cy="110647"/>
              <a:chOff x="2253153" y="3372851"/>
              <a:chExt cx="114405" cy="110647"/>
            </a:xfrm>
          </p:grpSpPr>
          <p:sp>
            <p:nvSpPr>
              <p:cNvPr id="893" name="Google Shape;893;p25"/>
              <p:cNvSpPr/>
              <p:nvPr/>
            </p:nvSpPr>
            <p:spPr>
              <a:xfrm>
                <a:off x="2253153" y="3440841"/>
                <a:ext cx="46774" cy="42657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49" extrusionOk="0">
                    <a:moveTo>
                      <a:pt x="513" y="0"/>
                    </a:moveTo>
                    <a:cubicBezTo>
                      <a:pt x="238" y="0"/>
                      <a:pt x="1" y="338"/>
                      <a:pt x="246" y="599"/>
                    </a:cubicBezTo>
                    <a:lnTo>
                      <a:pt x="2390" y="2743"/>
                    </a:lnTo>
                    <a:cubicBezTo>
                      <a:pt x="2451" y="2804"/>
                      <a:pt x="2551" y="2845"/>
                      <a:pt x="2633" y="2848"/>
                    </a:cubicBezTo>
                    <a:lnTo>
                      <a:pt x="2633" y="2848"/>
                    </a:lnTo>
                    <a:cubicBezTo>
                      <a:pt x="2962" y="2839"/>
                      <a:pt x="3123" y="2467"/>
                      <a:pt x="2895" y="2239"/>
                    </a:cubicBezTo>
                    <a:lnTo>
                      <a:pt x="750" y="94"/>
                    </a:lnTo>
                    <a:cubicBezTo>
                      <a:pt x="675" y="28"/>
                      <a:pt x="592" y="0"/>
                      <a:pt x="513" y="0"/>
                    </a:cubicBezTo>
                    <a:close/>
                    <a:moveTo>
                      <a:pt x="2633" y="2848"/>
                    </a:moveTo>
                    <a:cubicBezTo>
                      <a:pt x="2629" y="2848"/>
                      <a:pt x="2625" y="2848"/>
                      <a:pt x="2621" y="2848"/>
                    </a:cubicBezTo>
                    <a:lnTo>
                      <a:pt x="2642" y="2848"/>
                    </a:lnTo>
                    <a:cubicBezTo>
                      <a:pt x="2639" y="2848"/>
                      <a:pt x="2636" y="2848"/>
                      <a:pt x="2633" y="28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2321083" y="3372851"/>
                <a:ext cx="46475" cy="42657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2849" extrusionOk="0">
                    <a:moveTo>
                      <a:pt x="499" y="0"/>
                    </a:moveTo>
                    <a:cubicBezTo>
                      <a:pt x="228" y="0"/>
                      <a:pt x="0" y="337"/>
                      <a:pt x="229" y="599"/>
                    </a:cubicBezTo>
                    <a:lnTo>
                      <a:pt x="2394" y="2743"/>
                    </a:lnTo>
                    <a:cubicBezTo>
                      <a:pt x="2457" y="2827"/>
                      <a:pt x="2542" y="2848"/>
                      <a:pt x="2647" y="2848"/>
                    </a:cubicBezTo>
                    <a:lnTo>
                      <a:pt x="2626" y="2848"/>
                    </a:lnTo>
                    <a:cubicBezTo>
                      <a:pt x="2634" y="2849"/>
                      <a:pt x="2642" y="2849"/>
                      <a:pt x="2649" y="2849"/>
                    </a:cubicBezTo>
                    <a:cubicBezTo>
                      <a:pt x="2949" y="2849"/>
                      <a:pt x="3104" y="2464"/>
                      <a:pt x="2899" y="2238"/>
                    </a:cubicBezTo>
                    <a:lnTo>
                      <a:pt x="733" y="94"/>
                    </a:lnTo>
                    <a:cubicBezTo>
                      <a:pt x="658" y="28"/>
                      <a:pt x="577" y="0"/>
                      <a:pt x="4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7" name="Google Shape;897;p25"/>
          <p:cNvGrpSpPr/>
          <p:nvPr/>
        </p:nvGrpSpPr>
        <p:grpSpPr>
          <a:xfrm>
            <a:off x="664379" y="2739913"/>
            <a:ext cx="4456650" cy="426250"/>
            <a:chOff x="679250" y="3678350"/>
            <a:chExt cx="4456650" cy="426250"/>
          </a:xfrm>
        </p:grpSpPr>
        <p:grpSp>
          <p:nvGrpSpPr>
            <p:cNvPr id="898" name="Google Shape;898;p25"/>
            <p:cNvGrpSpPr/>
            <p:nvPr/>
          </p:nvGrpSpPr>
          <p:grpSpPr>
            <a:xfrm>
              <a:off x="2648073" y="3741171"/>
              <a:ext cx="1796616" cy="339304"/>
              <a:chOff x="6071400" y="4147963"/>
              <a:chExt cx="1861200" cy="339304"/>
            </a:xfrm>
          </p:grpSpPr>
          <p:sp>
            <p:nvSpPr>
              <p:cNvPr id="899" name="Google Shape;899;p25"/>
              <p:cNvSpPr/>
              <p:nvPr/>
            </p:nvSpPr>
            <p:spPr>
              <a:xfrm>
                <a:off x="6071400" y="4147963"/>
                <a:ext cx="1861200" cy="3393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6071405" y="4147967"/>
                <a:ext cx="275152" cy="339300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901" name="Google Shape;901;p25"/>
            <p:cNvSpPr/>
            <p:nvPr/>
          </p:nvSpPr>
          <p:spPr>
            <a:xfrm>
              <a:off x="4514300" y="3678350"/>
              <a:ext cx="621600" cy="371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15%</a:t>
              </a:r>
              <a:endParaRPr sz="1800" dirty="0">
                <a:solidFill>
                  <a:schemeClr val="accent2"/>
                </a:solidFill>
              </a:endParaRPr>
            </a:p>
          </p:txBody>
        </p:sp>
        <p:sp>
          <p:nvSpPr>
            <p:cNvPr id="902" name="Google Shape;902;p25"/>
            <p:cNvSpPr txBox="1"/>
            <p:nvPr/>
          </p:nvSpPr>
          <p:spPr>
            <a:xfrm>
              <a:off x="679250" y="3717000"/>
              <a:ext cx="13251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Sitting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25"/>
          <p:cNvGrpSpPr/>
          <p:nvPr/>
        </p:nvGrpSpPr>
        <p:grpSpPr>
          <a:xfrm>
            <a:off x="664379" y="3307938"/>
            <a:ext cx="4456650" cy="425825"/>
            <a:chOff x="679250" y="4246375"/>
            <a:chExt cx="4456650" cy="425825"/>
          </a:xfrm>
        </p:grpSpPr>
        <p:grpSp>
          <p:nvGrpSpPr>
            <p:cNvPr id="907" name="Google Shape;907;p25"/>
            <p:cNvGrpSpPr/>
            <p:nvPr/>
          </p:nvGrpSpPr>
          <p:grpSpPr>
            <a:xfrm>
              <a:off x="2648073" y="4308787"/>
              <a:ext cx="1796616" cy="339313"/>
              <a:chOff x="6071400" y="4147963"/>
              <a:chExt cx="1861200" cy="339313"/>
            </a:xfrm>
          </p:grpSpPr>
          <p:sp>
            <p:nvSpPr>
              <p:cNvPr id="908" name="Google Shape;908;p25"/>
              <p:cNvSpPr/>
              <p:nvPr/>
            </p:nvSpPr>
            <p:spPr>
              <a:xfrm>
                <a:off x="6071400" y="4147963"/>
                <a:ext cx="1861200" cy="3393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6071403" y="4147976"/>
                <a:ext cx="237531" cy="339300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910" name="Google Shape;910;p25"/>
            <p:cNvSpPr/>
            <p:nvPr/>
          </p:nvSpPr>
          <p:spPr>
            <a:xfrm>
              <a:off x="4514300" y="4246375"/>
              <a:ext cx="621600" cy="371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14%</a:t>
              </a:r>
              <a:endParaRPr sz="1800" dirty="0">
                <a:solidFill>
                  <a:schemeClr val="accent3"/>
                </a:solidFill>
              </a:endParaRPr>
            </a:p>
          </p:txBody>
        </p:sp>
        <p:sp>
          <p:nvSpPr>
            <p:cNvPr id="911" name="Google Shape;911;p25"/>
            <p:cNvSpPr txBox="1"/>
            <p:nvPr/>
          </p:nvSpPr>
          <p:spPr>
            <a:xfrm>
              <a:off x="679250" y="4284600"/>
              <a:ext cx="13251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Walking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Google Shape;1216;p30">
            <a:extLst>
              <a:ext uri="{FF2B5EF4-FFF2-40B4-BE49-F238E27FC236}">
                <a16:creationId xmlns:a16="http://schemas.microsoft.com/office/drawing/2014/main" id="{78025A65-550F-D970-AB2E-C8F3695F5046}"/>
              </a:ext>
            </a:extLst>
          </p:cNvPr>
          <p:cNvGrpSpPr/>
          <p:nvPr/>
        </p:nvGrpSpPr>
        <p:grpSpPr>
          <a:xfrm>
            <a:off x="5962818" y="2223034"/>
            <a:ext cx="1885800" cy="906634"/>
            <a:chOff x="311688" y="2702403"/>
            <a:chExt cx="1885800" cy="906634"/>
          </a:xfrm>
        </p:grpSpPr>
        <p:sp>
          <p:nvSpPr>
            <p:cNvPr id="5" name="Google Shape;1217;p30">
              <a:extLst>
                <a:ext uri="{FF2B5EF4-FFF2-40B4-BE49-F238E27FC236}">
                  <a16:creationId xmlns:a16="http://schemas.microsoft.com/office/drawing/2014/main" id="{6DDA7A21-A217-80EC-39D0-85BCF5A53ED3}"/>
                </a:ext>
              </a:extLst>
            </p:cNvPr>
            <p:cNvSpPr txBox="1"/>
            <p:nvPr/>
          </p:nvSpPr>
          <p:spPr>
            <a:xfrm>
              <a:off x="733050" y="2702403"/>
              <a:ext cx="1043100" cy="4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 Studio 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" name="Google Shape;1218;p30">
              <a:extLst>
                <a:ext uri="{FF2B5EF4-FFF2-40B4-BE49-F238E27FC236}">
                  <a16:creationId xmlns:a16="http://schemas.microsoft.com/office/drawing/2014/main" id="{DBDB0C03-ED9F-5F7F-4ADC-4CA8B498690A}"/>
                </a:ext>
              </a:extLst>
            </p:cNvPr>
            <p:cNvSpPr txBox="1"/>
            <p:nvPr/>
          </p:nvSpPr>
          <p:spPr>
            <a:xfrm>
              <a:off x="311688" y="3054038"/>
              <a:ext cx="1885800" cy="5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Prediction Accuracy: 0.65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F1 Score: 0.56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" name="Google Shape;1221;p30">
            <a:extLst>
              <a:ext uri="{FF2B5EF4-FFF2-40B4-BE49-F238E27FC236}">
                <a16:creationId xmlns:a16="http://schemas.microsoft.com/office/drawing/2014/main" id="{E0F8C8E3-C28A-054B-A89B-4A93430E8D2D}"/>
              </a:ext>
            </a:extLst>
          </p:cNvPr>
          <p:cNvSpPr txBox="1"/>
          <p:nvPr/>
        </p:nvSpPr>
        <p:spPr>
          <a:xfrm>
            <a:off x="5962818" y="3721678"/>
            <a:ext cx="18858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Prediction 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ccuracy: 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0.72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F1 Score: 0.72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223;p30">
            <a:extLst>
              <a:ext uri="{FF2B5EF4-FFF2-40B4-BE49-F238E27FC236}">
                <a16:creationId xmlns:a16="http://schemas.microsoft.com/office/drawing/2014/main" id="{58AA3D1B-5511-53BA-4F73-12FAB2E04057}"/>
              </a:ext>
            </a:extLst>
          </p:cNvPr>
          <p:cNvSpPr txBox="1"/>
          <p:nvPr/>
        </p:nvSpPr>
        <p:spPr>
          <a:xfrm>
            <a:off x="6384180" y="2223034"/>
            <a:ext cx="1043100" cy="42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 Studio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" name="Google Shape;1226;p30">
            <a:extLst>
              <a:ext uri="{FF2B5EF4-FFF2-40B4-BE49-F238E27FC236}">
                <a16:creationId xmlns:a16="http://schemas.microsoft.com/office/drawing/2014/main" id="{2A637F88-E1E5-1B6C-193B-DB9C18BC8C56}"/>
              </a:ext>
            </a:extLst>
          </p:cNvPr>
          <p:cNvSpPr txBox="1"/>
          <p:nvPr/>
        </p:nvSpPr>
        <p:spPr>
          <a:xfrm>
            <a:off x="6384180" y="3336554"/>
            <a:ext cx="1043100" cy="42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Python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" name="Google Shape;1211;p30">
            <a:extLst>
              <a:ext uri="{FF2B5EF4-FFF2-40B4-BE49-F238E27FC236}">
                <a16:creationId xmlns:a16="http://schemas.microsoft.com/office/drawing/2014/main" id="{B9B3C73C-4DC2-01AB-30A8-6307BE290C2C}"/>
              </a:ext>
            </a:extLst>
          </p:cNvPr>
          <p:cNvSpPr txBox="1"/>
          <p:nvPr/>
        </p:nvSpPr>
        <p:spPr>
          <a:xfrm>
            <a:off x="5809657" y="1641072"/>
            <a:ext cx="2095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 used k = 3 in both R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tudio and Pyhton.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94;p16">
            <a:extLst>
              <a:ext uri="{FF2B5EF4-FFF2-40B4-BE49-F238E27FC236}">
                <a16:creationId xmlns:a16="http://schemas.microsoft.com/office/drawing/2014/main" id="{929F49CD-EFC7-8058-8E9C-8487051DA482}"/>
              </a:ext>
            </a:extLst>
          </p:cNvPr>
          <p:cNvSpPr txBox="1"/>
          <p:nvPr/>
        </p:nvSpPr>
        <p:spPr>
          <a:xfrm>
            <a:off x="5809658" y="1174896"/>
            <a:ext cx="2095199" cy="4268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Nearest-Neighbor </a:t>
            </a:r>
          </a:p>
        </p:txBody>
      </p:sp>
      <p:sp>
        <p:nvSpPr>
          <p:cNvPr id="38" name="Google Shape;901;p25">
            <a:extLst>
              <a:ext uri="{FF2B5EF4-FFF2-40B4-BE49-F238E27FC236}">
                <a16:creationId xmlns:a16="http://schemas.microsoft.com/office/drawing/2014/main" id="{DE0F41BB-BCD9-448C-B8A9-6352F1F7DB06}"/>
              </a:ext>
            </a:extLst>
          </p:cNvPr>
          <p:cNvSpPr/>
          <p:nvPr/>
        </p:nvSpPr>
        <p:spPr>
          <a:xfrm>
            <a:off x="3808218" y="2739913"/>
            <a:ext cx="621600" cy="371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552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39" name="Google Shape;885;p25">
            <a:extLst>
              <a:ext uri="{FF2B5EF4-FFF2-40B4-BE49-F238E27FC236}">
                <a16:creationId xmlns:a16="http://schemas.microsoft.com/office/drawing/2014/main" id="{63D7CEB5-F1F9-7016-FF66-A079E6B60881}"/>
              </a:ext>
            </a:extLst>
          </p:cNvPr>
          <p:cNvSpPr/>
          <p:nvPr/>
        </p:nvSpPr>
        <p:spPr>
          <a:xfrm>
            <a:off x="3812398" y="2171929"/>
            <a:ext cx="621600" cy="371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Fira Sans Extra Condensed"/>
                <a:sym typeface="Fira Sans Extra Condensed"/>
              </a:rPr>
              <a:t>787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40" name="Google Shape;869;p25">
            <a:extLst>
              <a:ext uri="{FF2B5EF4-FFF2-40B4-BE49-F238E27FC236}">
                <a16:creationId xmlns:a16="http://schemas.microsoft.com/office/drawing/2014/main" id="{5464353E-E531-541D-6C1F-5B211C880513}"/>
              </a:ext>
            </a:extLst>
          </p:cNvPr>
          <p:cNvSpPr/>
          <p:nvPr/>
        </p:nvSpPr>
        <p:spPr>
          <a:xfrm>
            <a:off x="3785270" y="1606575"/>
            <a:ext cx="621600" cy="371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1788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41" name="Google Shape;910;p25">
            <a:extLst>
              <a:ext uri="{FF2B5EF4-FFF2-40B4-BE49-F238E27FC236}">
                <a16:creationId xmlns:a16="http://schemas.microsoft.com/office/drawing/2014/main" id="{116BA0F2-2A2F-DA67-F866-97A8BB29C67E}"/>
              </a:ext>
            </a:extLst>
          </p:cNvPr>
          <p:cNvSpPr/>
          <p:nvPr/>
        </p:nvSpPr>
        <p:spPr>
          <a:xfrm>
            <a:off x="3808218" y="3324538"/>
            <a:ext cx="621600" cy="371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529</a:t>
            </a:r>
            <a:endParaRPr sz="1800" dirty="0">
              <a:solidFill>
                <a:schemeClr val="accent3"/>
              </a:solidFill>
            </a:endParaRPr>
          </a:p>
        </p:txBody>
      </p:sp>
      <p:grpSp>
        <p:nvGrpSpPr>
          <p:cNvPr id="58" name="Google Shape;1842;p36">
            <a:extLst>
              <a:ext uri="{FF2B5EF4-FFF2-40B4-BE49-F238E27FC236}">
                <a16:creationId xmlns:a16="http://schemas.microsoft.com/office/drawing/2014/main" id="{36491ABC-62FB-A2BC-BA33-A4CB49A2AB8E}"/>
              </a:ext>
            </a:extLst>
          </p:cNvPr>
          <p:cNvGrpSpPr/>
          <p:nvPr/>
        </p:nvGrpSpPr>
        <p:grpSpPr>
          <a:xfrm>
            <a:off x="1751148" y="2309661"/>
            <a:ext cx="688560" cy="223516"/>
            <a:chOff x="8861245" y="3976666"/>
            <a:chExt cx="1389518" cy="385514"/>
          </a:xfrm>
        </p:grpSpPr>
        <p:sp>
          <p:nvSpPr>
            <p:cNvPr id="59" name="Google Shape;1843;p36">
              <a:extLst>
                <a:ext uri="{FF2B5EF4-FFF2-40B4-BE49-F238E27FC236}">
                  <a16:creationId xmlns:a16="http://schemas.microsoft.com/office/drawing/2014/main" id="{6B37393C-E218-A8C7-54DB-EB168E0DDECA}"/>
                </a:ext>
              </a:extLst>
            </p:cNvPr>
            <p:cNvSpPr/>
            <p:nvPr/>
          </p:nvSpPr>
          <p:spPr>
            <a:xfrm>
              <a:off x="9969346" y="3976666"/>
              <a:ext cx="199516" cy="240533"/>
            </a:xfrm>
            <a:custGeom>
              <a:avLst/>
              <a:gdLst/>
              <a:ahLst/>
              <a:cxnLst/>
              <a:rect l="l" t="t" r="r" b="b"/>
              <a:pathLst>
                <a:path w="3011" h="3630" extrusionOk="0">
                  <a:moveTo>
                    <a:pt x="1829" y="0"/>
                  </a:moveTo>
                  <a:cubicBezTo>
                    <a:pt x="1731" y="0"/>
                    <a:pt x="1624" y="6"/>
                    <a:pt x="1509" y="18"/>
                  </a:cubicBezTo>
                  <a:cubicBezTo>
                    <a:pt x="0" y="179"/>
                    <a:pt x="699" y="3450"/>
                    <a:pt x="737" y="3623"/>
                  </a:cubicBezTo>
                  <a:lnTo>
                    <a:pt x="737" y="3623"/>
                  </a:lnTo>
                  <a:cubicBezTo>
                    <a:pt x="707" y="3399"/>
                    <a:pt x="1789" y="874"/>
                    <a:pt x="2037" y="773"/>
                  </a:cubicBezTo>
                  <a:cubicBezTo>
                    <a:pt x="2229" y="690"/>
                    <a:pt x="2491" y="577"/>
                    <a:pt x="2650" y="577"/>
                  </a:cubicBezTo>
                  <a:cubicBezTo>
                    <a:pt x="2689" y="577"/>
                    <a:pt x="2722" y="584"/>
                    <a:pt x="2746" y="599"/>
                  </a:cubicBezTo>
                  <a:cubicBezTo>
                    <a:pt x="2787" y="626"/>
                    <a:pt x="2830" y="634"/>
                    <a:pt x="2870" y="634"/>
                  </a:cubicBezTo>
                  <a:cubicBezTo>
                    <a:pt x="2948" y="634"/>
                    <a:pt x="3010" y="599"/>
                    <a:pt x="3010" y="599"/>
                  </a:cubicBezTo>
                  <a:cubicBezTo>
                    <a:pt x="3010" y="599"/>
                    <a:pt x="2842" y="0"/>
                    <a:pt x="1829" y="0"/>
                  </a:cubicBezTo>
                  <a:close/>
                  <a:moveTo>
                    <a:pt x="737" y="3623"/>
                  </a:moveTo>
                  <a:cubicBezTo>
                    <a:pt x="737" y="3625"/>
                    <a:pt x="738" y="3628"/>
                    <a:pt x="738" y="3630"/>
                  </a:cubicBezTo>
                  <a:cubicBezTo>
                    <a:pt x="738" y="3630"/>
                    <a:pt x="738" y="3627"/>
                    <a:pt x="737" y="36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44;p36">
              <a:extLst>
                <a:ext uri="{FF2B5EF4-FFF2-40B4-BE49-F238E27FC236}">
                  <a16:creationId xmlns:a16="http://schemas.microsoft.com/office/drawing/2014/main" id="{EEE84E0B-3C4A-4357-5112-DE79FAEB15C5}"/>
                </a:ext>
              </a:extLst>
            </p:cNvPr>
            <p:cNvSpPr/>
            <p:nvPr/>
          </p:nvSpPr>
          <p:spPr>
            <a:xfrm>
              <a:off x="9977828" y="4066053"/>
              <a:ext cx="119140" cy="108273"/>
            </a:xfrm>
            <a:custGeom>
              <a:avLst/>
              <a:gdLst/>
              <a:ahLst/>
              <a:cxnLst/>
              <a:rect l="l" t="t" r="r" b="b"/>
              <a:pathLst>
                <a:path w="1798" h="1634" extrusionOk="0">
                  <a:moveTo>
                    <a:pt x="1798" y="1"/>
                  </a:moveTo>
                  <a:cubicBezTo>
                    <a:pt x="1352" y="238"/>
                    <a:pt x="825" y="288"/>
                    <a:pt x="457" y="288"/>
                  </a:cubicBezTo>
                  <a:cubicBezTo>
                    <a:pt x="185" y="288"/>
                    <a:pt x="0" y="261"/>
                    <a:pt x="0" y="261"/>
                  </a:cubicBezTo>
                  <a:lnTo>
                    <a:pt x="0" y="261"/>
                  </a:lnTo>
                  <a:cubicBezTo>
                    <a:pt x="0" y="261"/>
                    <a:pt x="99" y="1633"/>
                    <a:pt x="224" y="1633"/>
                  </a:cubicBezTo>
                  <a:cubicBezTo>
                    <a:pt x="232" y="1633"/>
                    <a:pt x="240" y="1628"/>
                    <a:pt x="248" y="1617"/>
                  </a:cubicBezTo>
                  <a:cubicBezTo>
                    <a:pt x="536" y="1192"/>
                    <a:pt x="1274" y="1032"/>
                    <a:pt x="1274" y="1032"/>
                  </a:cubicBez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45;p36">
              <a:extLst>
                <a:ext uri="{FF2B5EF4-FFF2-40B4-BE49-F238E27FC236}">
                  <a16:creationId xmlns:a16="http://schemas.microsoft.com/office/drawing/2014/main" id="{D4CA3841-65BE-CB43-ABEC-C861AF875FEE}"/>
                </a:ext>
              </a:extLst>
            </p:cNvPr>
            <p:cNvSpPr/>
            <p:nvPr/>
          </p:nvSpPr>
          <p:spPr>
            <a:xfrm>
              <a:off x="9631873" y="4078643"/>
              <a:ext cx="389425" cy="193486"/>
            </a:xfrm>
            <a:custGeom>
              <a:avLst/>
              <a:gdLst/>
              <a:ahLst/>
              <a:cxnLst/>
              <a:rect l="l" t="t" r="r" b="b"/>
              <a:pathLst>
                <a:path w="5877" h="2920" extrusionOk="0">
                  <a:moveTo>
                    <a:pt x="208" y="2680"/>
                  </a:moveTo>
                  <a:lnTo>
                    <a:pt x="208" y="2680"/>
                  </a:lnTo>
                  <a:cubicBezTo>
                    <a:pt x="208" y="2680"/>
                    <a:pt x="208" y="2680"/>
                    <a:pt x="208" y="2680"/>
                  </a:cubicBezTo>
                  <a:cubicBezTo>
                    <a:pt x="208" y="2680"/>
                    <a:pt x="208" y="2680"/>
                    <a:pt x="208" y="2680"/>
                  </a:cubicBezTo>
                  <a:cubicBezTo>
                    <a:pt x="208" y="2680"/>
                    <a:pt x="208" y="2680"/>
                    <a:pt x="208" y="2680"/>
                  </a:cubicBezTo>
                  <a:close/>
                  <a:moveTo>
                    <a:pt x="4638" y="1"/>
                  </a:moveTo>
                  <a:cubicBezTo>
                    <a:pt x="3912" y="1"/>
                    <a:pt x="3382" y="252"/>
                    <a:pt x="3382" y="252"/>
                  </a:cubicBezTo>
                  <a:cubicBezTo>
                    <a:pt x="2125" y="945"/>
                    <a:pt x="760" y="945"/>
                    <a:pt x="760" y="945"/>
                  </a:cubicBezTo>
                  <a:cubicBezTo>
                    <a:pt x="0" y="1474"/>
                    <a:pt x="210" y="2675"/>
                    <a:pt x="208" y="2680"/>
                  </a:cubicBezTo>
                  <a:lnTo>
                    <a:pt x="208" y="2680"/>
                  </a:lnTo>
                  <a:cubicBezTo>
                    <a:pt x="896" y="2598"/>
                    <a:pt x="1495" y="2576"/>
                    <a:pt x="1933" y="2576"/>
                  </a:cubicBezTo>
                  <a:cubicBezTo>
                    <a:pt x="2412" y="2576"/>
                    <a:pt x="2698" y="2602"/>
                    <a:pt x="2698" y="2602"/>
                  </a:cubicBezTo>
                  <a:cubicBezTo>
                    <a:pt x="3683" y="2903"/>
                    <a:pt x="4730" y="2920"/>
                    <a:pt x="4946" y="2920"/>
                  </a:cubicBezTo>
                  <a:cubicBezTo>
                    <a:pt x="4972" y="2920"/>
                    <a:pt x="4986" y="2919"/>
                    <a:pt x="4986" y="2919"/>
                  </a:cubicBezTo>
                  <a:cubicBezTo>
                    <a:pt x="5877" y="1806"/>
                    <a:pt x="5831" y="252"/>
                    <a:pt x="5831" y="252"/>
                  </a:cubicBezTo>
                  <a:cubicBezTo>
                    <a:pt x="5412" y="64"/>
                    <a:pt x="5000" y="1"/>
                    <a:pt x="4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46;p36">
              <a:extLst>
                <a:ext uri="{FF2B5EF4-FFF2-40B4-BE49-F238E27FC236}">
                  <a16:creationId xmlns:a16="http://schemas.microsoft.com/office/drawing/2014/main" id="{A1DC7A85-886E-32EE-C572-D3BF914BD087}"/>
                </a:ext>
              </a:extLst>
            </p:cNvPr>
            <p:cNvSpPr/>
            <p:nvPr/>
          </p:nvSpPr>
          <p:spPr>
            <a:xfrm>
              <a:off x="8912068" y="4141194"/>
              <a:ext cx="573502" cy="129543"/>
            </a:xfrm>
            <a:custGeom>
              <a:avLst/>
              <a:gdLst/>
              <a:ahLst/>
              <a:cxnLst/>
              <a:rect l="l" t="t" r="r" b="b"/>
              <a:pathLst>
                <a:path w="8655" h="1955" extrusionOk="0">
                  <a:moveTo>
                    <a:pt x="7958" y="1"/>
                  </a:moveTo>
                  <a:cubicBezTo>
                    <a:pt x="7958" y="1"/>
                    <a:pt x="5666" y="413"/>
                    <a:pt x="4829" y="627"/>
                  </a:cubicBezTo>
                  <a:cubicBezTo>
                    <a:pt x="4829" y="627"/>
                    <a:pt x="4113" y="473"/>
                    <a:pt x="3208" y="473"/>
                  </a:cubicBezTo>
                  <a:cubicBezTo>
                    <a:pt x="2545" y="473"/>
                    <a:pt x="1781" y="556"/>
                    <a:pt x="1122" y="842"/>
                  </a:cubicBezTo>
                  <a:cubicBezTo>
                    <a:pt x="1122" y="842"/>
                    <a:pt x="739" y="852"/>
                    <a:pt x="466" y="852"/>
                  </a:cubicBezTo>
                  <a:cubicBezTo>
                    <a:pt x="357" y="852"/>
                    <a:pt x="266" y="850"/>
                    <a:pt x="223" y="846"/>
                  </a:cubicBezTo>
                  <a:lnTo>
                    <a:pt x="1" y="1477"/>
                  </a:lnTo>
                  <a:cubicBezTo>
                    <a:pt x="1" y="1477"/>
                    <a:pt x="1307" y="1611"/>
                    <a:pt x="2450" y="1611"/>
                  </a:cubicBezTo>
                  <a:cubicBezTo>
                    <a:pt x="2724" y="1611"/>
                    <a:pt x="2989" y="1603"/>
                    <a:pt x="3225" y="1584"/>
                  </a:cubicBezTo>
                  <a:cubicBezTo>
                    <a:pt x="3225" y="1584"/>
                    <a:pt x="3908" y="1689"/>
                    <a:pt x="4433" y="1689"/>
                  </a:cubicBezTo>
                  <a:cubicBezTo>
                    <a:pt x="4564" y="1689"/>
                    <a:pt x="4685" y="1683"/>
                    <a:pt x="4783" y="1666"/>
                  </a:cubicBezTo>
                  <a:cubicBezTo>
                    <a:pt x="4783" y="1666"/>
                    <a:pt x="5602" y="1955"/>
                    <a:pt x="6769" y="1955"/>
                  </a:cubicBezTo>
                  <a:cubicBezTo>
                    <a:pt x="7334" y="1955"/>
                    <a:pt x="7980" y="1887"/>
                    <a:pt x="8655" y="1687"/>
                  </a:cubicBezTo>
                  <a:lnTo>
                    <a:pt x="7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47;p36">
              <a:extLst>
                <a:ext uri="{FF2B5EF4-FFF2-40B4-BE49-F238E27FC236}">
                  <a16:creationId xmlns:a16="http://schemas.microsoft.com/office/drawing/2014/main" id="{F57422E2-EE2D-15A1-955D-A166AF90C580}"/>
                </a:ext>
              </a:extLst>
            </p:cNvPr>
            <p:cNvSpPr/>
            <p:nvPr/>
          </p:nvSpPr>
          <p:spPr>
            <a:xfrm>
              <a:off x="9396179" y="4085269"/>
              <a:ext cx="286121" cy="178114"/>
            </a:xfrm>
            <a:custGeom>
              <a:avLst/>
              <a:gdLst/>
              <a:ahLst/>
              <a:cxnLst/>
              <a:rect l="l" t="t" r="r" b="b"/>
              <a:pathLst>
                <a:path w="4318" h="2688" extrusionOk="0">
                  <a:moveTo>
                    <a:pt x="2151" y="1"/>
                  </a:moveTo>
                  <a:cubicBezTo>
                    <a:pt x="1057" y="1"/>
                    <a:pt x="87" y="845"/>
                    <a:pt x="87" y="845"/>
                  </a:cubicBezTo>
                  <a:cubicBezTo>
                    <a:pt x="0" y="1987"/>
                    <a:pt x="722" y="2688"/>
                    <a:pt x="722" y="2688"/>
                  </a:cubicBezTo>
                  <a:cubicBezTo>
                    <a:pt x="1717" y="2592"/>
                    <a:pt x="3139" y="2584"/>
                    <a:pt x="3611" y="2584"/>
                  </a:cubicBezTo>
                  <a:cubicBezTo>
                    <a:pt x="3712" y="2584"/>
                    <a:pt x="3769" y="2584"/>
                    <a:pt x="3769" y="2584"/>
                  </a:cubicBezTo>
                  <a:cubicBezTo>
                    <a:pt x="3744" y="1583"/>
                    <a:pt x="4317" y="845"/>
                    <a:pt x="4317" y="845"/>
                  </a:cubicBezTo>
                  <a:cubicBezTo>
                    <a:pt x="3839" y="424"/>
                    <a:pt x="2858" y="131"/>
                    <a:pt x="2858" y="131"/>
                  </a:cubicBezTo>
                  <a:cubicBezTo>
                    <a:pt x="2622" y="39"/>
                    <a:pt x="2384" y="1"/>
                    <a:pt x="2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848;p36">
              <a:extLst>
                <a:ext uri="{FF2B5EF4-FFF2-40B4-BE49-F238E27FC236}">
                  <a16:creationId xmlns:a16="http://schemas.microsoft.com/office/drawing/2014/main" id="{98B1D5FA-1935-C814-566C-ECF7A3449FFD}"/>
                </a:ext>
              </a:extLst>
            </p:cNvPr>
            <p:cNvSpPr/>
            <p:nvPr/>
          </p:nvSpPr>
          <p:spPr>
            <a:xfrm>
              <a:off x="9832714" y="4082221"/>
              <a:ext cx="171951" cy="202697"/>
            </a:xfrm>
            <a:custGeom>
              <a:avLst/>
              <a:gdLst/>
              <a:ahLst/>
              <a:cxnLst/>
              <a:rect l="l" t="t" r="r" b="b"/>
              <a:pathLst>
                <a:path w="2595" h="3059" extrusionOk="0">
                  <a:moveTo>
                    <a:pt x="1027" y="0"/>
                  </a:moveTo>
                  <a:cubicBezTo>
                    <a:pt x="1019" y="0"/>
                    <a:pt x="294" y="190"/>
                    <a:pt x="1" y="375"/>
                  </a:cubicBezTo>
                  <a:cubicBezTo>
                    <a:pt x="1" y="375"/>
                    <a:pt x="59" y="2136"/>
                    <a:pt x="170" y="2680"/>
                  </a:cubicBezTo>
                  <a:cubicBezTo>
                    <a:pt x="170" y="2680"/>
                    <a:pt x="843" y="3058"/>
                    <a:pt x="1533" y="3058"/>
                  </a:cubicBezTo>
                  <a:cubicBezTo>
                    <a:pt x="1737" y="3058"/>
                    <a:pt x="1942" y="3025"/>
                    <a:pt x="2132" y="2940"/>
                  </a:cubicBezTo>
                  <a:cubicBezTo>
                    <a:pt x="2132" y="2940"/>
                    <a:pt x="2594" y="1963"/>
                    <a:pt x="1691" y="1624"/>
                  </a:cubicBezTo>
                  <a:cubicBezTo>
                    <a:pt x="1691" y="1624"/>
                    <a:pt x="743" y="1208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849;p36">
              <a:extLst>
                <a:ext uri="{FF2B5EF4-FFF2-40B4-BE49-F238E27FC236}">
                  <a16:creationId xmlns:a16="http://schemas.microsoft.com/office/drawing/2014/main" id="{7E4557C6-25B3-1618-F610-B8AF843C2C3E}"/>
                </a:ext>
              </a:extLst>
            </p:cNvPr>
            <p:cNvSpPr/>
            <p:nvPr/>
          </p:nvSpPr>
          <p:spPr>
            <a:xfrm>
              <a:off x="9889567" y="4102298"/>
              <a:ext cx="224365" cy="259882"/>
            </a:xfrm>
            <a:custGeom>
              <a:avLst/>
              <a:gdLst/>
              <a:ahLst/>
              <a:cxnLst/>
              <a:rect l="l" t="t" r="r" b="b"/>
              <a:pathLst>
                <a:path w="3386" h="3922" extrusionOk="0">
                  <a:moveTo>
                    <a:pt x="1108" y="1"/>
                  </a:moveTo>
                  <a:cubicBezTo>
                    <a:pt x="939" y="1"/>
                    <a:pt x="208" y="82"/>
                    <a:pt x="318" y="1486"/>
                  </a:cubicBezTo>
                  <a:cubicBezTo>
                    <a:pt x="318" y="1486"/>
                    <a:pt x="75" y="2443"/>
                    <a:pt x="120" y="3288"/>
                  </a:cubicBezTo>
                  <a:cubicBezTo>
                    <a:pt x="120" y="3288"/>
                    <a:pt x="0" y="3704"/>
                    <a:pt x="318" y="3799"/>
                  </a:cubicBezTo>
                  <a:cubicBezTo>
                    <a:pt x="318" y="3799"/>
                    <a:pt x="1114" y="3922"/>
                    <a:pt x="2292" y="3922"/>
                  </a:cubicBezTo>
                  <a:cubicBezTo>
                    <a:pt x="2628" y="3922"/>
                    <a:pt x="2996" y="3912"/>
                    <a:pt x="3385" y="3886"/>
                  </a:cubicBezTo>
                  <a:lnTo>
                    <a:pt x="3324" y="3358"/>
                  </a:lnTo>
                  <a:cubicBezTo>
                    <a:pt x="3324" y="3358"/>
                    <a:pt x="2203" y="3051"/>
                    <a:pt x="1312" y="3051"/>
                  </a:cubicBezTo>
                  <a:cubicBezTo>
                    <a:pt x="1269" y="3051"/>
                    <a:pt x="1226" y="3052"/>
                    <a:pt x="1184" y="3053"/>
                  </a:cubicBezTo>
                  <a:cubicBezTo>
                    <a:pt x="1184" y="3053"/>
                    <a:pt x="1509" y="2410"/>
                    <a:pt x="1448" y="1441"/>
                  </a:cubicBezTo>
                  <a:lnTo>
                    <a:pt x="1448" y="1441"/>
                  </a:lnTo>
                  <a:cubicBezTo>
                    <a:pt x="1448" y="1441"/>
                    <a:pt x="1448" y="1441"/>
                    <a:pt x="1448" y="1441"/>
                  </a:cubicBezTo>
                  <a:cubicBezTo>
                    <a:pt x="1446" y="1441"/>
                    <a:pt x="2007" y="319"/>
                    <a:pt x="1142" y="2"/>
                  </a:cubicBezTo>
                  <a:cubicBezTo>
                    <a:pt x="1142" y="2"/>
                    <a:pt x="1130" y="1"/>
                    <a:pt x="1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850;p36">
              <a:extLst>
                <a:ext uri="{FF2B5EF4-FFF2-40B4-BE49-F238E27FC236}">
                  <a16:creationId xmlns:a16="http://schemas.microsoft.com/office/drawing/2014/main" id="{FE38E749-4275-3ADF-D191-C7C8F7D6EFBA}"/>
                </a:ext>
              </a:extLst>
            </p:cNvPr>
            <p:cNvSpPr/>
            <p:nvPr/>
          </p:nvSpPr>
          <p:spPr>
            <a:xfrm>
              <a:off x="8867540" y="4184661"/>
              <a:ext cx="83424" cy="159958"/>
            </a:xfrm>
            <a:custGeom>
              <a:avLst/>
              <a:gdLst/>
              <a:ahLst/>
              <a:cxnLst/>
              <a:rect l="l" t="t" r="r" b="b"/>
              <a:pathLst>
                <a:path w="1259" h="2414" extrusionOk="0">
                  <a:moveTo>
                    <a:pt x="816" y="1"/>
                  </a:moveTo>
                  <a:cubicBezTo>
                    <a:pt x="676" y="1"/>
                    <a:pt x="524" y="19"/>
                    <a:pt x="432" y="19"/>
                  </a:cubicBezTo>
                  <a:cubicBezTo>
                    <a:pt x="413" y="19"/>
                    <a:pt x="397" y="18"/>
                    <a:pt x="384" y="17"/>
                  </a:cubicBezTo>
                  <a:cubicBezTo>
                    <a:pt x="372" y="15"/>
                    <a:pt x="361" y="14"/>
                    <a:pt x="351" y="14"/>
                  </a:cubicBezTo>
                  <a:cubicBezTo>
                    <a:pt x="242" y="14"/>
                    <a:pt x="210" y="114"/>
                    <a:pt x="157" y="313"/>
                  </a:cubicBezTo>
                  <a:cubicBezTo>
                    <a:pt x="100" y="532"/>
                    <a:pt x="58" y="969"/>
                    <a:pt x="112" y="1051"/>
                  </a:cubicBezTo>
                  <a:cubicBezTo>
                    <a:pt x="161" y="1130"/>
                    <a:pt x="112" y="1258"/>
                    <a:pt x="83" y="1365"/>
                  </a:cubicBezTo>
                  <a:cubicBezTo>
                    <a:pt x="54" y="1476"/>
                    <a:pt x="1" y="1798"/>
                    <a:pt x="50" y="1942"/>
                  </a:cubicBezTo>
                  <a:cubicBezTo>
                    <a:pt x="96" y="2086"/>
                    <a:pt x="248" y="2404"/>
                    <a:pt x="372" y="2412"/>
                  </a:cubicBezTo>
                  <a:cubicBezTo>
                    <a:pt x="379" y="2413"/>
                    <a:pt x="385" y="2413"/>
                    <a:pt x="392" y="2413"/>
                  </a:cubicBezTo>
                  <a:cubicBezTo>
                    <a:pt x="510" y="2413"/>
                    <a:pt x="628" y="2316"/>
                    <a:pt x="648" y="2222"/>
                  </a:cubicBezTo>
                  <a:cubicBezTo>
                    <a:pt x="669" y="2123"/>
                    <a:pt x="524" y="1958"/>
                    <a:pt x="524" y="1958"/>
                  </a:cubicBezTo>
                  <a:lnTo>
                    <a:pt x="619" y="1847"/>
                  </a:lnTo>
                  <a:cubicBezTo>
                    <a:pt x="619" y="1847"/>
                    <a:pt x="611" y="1769"/>
                    <a:pt x="640" y="1695"/>
                  </a:cubicBezTo>
                  <a:cubicBezTo>
                    <a:pt x="673" y="1625"/>
                    <a:pt x="739" y="1447"/>
                    <a:pt x="739" y="1447"/>
                  </a:cubicBezTo>
                  <a:cubicBezTo>
                    <a:pt x="739" y="1447"/>
                    <a:pt x="846" y="1361"/>
                    <a:pt x="899" y="1221"/>
                  </a:cubicBezTo>
                  <a:cubicBezTo>
                    <a:pt x="949" y="1076"/>
                    <a:pt x="1048" y="1051"/>
                    <a:pt x="1048" y="1051"/>
                  </a:cubicBezTo>
                  <a:cubicBezTo>
                    <a:pt x="1048" y="1051"/>
                    <a:pt x="1258" y="1027"/>
                    <a:pt x="1250" y="932"/>
                  </a:cubicBezTo>
                  <a:cubicBezTo>
                    <a:pt x="1245" y="895"/>
                    <a:pt x="1212" y="884"/>
                    <a:pt x="1176" y="884"/>
                  </a:cubicBezTo>
                  <a:cubicBezTo>
                    <a:pt x="1123" y="884"/>
                    <a:pt x="1060" y="907"/>
                    <a:pt x="1060" y="907"/>
                  </a:cubicBezTo>
                  <a:cubicBezTo>
                    <a:pt x="1060" y="907"/>
                    <a:pt x="1069" y="899"/>
                    <a:pt x="1085" y="887"/>
                  </a:cubicBezTo>
                  <a:cubicBezTo>
                    <a:pt x="986" y="816"/>
                    <a:pt x="924" y="697"/>
                    <a:pt x="875" y="598"/>
                  </a:cubicBezTo>
                  <a:cubicBezTo>
                    <a:pt x="817" y="495"/>
                    <a:pt x="858" y="375"/>
                    <a:pt x="961" y="285"/>
                  </a:cubicBezTo>
                  <a:cubicBezTo>
                    <a:pt x="1064" y="190"/>
                    <a:pt x="1052" y="54"/>
                    <a:pt x="1052" y="54"/>
                  </a:cubicBezTo>
                  <a:lnTo>
                    <a:pt x="1060" y="37"/>
                  </a:lnTo>
                  <a:cubicBezTo>
                    <a:pt x="999" y="9"/>
                    <a:pt x="911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851;p36">
              <a:extLst>
                <a:ext uri="{FF2B5EF4-FFF2-40B4-BE49-F238E27FC236}">
                  <a16:creationId xmlns:a16="http://schemas.microsoft.com/office/drawing/2014/main" id="{08612508-94CA-3050-4E9A-9B29D17AABA1}"/>
                </a:ext>
              </a:extLst>
            </p:cNvPr>
            <p:cNvSpPr/>
            <p:nvPr/>
          </p:nvSpPr>
          <p:spPr>
            <a:xfrm>
              <a:off x="8861245" y="4183005"/>
              <a:ext cx="41348" cy="163668"/>
            </a:xfrm>
            <a:custGeom>
              <a:avLst/>
              <a:gdLst/>
              <a:ahLst/>
              <a:cxnLst/>
              <a:rect l="l" t="t" r="r" b="b"/>
              <a:pathLst>
                <a:path w="624" h="2470" extrusionOk="0">
                  <a:moveTo>
                    <a:pt x="228" y="0"/>
                  </a:moveTo>
                  <a:lnTo>
                    <a:pt x="71" y="211"/>
                  </a:lnTo>
                  <a:cubicBezTo>
                    <a:pt x="1" y="1406"/>
                    <a:pt x="191" y="2317"/>
                    <a:pt x="191" y="2317"/>
                  </a:cubicBezTo>
                  <a:cubicBezTo>
                    <a:pt x="245" y="2435"/>
                    <a:pt x="328" y="2469"/>
                    <a:pt x="407" y="2469"/>
                  </a:cubicBezTo>
                  <a:cubicBezTo>
                    <a:pt x="520" y="2469"/>
                    <a:pt x="623" y="2400"/>
                    <a:pt x="623" y="2400"/>
                  </a:cubicBezTo>
                  <a:cubicBezTo>
                    <a:pt x="508" y="1934"/>
                    <a:pt x="426" y="62"/>
                    <a:pt x="426" y="58"/>
                  </a:cubicBezTo>
                  <a:lnTo>
                    <a:pt x="417" y="29"/>
                  </a:lnTo>
                  <a:cubicBezTo>
                    <a:pt x="397" y="36"/>
                    <a:pt x="377" y="39"/>
                    <a:pt x="358" y="39"/>
                  </a:cubicBezTo>
                  <a:cubicBezTo>
                    <a:pt x="287" y="39"/>
                    <a:pt x="228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852;p36">
              <a:extLst>
                <a:ext uri="{FF2B5EF4-FFF2-40B4-BE49-F238E27FC236}">
                  <a16:creationId xmlns:a16="http://schemas.microsoft.com/office/drawing/2014/main" id="{A5D2AD76-6854-D15D-1A02-414A37F4FD02}"/>
                </a:ext>
              </a:extLst>
            </p:cNvPr>
            <p:cNvSpPr/>
            <p:nvPr/>
          </p:nvSpPr>
          <p:spPr>
            <a:xfrm>
              <a:off x="10029181" y="4038157"/>
              <a:ext cx="210980" cy="154922"/>
            </a:xfrm>
            <a:custGeom>
              <a:avLst/>
              <a:gdLst/>
              <a:ahLst/>
              <a:cxnLst/>
              <a:rect l="l" t="t" r="r" b="b"/>
              <a:pathLst>
                <a:path w="3184" h="2338" extrusionOk="0">
                  <a:moveTo>
                    <a:pt x="1773" y="1"/>
                  </a:moveTo>
                  <a:cubicBezTo>
                    <a:pt x="1164" y="1"/>
                    <a:pt x="577" y="277"/>
                    <a:pt x="577" y="277"/>
                  </a:cubicBezTo>
                  <a:lnTo>
                    <a:pt x="132" y="863"/>
                  </a:lnTo>
                  <a:cubicBezTo>
                    <a:pt x="227" y="950"/>
                    <a:pt x="289" y="1362"/>
                    <a:pt x="289" y="1362"/>
                  </a:cubicBezTo>
                  <a:cubicBezTo>
                    <a:pt x="0" y="1915"/>
                    <a:pt x="239" y="1927"/>
                    <a:pt x="259" y="1927"/>
                  </a:cubicBezTo>
                  <a:cubicBezTo>
                    <a:pt x="260" y="1927"/>
                    <a:pt x="260" y="1927"/>
                    <a:pt x="260" y="1927"/>
                  </a:cubicBezTo>
                  <a:cubicBezTo>
                    <a:pt x="479" y="1935"/>
                    <a:pt x="536" y="1988"/>
                    <a:pt x="536" y="1988"/>
                  </a:cubicBezTo>
                  <a:cubicBezTo>
                    <a:pt x="549" y="2030"/>
                    <a:pt x="570" y="2038"/>
                    <a:pt x="590" y="2038"/>
                  </a:cubicBezTo>
                  <a:cubicBezTo>
                    <a:pt x="603" y="2038"/>
                    <a:pt x="615" y="2034"/>
                    <a:pt x="623" y="2034"/>
                  </a:cubicBezTo>
                  <a:cubicBezTo>
                    <a:pt x="627" y="2034"/>
                    <a:pt x="630" y="2035"/>
                    <a:pt x="631" y="2038"/>
                  </a:cubicBezTo>
                  <a:cubicBezTo>
                    <a:pt x="643" y="2050"/>
                    <a:pt x="664" y="2079"/>
                    <a:pt x="664" y="2079"/>
                  </a:cubicBezTo>
                  <a:cubicBezTo>
                    <a:pt x="674" y="2108"/>
                    <a:pt x="697" y="2117"/>
                    <a:pt x="722" y="2117"/>
                  </a:cubicBezTo>
                  <a:cubicBezTo>
                    <a:pt x="771" y="2117"/>
                    <a:pt x="829" y="2083"/>
                    <a:pt x="829" y="2083"/>
                  </a:cubicBezTo>
                  <a:cubicBezTo>
                    <a:pt x="845" y="2120"/>
                    <a:pt x="878" y="2269"/>
                    <a:pt x="878" y="2269"/>
                  </a:cubicBezTo>
                  <a:cubicBezTo>
                    <a:pt x="890" y="2320"/>
                    <a:pt x="917" y="2337"/>
                    <a:pt x="947" y="2337"/>
                  </a:cubicBezTo>
                  <a:cubicBezTo>
                    <a:pt x="1003" y="2337"/>
                    <a:pt x="1072" y="2277"/>
                    <a:pt x="1072" y="2277"/>
                  </a:cubicBezTo>
                  <a:cubicBezTo>
                    <a:pt x="1236" y="2168"/>
                    <a:pt x="1351" y="2141"/>
                    <a:pt x="1424" y="2141"/>
                  </a:cubicBezTo>
                  <a:cubicBezTo>
                    <a:pt x="1494" y="2141"/>
                    <a:pt x="1526" y="2166"/>
                    <a:pt x="1526" y="2166"/>
                  </a:cubicBezTo>
                  <a:cubicBezTo>
                    <a:pt x="1564" y="2199"/>
                    <a:pt x="1631" y="2211"/>
                    <a:pt x="1710" y="2211"/>
                  </a:cubicBezTo>
                  <a:cubicBezTo>
                    <a:pt x="1939" y="2211"/>
                    <a:pt x="2268" y="2108"/>
                    <a:pt x="2268" y="2108"/>
                  </a:cubicBezTo>
                  <a:cubicBezTo>
                    <a:pt x="3183" y="1943"/>
                    <a:pt x="2940" y="677"/>
                    <a:pt x="2936" y="677"/>
                  </a:cubicBezTo>
                  <a:cubicBezTo>
                    <a:pt x="2687" y="152"/>
                    <a:pt x="2224" y="1"/>
                    <a:pt x="1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853;p36">
              <a:extLst>
                <a:ext uri="{FF2B5EF4-FFF2-40B4-BE49-F238E27FC236}">
                  <a16:creationId xmlns:a16="http://schemas.microsoft.com/office/drawing/2014/main" id="{94E2328F-4F5A-FB64-8945-3F6A5D2D431C}"/>
                </a:ext>
              </a:extLst>
            </p:cNvPr>
            <p:cNvSpPr/>
            <p:nvPr/>
          </p:nvSpPr>
          <p:spPr>
            <a:xfrm>
              <a:off x="10146929" y="4013308"/>
              <a:ext cx="34125" cy="17029"/>
            </a:xfrm>
            <a:custGeom>
              <a:avLst/>
              <a:gdLst/>
              <a:ahLst/>
              <a:cxnLst/>
              <a:rect l="l" t="t" r="r" b="b"/>
              <a:pathLst>
                <a:path w="515" h="257" extrusionOk="0">
                  <a:moveTo>
                    <a:pt x="222" y="0"/>
                  </a:moveTo>
                  <a:cubicBezTo>
                    <a:pt x="176" y="0"/>
                    <a:pt x="131" y="9"/>
                    <a:pt x="99" y="30"/>
                  </a:cubicBezTo>
                  <a:cubicBezTo>
                    <a:pt x="0" y="88"/>
                    <a:pt x="66" y="145"/>
                    <a:pt x="66" y="145"/>
                  </a:cubicBezTo>
                  <a:cubicBezTo>
                    <a:pt x="87" y="191"/>
                    <a:pt x="392" y="253"/>
                    <a:pt x="458" y="257"/>
                  </a:cubicBezTo>
                  <a:cubicBezTo>
                    <a:pt x="459" y="257"/>
                    <a:pt x="460" y="257"/>
                    <a:pt x="461" y="257"/>
                  </a:cubicBezTo>
                  <a:cubicBezTo>
                    <a:pt x="515" y="257"/>
                    <a:pt x="482" y="132"/>
                    <a:pt x="441" y="71"/>
                  </a:cubicBezTo>
                  <a:cubicBezTo>
                    <a:pt x="411" y="33"/>
                    <a:pt x="31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854;p36">
              <a:extLst>
                <a:ext uri="{FF2B5EF4-FFF2-40B4-BE49-F238E27FC236}">
                  <a16:creationId xmlns:a16="http://schemas.microsoft.com/office/drawing/2014/main" id="{19760A1D-B478-D2E3-0611-3EA5B44B3F2E}"/>
                </a:ext>
              </a:extLst>
            </p:cNvPr>
            <p:cNvSpPr/>
            <p:nvPr/>
          </p:nvSpPr>
          <p:spPr>
            <a:xfrm>
              <a:off x="10109491" y="4324540"/>
              <a:ext cx="121062" cy="35252"/>
            </a:xfrm>
            <a:custGeom>
              <a:avLst/>
              <a:gdLst/>
              <a:ahLst/>
              <a:cxnLst/>
              <a:rect l="l" t="t" r="r" b="b"/>
              <a:pathLst>
                <a:path w="1827" h="532" extrusionOk="0">
                  <a:moveTo>
                    <a:pt x="146" y="0"/>
                  </a:moveTo>
                  <a:cubicBezTo>
                    <a:pt x="98" y="0"/>
                    <a:pt x="49" y="2"/>
                    <a:pt x="0" y="4"/>
                  </a:cubicBezTo>
                  <a:lnTo>
                    <a:pt x="66" y="532"/>
                  </a:lnTo>
                  <a:cubicBezTo>
                    <a:pt x="66" y="532"/>
                    <a:pt x="427" y="504"/>
                    <a:pt x="862" y="504"/>
                  </a:cubicBezTo>
                  <a:cubicBezTo>
                    <a:pt x="1080" y="504"/>
                    <a:pt x="1316" y="511"/>
                    <a:pt x="1534" y="532"/>
                  </a:cubicBezTo>
                  <a:cubicBezTo>
                    <a:pt x="1534" y="532"/>
                    <a:pt x="1827" y="367"/>
                    <a:pt x="1501" y="264"/>
                  </a:cubicBezTo>
                  <a:cubicBezTo>
                    <a:pt x="1501" y="264"/>
                    <a:pt x="851" y="0"/>
                    <a:pt x="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855;p36">
              <a:extLst>
                <a:ext uri="{FF2B5EF4-FFF2-40B4-BE49-F238E27FC236}">
                  <a16:creationId xmlns:a16="http://schemas.microsoft.com/office/drawing/2014/main" id="{E1CBC0A1-AE4C-CFA2-D95F-DF93AE615CCF}"/>
                </a:ext>
              </a:extLst>
            </p:cNvPr>
            <p:cNvSpPr/>
            <p:nvPr/>
          </p:nvSpPr>
          <p:spPr>
            <a:xfrm>
              <a:off x="9843647" y="4141194"/>
              <a:ext cx="72226" cy="138555"/>
            </a:xfrm>
            <a:custGeom>
              <a:avLst/>
              <a:gdLst/>
              <a:ahLst/>
              <a:cxnLst/>
              <a:rect l="l" t="t" r="r" b="b"/>
              <a:pathLst>
                <a:path w="1090" h="2091" extrusionOk="0">
                  <a:moveTo>
                    <a:pt x="1089" y="1"/>
                  </a:moveTo>
                  <a:lnTo>
                    <a:pt x="1" y="1786"/>
                  </a:lnTo>
                  <a:cubicBezTo>
                    <a:pt x="1" y="1786"/>
                    <a:pt x="487" y="2046"/>
                    <a:pt x="825" y="2091"/>
                  </a:cubicBezTo>
                  <a:cubicBezTo>
                    <a:pt x="825" y="2091"/>
                    <a:pt x="949" y="1081"/>
                    <a:pt x="1011" y="899"/>
                  </a:cubicBezTo>
                  <a:cubicBezTo>
                    <a:pt x="1015" y="899"/>
                    <a:pt x="966" y="264"/>
                    <a:pt x="1089" y="1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856;p36">
              <a:extLst>
                <a:ext uri="{FF2B5EF4-FFF2-40B4-BE49-F238E27FC236}">
                  <a16:creationId xmlns:a16="http://schemas.microsoft.com/office/drawing/2014/main" id="{060C7F8A-DB58-A38B-27DA-6EA20437EC27}"/>
                </a:ext>
              </a:extLst>
            </p:cNvPr>
            <p:cNvSpPr/>
            <p:nvPr/>
          </p:nvSpPr>
          <p:spPr>
            <a:xfrm>
              <a:off x="10057276" y="4019802"/>
              <a:ext cx="193487" cy="154127"/>
            </a:xfrm>
            <a:custGeom>
              <a:avLst/>
              <a:gdLst/>
              <a:ahLst/>
              <a:cxnLst/>
              <a:rect l="l" t="t" r="r" b="b"/>
              <a:pathLst>
                <a:path w="2920" h="2326" extrusionOk="0">
                  <a:moveTo>
                    <a:pt x="1459" y="0"/>
                  </a:moveTo>
                  <a:cubicBezTo>
                    <a:pt x="1190" y="0"/>
                    <a:pt x="400" y="57"/>
                    <a:pt x="1" y="757"/>
                  </a:cubicBezTo>
                  <a:lnTo>
                    <a:pt x="228" y="864"/>
                  </a:lnTo>
                  <a:cubicBezTo>
                    <a:pt x="228" y="864"/>
                    <a:pt x="418" y="799"/>
                    <a:pt x="591" y="799"/>
                  </a:cubicBezTo>
                  <a:cubicBezTo>
                    <a:pt x="672" y="799"/>
                    <a:pt x="749" y="813"/>
                    <a:pt x="801" y="855"/>
                  </a:cubicBezTo>
                  <a:cubicBezTo>
                    <a:pt x="801" y="855"/>
                    <a:pt x="990" y="946"/>
                    <a:pt x="743" y="1231"/>
                  </a:cubicBezTo>
                  <a:lnTo>
                    <a:pt x="1089" y="1598"/>
                  </a:lnTo>
                  <a:cubicBezTo>
                    <a:pt x="1089" y="1598"/>
                    <a:pt x="1193" y="1765"/>
                    <a:pt x="1481" y="1765"/>
                  </a:cubicBezTo>
                  <a:cubicBezTo>
                    <a:pt x="1528" y="1765"/>
                    <a:pt x="1580" y="1761"/>
                    <a:pt x="1638" y="1750"/>
                  </a:cubicBezTo>
                  <a:cubicBezTo>
                    <a:pt x="1638" y="1750"/>
                    <a:pt x="1659" y="1744"/>
                    <a:pt x="1692" y="1744"/>
                  </a:cubicBezTo>
                  <a:cubicBezTo>
                    <a:pt x="1794" y="1744"/>
                    <a:pt x="2007" y="1805"/>
                    <a:pt x="2042" y="2307"/>
                  </a:cubicBezTo>
                  <a:cubicBezTo>
                    <a:pt x="2042" y="2307"/>
                    <a:pt x="2092" y="2325"/>
                    <a:pt x="2162" y="2325"/>
                  </a:cubicBezTo>
                  <a:cubicBezTo>
                    <a:pt x="2295" y="2325"/>
                    <a:pt x="2498" y="2255"/>
                    <a:pt x="2536" y="1845"/>
                  </a:cubicBezTo>
                  <a:cubicBezTo>
                    <a:pt x="2536" y="1845"/>
                    <a:pt x="2920" y="381"/>
                    <a:pt x="1551" y="2"/>
                  </a:cubicBezTo>
                  <a:lnTo>
                    <a:pt x="1551" y="2"/>
                  </a:lnTo>
                  <a:cubicBezTo>
                    <a:pt x="1551" y="2"/>
                    <a:pt x="1551" y="2"/>
                    <a:pt x="1550" y="2"/>
                  </a:cubicBezTo>
                  <a:cubicBezTo>
                    <a:pt x="1543" y="2"/>
                    <a:pt x="1511" y="0"/>
                    <a:pt x="1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857;p36">
              <a:extLst>
                <a:ext uri="{FF2B5EF4-FFF2-40B4-BE49-F238E27FC236}">
                  <a16:creationId xmlns:a16="http://schemas.microsoft.com/office/drawing/2014/main" id="{C26062FC-8497-1A9B-F49E-372BA2466C59}"/>
                </a:ext>
              </a:extLst>
            </p:cNvPr>
            <p:cNvSpPr/>
            <p:nvPr/>
          </p:nvSpPr>
          <p:spPr>
            <a:xfrm>
              <a:off x="10010561" y="4081624"/>
              <a:ext cx="38366" cy="72756"/>
            </a:xfrm>
            <a:custGeom>
              <a:avLst/>
              <a:gdLst/>
              <a:ahLst/>
              <a:cxnLst/>
              <a:rect l="l" t="t" r="r" b="b"/>
              <a:pathLst>
                <a:path w="579" h="1098" extrusionOk="0">
                  <a:moveTo>
                    <a:pt x="578" y="1"/>
                  </a:moveTo>
                  <a:lnTo>
                    <a:pt x="1" y="438"/>
                  </a:lnTo>
                  <a:cubicBezTo>
                    <a:pt x="67" y="582"/>
                    <a:pt x="50" y="1097"/>
                    <a:pt x="50" y="1097"/>
                  </a:cubicBezTo>
                  <a:cubicBezTo>
                    <a:pt x="120" y="1019"/>
                    <a:pt x="496" y="879"/>
                    <a:pt x="496" y="879"/>
                  </a:cubicBezTo>
                  <a:cubicBezTo>
                    <a:pt x="417" y="681"/>
                    <a:pt x="578" y="1"/>
                    <a:pt x="578" y="1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2157;p39">
            <a:extLst>
              <a:ext uri="{FF2B5EF4-FFF2-40B4-BE49-F238E27FC236}">
                <a16:creationId xmlns:a16="http://schemas.microsoft.com/office/drawing/2014/main" id="{A273386F-830B-E51A-F81F-6DEC823973CD}"/>
              </a:ext>
            </a:extLst>
          </p:cNvPr>
          <p:cNvGrpSpPr/>
          <p:nvPr/>
        </p:nvGrpSpPr>
        <p:grpSpPr>
          <a:xfrm>
            <a:off x="1937887" y="2724539"/>
            <a:ext cx="407418" cy="421626"/>
            <a:chOff x="9256025" y="1872126"/>
            <a:chExt cx="1815719" cy="2137801"/>
          </a:xfrm>
        </p:grpSpPr>
        <p:sp>
          <p:nvSpPr>
            <p:cNvPr id="1011" name="Google Shape;2158;p39">
              <a:extLst>
                <a:ext uri="{FF2B5EF4-FFF2-40B4-BE49-F238E27FC236}">
                  <a16:creationId xmlns:a16="http://schemas.microsoft.com/office/drawing/2014/main" id="{04E187E9-F6E7-BF4C-865C-3720E6269CEC}"/>
                </a:ext>
              </a:extLst>
            </p:cNvPr>
            <p:cNvSpPr/>
            <p:nvPr/>
          </p:nvSpPr>
          <p:spPr>
            <a:xfrm>
              <a:off x="9777802" y="2581029"/>
              <a:ext cx="772563" cy="1166001"/>
            </a:xfrm>
            <a:custGeom>
              <a:avLst/>
              <a:gdLst/>
              <a:ahLst/>
              <a:cxnLst/>
              <a:rect l="l" t="t" r="r" b="b"/>
              <a:pathLst>
                <a:path w="7526" h="11359" extrusionOk="0">
                  <a:moveTo>
                    <a:pt x="7525" y="11359"/>
                  </a:moveTo>
                  <a:lnTo>
                    <a:pt x="1" y="11359"/>
                  </a:lnTo>
                  <a:cubicBezTo>
                    <a:pt x="1" y="11289"/>
                    <a:pt x="1" y="11215"/>
                    <a:pt x="5" y="11149"/>
                  </a:cubicBezTo>
                  <a:cubicBezTo>
                    <a:pt x="5" y="11128"/>
                    <a:pt x="5" y="11103"/>
                    <a:pt x="9" y="11083"/>
                  </a:cubicBezTo>
                  <a:cubicBezTo>
                    <a:pt x="9" y="11037"/>
                    <a:pt x="13" y="10988"/>
                    <a:pt x="22" y="10942"/>
                  </a:cubicBezTo>
                  <a:cubicBezTo>
                    <a:pt x="55" y="10571"/>
                    <a:pt x="145" y="10213"/>
                    <a:pt x="269" y="9862"/>
                  </a:cubicBezTo>
                  <a:cubicBezTo>
                    <a:pt x="323" y="9701"/>
                    <a:pt x="393" y="9541"/>
                    <a:pt x="467" y="9388"/>
                  </a:cubicBezTo>
                  <a:lnTo>
                    <a:pt x="545" y="9231"/>
                  </a:lnTo>
                  <a:cubicBezTo>
                    <a:pt x="714" y="8902"/>
                    <a:pt x="933" y="8671"/>
                    <a:pt x="1143" y="8444"/>
                  </a:cubicBezTo>
                  <a:cubicBezTo>
                    <a:pt x="1436" y="8131"/>
                    <a:pt x="1712" y="7834"/>
                    <a:pt x="1836" y="7318"/>
                  </a:cubicBezTo>
                  <a:cubicBezTo>
                    <a:pt x="1848" y="7269"/>
                    <a:pt x="1856" y="7215"/>
                    <a:pt x="1864" y="7162"/>
                  </a:cubicBezTo>
                  <a:cubicBezTo>
                    <a:pt x="1869" y="7133"/>
                    <a:pt x="1877" y="7108"/>
                    <a:pt x="1877" y="7079"/>
                  </a:cubicBezTo>
                  <a:cubicBezTo>
                    <a:pt x="1881" y="7050"/>
                    <a:pt x="1881" y="7026"/>
                    <a:pt x="1885" y="7001"/>
                  </a:cubicBezTo>
                  <a:lnTo>
                    <a:pt x="1885" y="7001"/>
                  </a:lnTo>
                  <a:lnTo>
                    <a:pt x="1885" y="6997"/>
                  </a:lnTo>
                  <a:lnTo>
                    <a:pt x="1902" y="6824"/>
                  </a:lnTo>
                  <a:cubicBezTo>
                    <a:pt x="1906" y="6770"/>
                    <a:pt x="1906" y="6712"/>
                    <a:pt x="1906" y="6655"/>
                  </a:cubicBezTo>
                  <a:cubicBezTo>
                    <a:pt x="1906" y="6597"/>
                    <a:pt x="1906" y="6543"/>
                    <a:pt x="1902" y="6486"/>
                  </a:cubicBezTo>
                  <a:cubicBezTo>
                    <a:pt x="1902" y="6428"/>
                    <a:pt x="1897" y="6370"/>
                    <a:pt x="1889" y="6321"/>
                  </a:cubicBezTo>
                  <a:lnTo>
                    <a:pt x="1889" y="6296"/>
                  </a:lnTo>
                  <a:cubicBezTo>
                    <a:pt x="1877" y="6131"/>
                    <a:pt x="1860" y="5958"/>
                    <a:pt x="1836" y="5793"/>
                  </a:cubicBezTo>
                  <a:cubicBezTo>
                    <a:pt x="1819" y="5682"/>
                    <a:pt x="1799" y="5562"/>
                    <a:pt x="1778" y="5443"/>
                  </a:cubicBezTo>
                  <a:cubicBezTo>
                    <a:pt x="1766" y="5368"/>
                    <a:pt x="1753" y="5290"/>
                    <a:pt x="1733" y="5212"/>
                  </a:cubicBezTo>
                  <a:cubicBezTo>
                    <a:pt x="1724" y="5175"/>
                    <a:pt x="1716" y="5142"/>
                    <a:pt x="1712" y="5100"/>
                  </a:cubicBezTo>
                  <a:cubicBezTo>
                    <a:pt x="1704" y="5063"/>
                    <a:pt x="1695" y="5026"/>
                    <a:pt x="1691" y="4985"/>
                  </a:cubicBezTo>
                  <a:cubicBezTo>
                    <a:pt x="1679" y="4935"/>
                    <a:pt x="1671" y="4882"/>
                    <a:pt x="1654" y="4832"/>
                  </a:cubicBezTo>
                  <a:cubicBezTo>
                    <a:pt x="1650" y="4820"/>
                    <a:pt x="1650" y="4812"/>
                    <a:pt x="1642" y="4795"/>
                  </a:cubicBezTo>
                  <a:lnTo>
                    <a:pt x="1596" y="4593"/>
                  </a:lnTo>
                  <a:cubicBezTo>
                    <a:pt x="1580" y="4527"/>
                    <a:pt x="1568" y="4461"/>
                    <a:pt x="1547" y="4391"/>
                  </a:cubicBezTo>
                  <a:cubicBezTo>
                    <a:pt x="1539" y="4379"/>
                    <a:pt x="1535" y="4358"/>
                    <a:pt x="1531" y="4342"/>
                  </a:cubicBezTo>
                  <a:cubicBezTo>
                    <a:pt x="1514" y="4288"/>
                    <a:pt x="1498" y="4235"/>
                    <a:pt x="1485" y="4177"/>
                  </a:cubicBezTo>
                  <a:cubicBezTo>
                    <a:pt x="1341" y="3649"/>
                    <a:pt x="1184" y="3125"/>
                    <a:pt x="1011" y="2610"/>
                  </a:cubicBezTo>
                  <a:lnTo>
                    <a:pt x="1011" y="2610"/>
                  </a:lnTo>
                  <a:cubicBezTo>
                    <a:pt x="887" y="2243"/>
                    <a:pt x="764" y="1884"/>
                    <a:pt x="628" y="1526"/>
                  </a:cubicBezTo>
                  <a:cubicBezTo>
                    <a:pt x="570" y="1369"/>
                    <a:pt x="504" y="1204"/>
                    <a:pt x="442" y="1043"/>
                  </a:cubicBezTo>
                  <a:cubicBezTo>
                    <a:pt x="421" y="982"/>
                    <a:pt x="397" y="924"/>
                    <a:pt x="372" y="862"/>
                  </a:cubicBezTo>
                  <a:cubicBezTo>
                    <a:pt x="364" y="846"/>
                    <a:pt x="376" y="825"/>
                    <a:pt x="393" y="813"/>
                  </a:cubicBezTo>
                  <a:lnTo>
                    <a:pt x="393" y="813"/>
                  </a:lnTo>
                  <a:cubicBezTo>
                    <a:pt x="434" y="763"/>
                    <a:pt x="516" y="714"/>
                    <a:pt x="562" y="689"/>
                  </a:cubicBezTo>
                  <a:cubicBezTo>
                    <a:pt x="582" y="672"/>
                    <a:pt x="607" y="656"/>
                    <a:pt x="628" y="639"/>
                  </a:cubicBezTo>
                  <a:cubicBezTo>
                    <a:pt x="648" y="627"/>
                    <a:pt x="673" y="610"/>
                    <a:pt x="702" y="594"/>
                  </a:cubicBezTo>
                  <a:cubicBezTo>
                    <a:pt x="970" y="433"/>
                    <a:pt x="1258" y="326"/>
                    <a:pt x="1559" y="227"/>
                  </a:cubicBezTo>
                  <a:lnTo>
                    <a:pt x="1662" y="198"/>
                  </a:lnTo>
                  <a:cubicBezTo>
                    <a:pt x="1695" y="186"/>
                    <a:pt x="1733" y="182"/>
                    <a:pt x="1761" y="173"/>
                  </a:cubicBezTo>
                  <a:cubicBezTo>
                    <a:pt x="2083" y="91"/>
                    <a:pt x="2466" y="42"/>
                    <a:pt x="2866" y="21"/>
                  </a:cubicBezTo>
                  <a:cubicBezTo>
                    <a:pt x="3081" y="9"/>
                    <a:pt x="3303" y="0"/>
                    <a:pt x="3518" y="0"/>
                  </a:cubicBezTo>
                  <a:lnTo>
                    <a:pt x="3518" y="0"/>
                  </a:lnTo>
                  <a:cubicBezTo>
                    <a:pt x="3662" y="0"/>
                    <a:pt x="3802" y="0"/>
                    <a:pt x="3942" y="9"/>
                  </a:cubicBezTo>
                  <a:cubicBezTo>
                    <a:pt x="4177" y="13"/>
                    <a:pt x="4404" y="21"/>
                    <a:pt x="4619" y="37"/>
                  </a:cubicBezTo>
                  <a:cubicBezTo>
                    <a:pt x="5163" y="75"/>
                    <a:pt x="5592" y="132"/>
                    <a:pt x="5724" y="165"/>
                  </a:cubicBezTo>
                  <a:lnTo>
                    <a:pt x="5740" y="173"/>
                  </a:lnTo>
                  <a:cubicBezTo>
                    <a:pt x="5806" y="194"/>
                    <a:pt x="5876" y="215"/>
                    <a:pt x="5942" y="227"/>
                  </a:cubicBezTo>
                  <a:cubicBezTo>
                    <a:pt x="6111" y="281"/>
                    <a:pt x="6276" y="338"/>
                    <a:pt x="6437" y="408"/>
                  </a:cubicBezTo>
                  <a:cubicBezTo>
                    <a:pt x="6466" y="425"/>
                    <a:pt x="6503" y="441"/>
                    <a:pt x="6536" y="454"/>
                  </a:cubicBezTo>
                  <a:cubicBezTo>
                    <a:pt x="6585" y="483"/>
                    <a:pt x="6643" y="507"/>
                    <a:pt x="6692" y="536"/>
                  </a:cubicBezTo>
                  <a:cubicBezTo>
                    <a:pt x="6721" y="553"/>
                    <a:pt x="6750" y="569"/>
                    <a:pt x="6775" y="586"/>
                  </a:cubicBezTo>
                  <a:cubicBezTo>
                    <a:pt x="6890" y="652"/>
                    <a:pt x="6997" y="730"/>
                    <a:pt x="7096" y="804"/>
                  </a:cubicBezTo>
                  <a:cubicBezTo>
                    <a:pt x="7162" y="854"/>
                    <a:pt x="7002" y="1146"/>
                    <a:pt x="6973" y="1225"/>
                  </a:cubicBezTo>
                  <a:cubicBezTo>
                    <a:pt x="6631" y="2115"/>
                    <a:pt x="6317" y="3022"/>
                    <a:pt x="6066" y="3938"/>
                  </a:cubicBezTo>
                  <a:cubicBezTo>
                    <a:pt x="6045" y="4020"/>
                    <a:pt x="6020" y="4098"/>
                    <a:pt x="6000" y="4181"/>
                  </a:cubicBezTo>
                  <a:cubicBezTo>
                    <a:pt x="5926" y="4441"/>
                    <a:pt x="5860" y="4709"/>
                    <a:pt x="5798" y="4977"/>
                  </a:cubicBezTo>
                  <a:cubicBezTo>
                    <a:pt x="5736" y="5249"/>
                    <a:pt x="5678" y="5521"/>
                    <a:pt x="5641" y="5801"/>
                  </a:cubicBezTo>
                  <a:cubicBezTo>
                    <a:pt x="5620" y="5966"/>
                    <a:pt x="5600" y="6135"/>
                    <a:pt x="5596" y="6304"/>
                  </a:cubicBezTo>
                  <a:lnTo>
                    <a:pt x="5596" y="6329"/>
                  </a:lnTo>
                  <a:cubicBezTo>
                    <a:pt x="5587" y="6523"/>
                    <a:pt x="5587" y="6712"/>
                    <a:pt x="5600" y="6898"/>
                  </a:cubicBezTo>
                  <a:cubicBezTo>
                    <a:pt x="5604" y="6935"/>
                    <a:pt x="5604" y="6964"/>
                    <a:pt x="5612" y="7001"/>
                  </a:cubicBezTo>
                  <a:cubicBezTo>
                    <a:pt x="5616" y="7046"/>
                    <a:pt x="5620" y="7088"/>
                    <a:pt x="5625" y="7129"/>
                  </a:cubicBezTo>
                  <a:cubicBezTo>
                    <a:pt x="5633" y="7154"/>
                    <a:pt x="5637" y="7174"/>
                    <a:pt x="5641" y="7203"/>
                  </a:cubicBezTo>
                  <a:cubicBezTo>
                    <a:pt x="5645" y="7236"/>
                    <a:pt x="5658" y="7277"/>
                    <a:pt x="5670" y="7314"/>
                  </a:cubicBezTo>
                  <a:cubicBezTo>
                    <a:pt x="5798" y="7850"/>
                    <a:pt x="6090" y="8102"/>
                    <a:pt x="6396" y="8432"/>
                  </a:cubicBezTo>
                  <a:cubicBezTo>
                    <a:pt x="6519" y="8564"/>
                    <a:pt x="6643" y="8708"/>
                    <a:pt x="6758" y="8881"/>
                  </a:cubicBezTo>
                  <a:cubicBezTo>
                    <a:pt x="6787" y="8926"/>
                    <a:pt x="6816" y="8980"/>
                    <a:pt x="6841" y="9025"/>
                  </a:cubicBezTo>
                  <a:cubicBezTo>
                    <a:pt x="6911" y="9145"/>
                    <a:pt x="6965" y="9264"/>
                    <a:pt x="7026" y="9380"/>
                  </a:cubicBezTo>
                  <a:cubicBezTo>
                    <a:pt x="7105" y="9541"/>
                    <a:pt x="7171" y="9697"/>
                    <a:pt x="7228" y="9854"/>
                  </a:cubicBezTo>
                  <a:cubicBezTo>
                    <a:pt x="7364" y="10221"/>
                    <a:pt x="7451" y="10604"/>
                    <a:pt x="7488" y="11000"/>
                  </a:cubicBezTo>
                  <a:cubicBezTo>
                    <a:pt x="7492" y="11017"/>
                    <a:pt x="7492" y="11037"/>
                    <a:pt x="7492" y="11058"/>
                  </a:cubicBezTo>
                  <a:cubicBezTo>
                    <a:pt x="7496" y="11087"/>
                    <a:pt x="7496" y="11120"/>
                    <a:pt x="7496" y="11149"/>
                  </a:cubicBezTo>
                  <a:cubicBezTo>
                    <a:pt x="7525" y="11223"/>
                    <a:pt x="7525" y="11293"/>
                    <a:pt x="7525" y="113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159;p39">
              <a:extLst>
                <a:ext uri="{FF2B5EF4-FFF2-40B4-BE49-F238E27FC236}">
                  <a16:creationId xmlns:a16="http://schemas.microsoft.com/office/drawing/2014/main" id="{DAAFEE2F-4B71-A4A4-4806-76BC939AC3D2}"/>
                </a:ext>
              </a:extLst>
            </p:cNvPr>
            <p:cNvSpPr/>
            <p:nvPr/>
          </p:nvSpPr>
          <p:spPr>
            <a:xfrm>
              <a:off x="9777802" y="3446063"/>
              <a:ext cx="772563" cy="300970"/>
            </a:xfrm>
            <a:custGeom>
              <a:avLst/>
              <a:gdLst/>
              <a:ahLst/>
              <a:cxnLst/>
              <a:rect l="l" t="t" r="r" b="b"/>
              <a:pathLst>
                <a:path w="7526" h="2932" extrusionOk="0">
                  <a:moveTo>
                    <a:pt x="6420" y="0"/>
                  </a:moveTo>
                  <a:cubicBezTo>
                    <a:pt x="5625" y="203"/>
                    <a:pt x="4726" y="314"/>
                    <a:pt x="3761" y="314"/>
                  </a:cubicBezTo>
                  <a:cubicBezTo>
                    <a:pt x="2817" y="314"/>
                    <a:pt x="1926" y="207"/>
                    <a:pt x="1143" y="13"/>
                  </a:cubicBezTo>
                  <a:cubicBezTo>
                    <a:pt x="933" y="240"/>
                    <a:pt x="714" y="471"/>
                    <a:pt x="545" y="800"/>
                  </a:cubicBezTo>
                  <a:lnTo>
                    <a:pt x="467" y="953"/>
                  </a:lnTo>
                  <a:cubicBezTo>
                    <a:pt x="388" y="1105"/>
                    <a:pt x="323" y="1262"/>
                    <a:pt x="261" y="1427"/>
                  </a:cubicBezTo>
                  <a:cubicBezTo>
                    <a:pt x="145" y="1757"/>
                    <a:pt x="55" y="2116"/>
                    <a:pt x="22" y="2515"/>
                  </a:cubicBezTo>
                  <a:cubicBezTo>
                    <a:pt x="13" y="2561"/>
                    <a:pt x="9" y="2610"/>
                    <a:pt x="9" y="2656"/>
                  </a:cubicBezTo>
                  <a:cubicBezTo>
                    <a:pt x="5" y="2676"/>
                    <a:pt x="5" y="2701"/>
                    <a:pt x="5" y="2722"/>
                  </a:cubicBezTo>
                  <a:cubicBezTo>
                    <a:pt x="1" y="2788"/>
                    <a:pt x="1" y="2862"/>
                    <a:pt x="1" y="2932"/>
                  </a:cubicBezTo>
                  <a:lnTo>
                    <a:pt x="7525" y="2932"/>
                  </a:lnTo>
                  <a:cubicBezTo>
                    <a:pt x="7525" y="2866"/>
                    <a:pt x="7525" y="2796"/>
                    <a:pt x="7517" y="2722"/>
                  </a:cubicBezTo>
                  <a:cubicBezTo>
                    <a:pt x="7517" y="2693"/>
                    <a:pt x="7517" y="2660"/>
                    <a:pt x="7513" y="2631"/>
                  </a:cubicBezTo>
                  <a:cubicBezTo>
                    <a:pt x="7513" y="2610"/>
                    <a:pt x="7513" y="2590"/>
                    <a:pt x="7509" y="2573"/>
                  </a:cubicBezTo>
                  <a:cubicBezTo>
                    <a:pt x="7476" y="2140"/>
                    <a:pt x="7385" y="1765"/>
                    <a:pt x="7261" y="1423"/>
                  </a:cubicBezTo>
                  <a:cubicBezTo>
                    <a:pt x="7204" y="1258"/>
                    <a:pt x="7129" y="1097"/>
                    <a:pt x="7059" y="949"/>
                  </a:cubicBezTo>
                  <a:cubicBezTo>
                    <a:pt x="6997" y="825"/>
                    <a:pt x="6936" y="706"/>
                    <a:pt x="6870" y="594"/>
                  </a:cubicBezTo>
                  <a:cubicBezTo>
                    <a:pt x="6841" y="549"/>
                    <a:pt x="6812" y="495"/>
                    <a:pt x="6787" y="450"/>
                  </a:cubicBezTo>
                  <a:cubicBezTo>
                    <a:pt x="6668" y="273"/>
                    <a:pt x="6544" y="128"/>
                    <a:pt x="6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160;p39">
              <a:extLst>
                <a:ext uri="{FF2B5EF4-FFF2-40B4-BE49-F238E27FC236}">
                  <a16:creationId xmlns:a16="http://schemas.microsoft.com/office/drawing/2014/main" id="{DC68D8AC-F4F7-AE4F-3612-FCD54C4FEB86}"/>
                </a:ext>
              </a:extLst>
            </p:cNvPr>
            <p:cNvSpPr/>
            <p:nvPr/>
          </p:nvSpPr>
          <p:spPr>
            <a:xfrm>
              <a:off x="9327986" y="3485379"/>
              <a:ext cx="929108" cy="407315"/>
            </a:xfrm>
            <a:custGeom>
              <a:avLst/>
              <a:gdLst/>
              <a:ahLst/>
              <a:cxnLst/>
              <a:rect l="l" t="t" r="r" b="b"/>
              <a:pathLst>
                <a:path w="9051" h="3968" extrusionOk="0">
                  <a:moveTo>
                    <a:pt x="1651" y="1"/>
                  </a:moveTo>
                  <a:cubicBezTo>
                    <a:pt x="900" y="1"/>
                    <a:pt x="241" y="554"/>
                    <a:pt x="128" y="1316"/>
                  </a:cubicBezTo>
                  <a:lnTo>
                    <a:pt x="124" y="1349"/>
                  </a:lnTo>
                  <a:cubicBezTo>
                    <a:pt x="0" y="2190"/>
                    <a:pt x="582" y="2974"/>
                    <a:pt x="1423" y="3097"/>
                  </a:cubicBezTo>
                  <a:lnTo>
                    <a:pt x="1917" y="3167"/>
                  </a:lnTo>
                  <a:lnTo>
                    <a:pt x="1930" y="3167"/>
                  </a:lnTo>
                  <a:lnTo>
                    <a:pt x="3014" y="3328"/>
                  </a:lnTo>
                  <a:lnTo>
                    <a:pt x="4041" y="3477"/>
                  </a:lnTo>
                  <a:lnTo>
                    <a:pt x="4808" y="3592"/>
                  </a:lnTo>
                  <a:lnTo>
                    <a:pt x="5405" y="3679"/>
                  </a:lnTo>
                  <a:lnTo>
                    <a:pt x="7277" y="3951"/>
                  </a:lnTo>
                  <a:cubicBezTo>
                    <a:pt x="7356" y="3962"/>
                    <a:pt x="7434" y="3968"/>
                    <a:pt x="7511" y="3968"/>
                  </a:cubicBezTo>
                  <a:cubicBezTo>
                    <a:pt x="7737" y="3968"/>
                    <a:pt x="7953" y="3919"/>
                    <a:pt x="8147" y="3827"/>
                  </a:cubicBezTo>
                  <a:cubicBezTo>
                    <a:pt x="8526" y="3654"/>
                    <a:pt x="8827" y="3328"/>
                    <a:pt x="8963" y="2920"/>
                  </a:cubicBezTo>
                  <a:cubicBezTo>
                    <a:pt x="8988" y="2837"/>
                    <a:pt x="9009" y="2751"/>
                    <a:pt x="9025" y="2660"/>
                  </a:cubicBezTo>
                  <a:lnTo>
                    <a:pt x="9029" y="2627"/>
                  </a:lnTo>
                  <a:lnTo>
                    <a:pt x="9029" y="2619"/>
                  </a:lnTo>
                  <a:cubicBezTo>
                    <a:pt x="9029" y="2598"/>
                    <a:pt x="9034" y="2569"/>
                    <a:pt x="9034" y="2549"/>
                  </a:cubicBezTo>
                  <a:cubicBezTo>
                    <a:pt x="9050" y="2417"/>
                    <a:pt x="9046" y="2289"/>
                    <a:pt x="9009" y="2153"/>
                  </a:cubicBezTo>
                  <a:cubicBezTo>
                    <a:pt x="8930" y="1646"/>
                    <a:pt x="8597" y="1209"/>
                    <a:pt x="8135" y="999"/>
                  </a:cubicBezTo>
                  <a:cubicBezTo>
                    <a:pt x="8003" y="937"/>
                    <a:pt x="7867" y="896"/>
                    <a:pt x="7722" y="875"/>
                  </a:cubicBezTo>
                  <a:lnTo>
                    <a:pt x="4589" y="417"/>
                  </a:lnTo>
                  <a:lnTo>
                    <a:pt x="1876" y="17"/>
                  </a:lnTo>
                  <a:cubicBezTo>
                    <a:pt x="1801" y="6"/>
                    <a:pt x="1726" y="1"/>
                    <a:pt x="1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161;p39">
              <a:extLst>
                <a:ext uri="{FF2B5EF4-FFF2-40B4-BE49-F238E27FC236}">
                  <a16:creationId xmlns:a16="http://schemas.microsoft.com/office/drawing/2014/main" id="{77B567CE-3345-E925-7ABD-40CADB67EAFD}"/>
                </a:ext>
              </a:extLst>
            </p:cNvPr>
            <p:cNvSpPr/>
            <p:nvPr/>
          </p:nvSpPr>
          <p:spPr>
            <a:xfrm>
              <a:off x="10060606" y="3485789"/>
              <a:ext cx="939168" cy="407623"/>
            </a:xfrm>
            <a:custGeom>
              <a:avLst/>
              <a:gdLst/>
              <a:ahLst/>
              <a:cxnLst/>
              <a:rect l="l" t="t" r="r" b="b"/>
              <a:pathLst>
                <a:path w="9149" h="3971" extrusionOk="0">
                  <a:moveTo>
                    <a:pt x="7499" y="1"/>
                  </a:moveTo>
                  <a:cubicBezTo>
                    <a:pt x="7424" y="1"/>
                    <a:pt x="7349" y="6"/>
                    <a:pt x="7273" y="18"/>
                  </a:cubicBezTo>
                  <a:lnTo>
                    <a:pt x="1422" y="875"/>
                  </a:lnTo>
                  <a:cubicBezTo>
                    <a:pt x="581" y="999"/>
                    <a:pt x="0" y="1782"/>
                    <a:pt x="124" y="2623"/>
                  </a:cubicBezTo>
                  <a:lnTo>
                    <a:pt x="132" y="2656"/>
                  </a:lnTo>
                  <a:cubicBezTo>
                    <a:pt x="245" y="3426"/>
                    <a:pt x="905" y="3971"/>
                    <a:pt x="1655" y="3971"/>
                  </a:cubicBezTo>
                  <a:cubicBezTo>
                    <a:pt x="1728" y="3971"/>
                    <a:pt x="1802" y="3966"/>
                    <a:pt x="1876" y="3955"/>
                  </a:cubicBezTo>
                  <a:lnTo>
                    <a:pt x="7726" y="3093"/>
                  </a:lnTo>
                  <a:cubicBezTo>
                    <a:pt x="8567" y="2970"/>
                    <a:pt x="9149" y="2186"/>
                    <a:pt x="9025" y="1345"/>
                  </a:cubicBezTo>
                  <a:lnTo>
                    <a:pt x="9021" y="1316"/>
                  </a:lnTo>
                  <a:cubicBezTo>
                    <a:pt x="8908" y="551"/>
                    <a:pt x="8250" y="1"/>
                    <a:pt x="7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2162;p39">
              <a:extLst>
                <a:ext uri="{FF2B5EF4-FFF2-40B4-BE49-F238E27FC236}">
                  <a16:creationId xmlns:a16="http://schemas.microsoft.com/office/drawing/2014/main" id="{65F7A672-6703-B85B-E4CD-097F25078769}"/>
                </a:ext>
              </a:extLst>
            </p:cNvPr>
            <p:cNvSpPr/>
            <p:nvPr/>
          </p:nvSpPr>
          <p:spPr>
            <a:xfrm>
              <a:off x="9837956" y="3510015"/>
              <a:ext cx="1132668" cy="499906"/>
            </a:xfrm>
            <a:custGeom>
              <a:avLst/>
              <a:gdLst/>
              <a:ahLst/>
              <a:cxnLst/>
              <a:rect l="l" t="t" r="r" b="b"/>
              <a:pathLst>
                <a:path w="11034" h="4870" extrusionOk="0">
                  <a:moveTo>
                    <a:pt x="10984" y="1571"/>
                  </a:moveTo>
                  <a:cubicBezTo>
                    <a:pt x="11033" y="2169"/>
                    <a:pt x="10188" y="2676"/>
                    <a:pt x="8902" y="3109"/>
                  </a:cubicBezTo>
                  <a:lnTo>
                    <a:pt x="8898" y="3109"/>
                  </a:lnTo>
                  <a:cubicBezTo>
                    <a:pt x="6696" y="3838"/>
                    <a:pt x="3208" y="4354"/>
                    <a:pt x="656" y="4762"/>
                  </a:cubicBezTo>
                  <a:cubicBezTo>
                    <a:pt x="429" y="4799"/>
                    <a:pt x="211" y="4836"/>
                    <a:pt x="0" y="4869"/>
                  </a:cubicBezTo>
                  <a:lnTo>
                    <a:pt x="0" y="3476"/>
                  </a:lnTo>
                  <a:cubicBezTo>
                    <a:pt x="305" y="3624"/>
                    <a:pt x="1810" y="2931"/>
                    <a:pt x="3546" y="2144"/>
                  </a:cubicBezTo>
                  <a:cubicBezTo>
                    <a:pt x="5735" y="1150"/>
                    <a:pt x="8287" y="0"/>
                    <a:pt x="9236" y="177"/>
                  </a:cubicBezTo>
                  <a:cubicBezTo>
                    <a:pt x="10592" y="425"/>
                    <a:pt x="10938" y="1010"/>
                    <a:pt x="10984" y="15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2163;p39">
              <a:extLst>
                <a:ext uri="{FF2B5EF4-FFF2-40B4-BE49-F238E27FC236}">
                  <a16:creationId xmlns:a16="http://schemas.microsoft.com/office/drawing/2014/main" id="{BD4BCBF4-6823-0255-B31B-05A0D82CC2A3}"/>
                </a:ext>
              </a:extLst>
            </p:cNvPr>
            <p:cNvSpPr/>
            <p:nvPr/>
          </p:nvSpPr>
          <p:spPr>
            <a:xfrm>
              <a:off x="9256025" y="3792725"/>
              <a:ext cx="587273" cy="217202"/>
            </a:xfrm>
            <a:custGeom>
              <a:avLst/>
              <a:gdLst/>
              <a:ahLst/>
              <a:cxnLst/>
              <a:rect l="l" t="t" r="r" b="b"/>
              <a:pathLst>
                <a:path w="5674" h="2116" extrusionOk="0">
                  <a:moveTo>
                    <a:pt x="5674" y="722"/>
                  </a:moveTo>
                  <a:lnTo>
                    <a:pt x="5674" y="2115"/>
                  </a:lnTo>
                  <a:cubicBezTo>
                    <a:pt x="3950" y="2115"/>
                    <a:pt x="2919" y="1653"/>
                    <a:pt x="1955" y="1860"/>
                  </a:cubicBezTo>
                  <a:cubicBezTo>
                    <a:pt x="1798" y="1897"/>
                    <a:pt x="1138" y="1979"/>
                    <a:pt x="986" y="1950"/>
                  </a:cubicBezTo>
                  <a:cubicBezTo>
                    <a:pt x="788" y="1921"/>
                    <a:pt x="371" y="1719"/>
                    <a:pt x="334" y="1451"/>
                  </a:cubicBezTo>
                  <a:cubicBezTo>
                    <a:pt x="202" y="1484"/>
                    <a:pt x="0" y="1270"/>
                    <a:pt x="17" y="1117"/>
                  </a:cubicBezTo>
                  <a:cubicBezTo>
                    <a:pt x="33" y="961"/>
                    <a:pt x="149" y="792"/>
                    <a:pt x="578" y="783"/>
                  </a:cubicBezTo>
                  <a:cubicBezTo>
                    <a:pt x="804" y="660"/>
                    <a:pt x="945" y="474"/>
                    <a:pt x="1093" y="441"/>
                  </a:cubicBezTo>
                  <a:cubicBezTo>
                    <a:pt x="1159" y="429"/>
                    <a:pt x="1241" y="429"/>
                    <a:pt x="1332" y="433"/>
                  </a:cubicBezTo>
                  <a:cubicBezTo>
                    <a:pt x="1872" y="478"/>
                    <a:pt x="2701" y="845"/>
                    <a:pt x="3113" y="709"/>
                  </a:cubicBezTo>
                  <a:cubicBezTo>
                    <a:pt x="3460" y="602"/>
                    <a:pt x="4000" y="0"/>
                    <a:pt x="4362" y="0"/>
                  </a:cubicBezTo>
                  <a:cubicBezTo>
                    <a:pt x="4733" y="4"/>
                    <a:pt x="5674" y="722"/>
                    <a:pt x="5674" y="7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2164;p39">
              <a:extLst>
                <a:ext uri="{FF2B5EF4-FFF2-40B4-BE49-F238E27FC236}">
                  <a16:creationId xmlns:a16="http://schemas.microsoft.com/office/drawing/2014/main" id="{D3F9C139-2D6B-FA05-CD62-61BA01C15592}"/>
                </a:ext>
              </a:extLst>
            </p:cNvPr>
            <p:cNvSpPr/>
            <p:nvPr/>
          </p:nvSpPr>
          <p:spPr>
            <a:xfrm>
              <a:off x="9391835" y="3729994"/>
              <a:ext cx="1359530" cy="268840"/>
            </a:xfrm>
            <a:custGeom>
              <a:avLst/>
              <a:gdLst/>
              <a:ahLst/>
              <a:cxnLst/>
              <a:rect l="l" t="t" r="r" b="b"/>
              <a:pathLst>
                <a:path w="13244" h="2619" extrusionOk="0">
                  <a:moveTo>
                    <a:pt x="7892" y="1"/>
                  </a:moveTo>
                  <a:cubicBezTo>
                    <a:pt x="6317" y="719"/>
                    <a:pt x="4932" y="1353"/>
                    <a:pt x="4461" y="1353"/>
                  </a:cubicBezTo>
                  <a:cubicBezTo>
                    <a:pt x="4413" y="1353"/>
                    <a:pt x="4375" y="1346"/>
                    <a:pt x="4346" y="1333"/>
                  </a:cubicBezTo>
                  <a:cubicBezTo>
                    <a:pt x="4346" y="1333"/>
                    <a:pt x="3408" y="619"/>
                    <a:pt x="3034" y="619"/>
                  </a:cubicBezTo>
                  <a:cubicBezTo>
                    <a:pt x="3033" y="619"/>
                    <a:pt x="3032" y="619"/>
                    <a:pt x="3031" y="619"/>
                  </a:cubicBezTo>
                  <a:cubicBezTo>
                    <a:pt x="2672" y="619"/>
                    <a:pt x="2132" y="1225"/>
                    <a:pt x="1786" y="1333"/>
                  </a:cubicBezTo>
                  <a:cubicBezTo>
                    <a:pt x="1723" y="1353"/>
                    <a:pt x="1651" y="1361"/>
                    <a:pt x="1571" y="1361"/>
                  </a:cubicBezTo>
                  <a:cubicBezTo>
                    <a:pt x="1128" y="1361"/>
                    <a:pt x="462" y="1094"/>
                    <a:pt x="1" y="1052"/>
                  </a:cubicBezTo>
                  <a:lnTo>
                    <a:pt x="1" y="1052"/>
                  </a:lnTo>
                  <a:cubicBezTo>
                    <a:pt x="883" y="1629"/>
                    <a:pt x="2392" y="2083"/>
                    <a:pt x="4346" y="2491"/>
                  </a:cubicBezTo>
                  <a:cubicBezTo>
                    <a:pt x="4557" y="2532"/>
                    <a:pt x="4775" y="2578"/>
                    <a:pt x="5002" y="2619"/>
                  </a:cubicBezTo>
                  <a:cubicBezTo>
                    <a:pt x="7554" y="2215"/>
                    <a:pt x="11042" y="1700"/>
                    <a:pt x="13244" y="966"/>
                  </a:cubicBezTo>
                  <a:cubicBezTo>
                    <a:pt x="13186" y="924"/>
                    <a:pt x="13124" y="879"/>
                    <a:pt x="13066" y="838"/>
                  </a:cubicBezTo>
                  <a:cubicBezTo>
                    <a:pt x="12736" y="591"/>
                    <a:pt x="12403" y="339"/>
                    <a:pt x="11998" y="331"/>
                  </a:cubicBezTo>
                  <a:cubicBezTo>
                    <a:pt x="11561" y="331"/>
                    <a:pt x="10914" y="751"/>
                    <a:pt x="10490" y="1061"/>
                  </a:cubicBezTo>
                  <a:cubicBezTo>
                    <a:pt x="10073" y="982"/>
                    <a:pt x="8939" y="483"/>
                    <a:pt x="7892" y="1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2165;p39">
              <a:extLst>
                <a:ext uri="{FF2B5EF4-FFF2-40B4-BE49-F238E27FC236}">
                  <a16:creationId xmlns:a16="http://schemas.microsoft.com/office/drawing/2014/main" id="{A11B9FD3-4978-9B80-D984-0237CD829058}"/>
                </a:ext>
              </a:extLst>
            </p:cNvPr>
            <p:cNvSpPr/>
            <p:nvPr/>
          </p:nvSpPr>
          <p:spPr>
            <a:xfrm>
              <a:off x="9346977" y="3495952"/>
              <a:ext cx="1724767" cy="513558"/>
            </a:xfrm>
            <a:custGeom>
              <a:avLst/>
              <a:gdLst/>
              <a:ahLst/>
              <a:cxnLst/>
              <a:rect l="l" t="t" r="r" b="b"/>
              <a:pathLst>
                <a:path w="16802" h="5003" extrusionOk="0">
                  <a:moveTo>
                    <a:pt x="16224" y="3679"/>
                  </a:moveTo>
                  <a:cubicBezTo>
                    <a:pt x="15998" y="3555"/>
                    <a:pt x="15857" y="3369"/>
                    <a:pt x="15709" y="3341"/>
                  </a:cubicBezTo>
                  <a:cubicBezTo>
                    <a:pt x="15210" y="3246"/>
                    <a:pt x="14171" y="3765"/>
                    <a:pt x="13689" y="3613"/>
                  </a:cubicBezTo>
                  <a:cubicBezTo>
                    <a:pt x="13351" y="3505"/>
                    <a:pt x="12802" y="2899"/>
                    <a:pt x="12448" y="2895"/>
                  </a:cubicBezTo>
                  <a:cubicBezTo>
                    <a:pt x="12073" y="2891"/>
                    <a:pt x="11133" y="3613"/>
                    <a:pt x="11133" y="3613"/>
                  </a:cubicBezTo>
                  <a:cubicBezTo>
                    <a:pt x="10448" y="3947"/>
                    <a:pt x="3600" y="1"/>
                    <a:pt x="1897" y="310"/>
                  </a:cubicBezTo>
                  <a:cubicBezTo>
                    <a:pt x="549" y="558"/>
                    <a:pt x="203" y="1143"/>
                    <a:pt x="149" y="1704"/>
                  </a:cubicBezTo>
                  <a:cubicBezTo>
                    <a:pt x="1" y="3423"/>
                    <a:pt x="7175" y="4342"/>
                    <a:pt x="11129" y="5002"/>
                  </a:cubicBezTo>
                  <a:cubicBezTo>
                    <a:pt x="12860" y="5002"/>
                    <a:pt x="13887" y="4540"/>
                    <a:pt x="14847" y="4746"/>
                  </a:cubicBezTo>
                  <a:cubicBezTo>
                    <a:pt x="15004" y="4775"/>
                    <a:pt x="15664" y="4858"/>
                    <a:pt x="15816" y="4837"/>
                  </a:cubicBezTo>
                  <a:cubicBezTo>
                    <a:pt x="16018" y="4812"/>
                    <a:pt x="16435" y="4606"/>
                    <a:pt x="16468" y="4342"/>
                  </a:cubicBezTo>
                  <a:cubicBezTo>
                    <a:pt x="16600" y="4375"/>
                    <a:pt x="16802" y="4165"/>
                    <a:pt x="16785" y="4008"/>
                  </a:cubicBezTo>
                  <a:cubicBezTo>
                    <a:pt x="16765" y="3864"/>
                    <a:pt x="16653" y="3691"/>
                    <a:pt x="16224" y="36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2166;p39">
              <a:extLst>
                <a:ext uri="{FF2B5EF4-FFF2-40B4-BE49-F238E27FC236}">
                  <a16:creationId xmlns:a16="http://schemas.microsoft.com/office/drawing/2014/main" id="{B56609F0-9450-F477-541E-6BE1226EDA28}"/>
                </a:ext>
              </a:extLst>
            </p:cNvPr>
            <p:cNvSpPr/>
            <p:nvPr/>
          </p:nvSpPr>
          <p:spPr>
            <a:xfrm>
              <a:off x="9364325" y="3691911"/>
              <a:ext cx="1671491" cy="318010"/>
            </a:xfrm>
            <a:custGeom>
              <a:avLst/>
              <a:gdLst/>
              <a:ahLst/>
              <a:cxnLst/>
              <a:rect l="l" t="t" r="r" b="b"/>
              <a:pathLst>
                <a:path w="16283" h="3098" extrusionOk="0">
                  <a:moveTo>
                    <a:pt x="15903" y="2640"/>
                  </a:moveTo>
                  <a:cubicBezTo>
                    <a:pt x="15742" y="2660"/>
                    <a:pt x="15062" y="2578"/>
                    <a:pt x="14901" y="2545"/>
                  </a:cubicBezTo>
                  <a:cubicBezTo>
                    <a:pt x="13907" y="2326"/>
                    <a:pt x="12840" y="2817"/>
                    <a:pt x="11050" y="2817"/>
                  </a:cubicBezTo>
                  <a:cubicBezTo>
                    <a:pt x="7496" y="2207"/>
                    <a:pt x="1423" y="1394"/>
                    <a:pt x="1" y="1"/>
                  </a:cubicBezTo>
                  <a:cubicBezTo>
                    <a:pt x="397" y="1588"/>
                    <a:pt x="7162" y="2466"/>
                    <a:pt x="10960" y="3097"/>
                  </a:cubicBezTo>
                  <a:cubicBezTo>
                    <a:pt x="12691" y="3097"/>
                    <a:pt x="13718" y="2635"/>
                    <a:pt x="14678" y="2842"/>
                  </a:cubicBezTo>
                  <a:cubicBezTo>
                    <a:pt x="14835" y="2870"/>
                    <a:pt x="15495" y="2957"/>
                    <a:pt x="15647" y="2932"/>
                  </a:cubicBezTo>
                  <a:cubicBezTo>
                    <a:pt x="15833" y="2908"/>
                    <a:pt x="16216" y="2722"/>
                    <a:pt x="16282" y="2479"/>
                  </a:cubicBezTo>
                  <a:cubicBezTo>
                    <a:pt x="16150" y="2569"/>
                    <a:pt x="15998" y="2631"/>
                    <a:pt x="15903" y="2640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167;p39">
              <a:extLst>
                <a:ext uri="{FF2B5EF4-FFF2-40B4-BE49-F238E27FC236}">
                  <a16:creationId xmlns:a16="http://schemas.microsoft.com/office/drawing/2014/main" id="{C0B9367D-79B6-AB09-719B-0FAD9B767AE3}"/>
                </a:ext>
              </a:extLst>
            </p:cNvPr>
            <p:cNvSpPr/>
            <p:nvPr/>
          </p:nvSpPr>
          <p:spPr>
            <a:xfrm>
              <a:off x="9364325" y="3691911"/>
              <a:ext cx="1671491" cy="318010"/>
            </a:xfrm>
            <a:custGeom>
              <a:avLst/>
              <a:gdLst/>
              <a:ahLst/>
              <a:cxnLst/>
              <a:rect l="l" t="t" r="r" b="b"/>
              <a:pathLst>
                <a:path w="16283" h="3098" extrusionOk="0">
                  <a:moveTo>
                    <a:pt x="15903" y="2640"/>
                  </a:moveTo>
                  <a:cubicBezTo>
                    <a:pt x="15742" y="2660"/>
                    <a:pt x="15062" y="2578"/>
                    <a:pt x="14901" y="2545"/>
                  </a:cubicBezTo>
                  <a:cubicBezTo>
                    <a:pt x="13907" y="2326"/>
                    <a:pt x="12840" y="2817"/>
                    <a:pt x="11050" y="2817"/>
                  </a:cubicBezTo>
                  <a:cubicBezTo>
                    <a:pt x="7496" y="2207"/>
                    <a:pt x="1423" y="1394"/>
                    <a:pt x="1" y="1"/>
                  </a:cubicBezTo>
                  <a:cubicBezTo>
                    <a:pt x="397" y="1588"/>
                    <a:pt x="7162" y="2466"/>
                    <a:pt x="10960" y="3097"/>
                  </a:cubicBezTo>
                  <a:cubicBezTo>
                    <a:pt x="12691" y="3097"/>
                    <a:pt x="13718" y="2635"/>
                    <a:pt x="14678" y="2842"/>
                  </a:cubicBezTo>
                  <a:cubicBezTo>
                    <a:pt x="14835" y="2870"/>
                    <a:pt x="15495" y="2957"/>
                    <a:pt x="15647" y="2932"/>
                  </a:cubicBezTo>
                  <a:cubicBezTo>
                    <a:pt x="15833" y="2908"/>
                    <a:pt x="16216" y="2722"/>
                    <a:pt x="16282" y="2479"/>
                  </a:cubicBezTo>
                  <a:cubicBezTo>
                    <a:pt x="16150" y="2569"/>
                    <a:pt x="15998" y="2631"/>
                    <a:pt x="15903" y="2640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168;p39">
              <a:extLst>
                <a:ext uri="{FF2B5EF4-FFF2-40B4-BE49-F238E27FC236}">
                  <a16:creationId xmlns:a16="http://schemas.microsoft.com/office/drawing/2014/main" id="{B307F9B7-2A06-D33C-A295-02E32A9F2B9C}"/>
                </a:ext>
              </a:extLst>
            </p:cNvPr>
            <p:cNvSpPr/>
            <p:nvPr/>
          </p:nvSpPr>
          <p:spPr>
            <a:xfrm>
              <a:off x="9364325" y="3691911"/>
              <a:ext cx="1671491" cy="318010"/>
            </a:xfrm>
            <a:custGeom>
              <a:avLst/>
              <a:gdLst/>
              <a:ahLst/>
              <a:cxnLst/>
              <a:rect l="l" t="t" r="r" b="b"/>
              <a:pathLst>
                <a:path w="16283" h="3098" extrusionOk="0">
                  <a:moveTo>
                    <a:pt x="1" y="1"/>
                  </a:moveTo>
                  <a:lnTo>
                    <a:pt x="1" y="1"/>
                  </a:lnTo>
                  <a:cubicBezTo>
                    <a:pt x="397" y="1588"/>
                    <a:pt x="7162" y="2466"/>
                    <a:pt x="10960" y="3097"/>
                  </a:cubicBezTo>
                  <a:cubicBezTo>
                    <a:pt x="12375" y="3097"/>
                    <a:pt x="13320" y="2789"/>
                    <a:pt x="14142" y="2789"/>
                  </a:cubicBezTo>
                  <a:cubicBezTo>
                    <a:pt x="14326" y="2789"/>
                    <a:pt x="14503" y="2804"/>
                    <a:pt x="14678" y="2842"/>
                  </a:cubicBezTo>
                  <a:cubicBezTo>
                    <a:pt x="14816" y="2867"/>
                    <a:pt x="15341" y="2937"/>
                    <a:pt x="15570" y="2937"/>
                  </a:cubicBezTo>
                  <a:cubicBezTo>
                    <a:pt x="15602" y="2937"/>
                    <a:pt x="15629" y="2935"/>
                    <a:pt x="15647" y="2932"/>
                  </a:cubicBezTo>
                  <a:cubicBezTo>
                    <a:pt x="15833" y="2908"/>
                    <a:pt x="16216" y="2722"/>
                    <a:pt x="16282" y="2479"/>
                  </a:cubicBezTo>
                  <a:lnTo>
                    <a:pt x="16282" y="2479"/>
                  </a:lnTo>
                  <a:cubicBezTo>
                    <a:pt x="16150" y="2569"/>
                    <a:pt x="15998" y="2631"/>
                    <a:pt x="15903" y="2640"/>
                  </a:cubicBezTo>
                  <a:cubicBezTo>
                    <a:pt x="15885" y="2642"/>
                    <a:pt x="15862" y="2643"/>
                    <a:pt x="15833" y="2643"/>
                  </a:cubicBezTo>
                  <a:cubicBezTo>
                    <a:pt x="15600" y="2643"/>
                    <a:pt x="15044" y="2574"/>
                    <a:pt x="14901" y="2545"/>
                  </a:cubicBezTo>
                  <a:cubicBezTo>
                    <a:pt x="14720" y="2505"/>
                    <a:pt x="14537" y="2489"/>
                    <a:pt x="14347" y="2489"/>
                  </a:cubicBezTo>
                  <a:cubicBezTo>
                    <a:pt x="13494" y="2489"/>
                    <a:pt x="12514" y="2817"/>
                    <a:pt x="11050" y="2817"/>
                  </a:cubicBezTo>
                  <a:cubicBezTo>
                    <a:pt x="7496" y="2207"/>
                    <a:pt x="1423" y="139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169;p39">
              <a:extLst>
                <a:ext uri="{FF2B5EF4-FFF2-40B4-BE49-F238E27FC236}">
                  <a16:creationId xmlns:a16="http://schemas.microsoft.com/office/drawing/2014/main" id="{47C7295B-E120-ED2A-0EF0-17731008753D}"/>
                </a:ext>
              </a:extLst>
            </p:cNvPr>
            <p:cNvSpPr/>
            <p:nvPr/>
          </p:nvSpPr>
          <p:spPr>
            <a:xfrm>
              <a:off x="9730070" y="2596222"/>
              <a:ext cx="869775" cy="579459"/>
            </a:xfrm>
            <a:custGeom>
              <a:avLst/>
              <a:gdLst/>
              <a:ahLst/>
              <a:cxnLst/>
              <a:rect l="l" t="t" r="r" b="b"/>
              <a:pathLst>
                <a:path w="8473" h="5645" extrusionOk="0">
                  <a:moveTo>
                    <a:pt x="2247" y="1"/>
                  </a:moveTo>
                  <a:lnTo>
                    <a:pt x="2033" y="71"/>
                  </a:lnTo>
                  <a:lnTo>
                    <a:pt x="1930" y="100"/>
                  </a:lnTo>
                  <a:cubicBezTo>
                    <a:pt x="1917" y="104"/>
                    <a:pt x="1913" y="104"/>
                    <a:pt x="1901" y="112"/>
                  </a:cubicBezTo>
                  <a:cubicBezTo>
                    <a:pt x="1872" y="120"/>
                    <a:pt x="1835" y="133"/>
                    <a:pt x="1806" y="145"/>
                  </a:cubicBezTo>
                  <a:cubicBezTo>
                    <a:pt x="1748" y="162"/>
                    <a:pt x="1695" y="182"/>
                    <a:pt x="1645" y="203"/>
                  </a:cubicBezTo>
                  <a:cubicBezTo>
                    <a:pt x="1600" y="219"/>
                    <a:pt x="1550" y="240"/>
                    <a:pt x="1505" y="260"/>
                  </a:cubicBezTo>
                  <a:cubicBezTo>
                    <a:pt x="1373" y="322"/>
                    <a:pt x="1237" y="392"/>
                    <a:pt x="1113" y="475"/>
                  </a:cubicBezTo>
                  <a:cubicBezTo>
                    <a:pt x="1072" y="508"/>
                    <a:pt x="1031" y="533"/>
                    <a:pt x="990" y="566"/>
                  </a:cubicBezTo>
                  <a:cubicBezTo>
                    <a:pt x="948" y="594"/>
                    <a:pt x="907" y="623"/>
                    <a:pt x="870" y="652"/>
                  </a:cubicBezTo>
                  <a:cubicBezTo>
                    <a:pt x="862" y="665"/>
                    <a:pt x="849" y="669"/>
                    <a:pt x="841" y="677"/>
                  </a:cubicBezTo>
                  <a:cubicBezTo>
                    <a:pt x="569" y="900"/>
                    <a:pt x="330" y="1168"/>
                    <a:pt x="144" y="1477"/>
                  </a:cubicBezTo>
                  <a:cubicBezTo>
                    <a:pt x="140" y="1477"/>
                    <a:pt x="140" y="1481"/>
                    <a:pt x="140" y="1481"/>
                  </a:cubicBezTo>
                  <a:cubicBezTo>
                    <a:pt x="136" y="1493"/>
                    <a:pt x="128" y="1497"/>
                    <a:pt x="124" y="1510"/>
                  </a:cubicBezTo>
                  <a:lnTo>
                    <a:pt x="0" y="1716"/>
                  </a:lnTo>
                  <a:lnTo>
                    <a:pt x="1088" y="3130"/>
                  </a:lnTo>
                  <a:cubicBezTo>
                    <a:pt x="1262" y="2905"/>
                    <a:pt x="1326" y="2789"/>
                    <a:pt x="1466" y="2497"/>
                  </a:cubicBezTo>
                  <a:lnTo>
                    <a:pt x="1466" y="2497"/>
                  </a:lnTo>
                  <a:cubicBezTo>
                    <a:pt x="1399" y="2644"/>
                    <a:pt x="1365" y="2808"/>
                    <a:pt x="1365" y="2982"/>
                  </a:cubicBezTo>
                  <a:cubicBezTo>
                    <a:pt x="1365" y="3427"/>
                    <a:pt x="1604" y="3810"/>
                    <a:pt x="1958" y="4029"/>
                  </a:cubicBezTo>
                  <a:cubicBezTo>
                    <a:pt x="1979" y="4099"/>
                    <a:pt x="1996" y="4173"/>
                    <a:pt x="2016" y="4243"/>
                  </a:cubicBezTo>
                  <a:cubicBezTo>
                    <a:pt x="2053" y="4379"/>
                    <a:pt x="2082" y="4511"/>
                    <a:pt x="2115" y="4647"/>
                  </a:cubicBezTo>
                  <a:cubicBezTo>
                    <a:pt x="2119" y="4664"/>
                    <a:pt x="2119" y="4672"/>
                    <a:pt x="2123" y="4684"/>
                  </a:cubicBezTo>
                  <a:cubicBezTo>
                    <a:pt x="2140" y="4734"/>
                    <a:pt x="2148" y="4787"/>
                    <a:pt x="2160" y="4837"/>
                  </a:cubicBezTo>
                  <a:cubicBezTo>
                    <a:pt x="2165" y="4878"/>
                    <a:pt x="2169" y="4915"/>
                    <a:pt x="2181" y="4952"/>
                  </a:cubicBezTo>
                  <a:cubicBezTo>
                    <a:pt x="2185" y="4994"/>
                    <a:pt x="2198" y="5027"/>
                    <a:pt x="2202" y="5064"/>
                  </a:cubicBezTo>
                  <a:cubicBezTo>
                    <a:pt x="2243" y="5262"/>
                    <a:pt x="2272" y="5455"/>
                    <a:pt x="2301" y="5645"/>
                  </a:cubicBezTo>
                  <a:lnTo>
                    <a:pt x="6156" y="5645"/>
                  </a:lnTo>
                  <a:cubicBezTo>
                    <a:pt x="6189" y="5385"/>
                    <a:pt x="6242" y="5105"/>
                    <a:pt x="6304" y="4829"/>
                  </a:cubicBezTo>
                  <a:cubicBezTo>
                    <a:pt x="6362" y="4569"/>
                    <a:pt x="6424" y="4301"/>
                    <a:pt x="6494" y="4033"/>
                  </a:cubicBezTo>
                  <a:cubicBezTo>
                    <a:pt x="6848" y="3823"/>
                    <a:pt x="7087" y="3431"/>
                    <a:pt x="7087" y="2986"/>
                  </a:cubicBezTo>
                  <a:cubicBezTo>
                    <a:pt x="7087" y="2800"/>
                    <a:pt x="7048" y="2630"/>
                    <a:pt x="6973" y="2473"/>
                  </a:cubicBezTo>
                  <a:lnTo>
                    <a:pt x="6973" y="2473"/>
                  </a:lnTo>
                  <a:cubicBezTo>
                    <a:pt x="7126" y="2790"/>
                    <a:pt x="7188" y="2902"/>
                    <a:pt x="7364" y="3138"/>
                  </a:cubicBezTo>
                  <a:lnTo>
                    <a:pt x="8473" y="1712"/>
                  </a:lnTo>
                  <a:lnTo>
                    <a:pt x="8349" y="1506"/>
                  </a:lnTo>
                  <a:cubicBezTo>
                    <a:pt x="8345" y="1497"/>
                    <a:pt x="8341" y="1493"/>
                    <a:pt x="8332" y="1481"/>
                  </a:cubicBezTo>
                  <a:cubicBezTo>
                    <a:pt x="8328" y="1481"/>
                    <a:pt x="8328" y="1477"/>
                    <a:pt x="8328" y="1477"/>
                  </a:cubicBezTo>
                  <a:cubicBezTo>
                    <a:pt x="8143" y="1168"/>
                    <a:pt x="7908" y="900"/>
                    <a:pt x="7632" y="677"/>
                  </a:cubicBezTo>
                  <a:cubicBezTo>
                    <a:pt x="7623" y="669"/>
                    <a:pt x="7611" y="660"/>
                    <a:pt x="7603" y="652"/>
                  </a:cubicBezTo>
                  <a:cubicBezTo>
                    <a:pt x="7298" y="409"/>
                    <a:pt x="6947" y="227"/>
                    <a:pt x="6572" y="112"/>
                  </a:cubicBezTo>
                  <a:cubicBezTo>
                    <a:pt x="6560" y="104"/>
                    <a:pt x="6555" y="104"/>
                    <a:pt x="6547" y="100"/>
                  </a:cubicBezTo>
                  <a:lnTo>
                    <a:pt x="6444" y="71"/>
                  </a:lnTo>
                  <a:lnTo>
                    <a:pt x="6226" y="1"/>
                  </a:lnTo>
                  <a:cubicBezTo>
                    <a:pt x="5974" y="1031"/>
                    <a:pt x="5063" y="1753"/>
                    <a:pt x="4535" y="2421"/>
                  </a:cubicBezTo>
                  <a:cubicBezTo>
                    <a:pt x="4395" y="2590"/>
                    <a:pt x="4288" y="2742"/>
                    <a:pt x="4238" y="2895"/>
                  </a:cubicBezTo>
                  <a:cubicBezTo>
                    <a:pt x="4185" y="2742"/>
                    <a:pt x="4078" y="2586"/>
                    <a:pt x="3937" y="2421"/>
                  </a:cubicBezTo>
                  <a:cubicBezTo>
                    <a:pt x="3414" y="1753"/>
                    <a:pt x="2499" y="1031"/>
                    <a:pt x="2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170;p39">
              <a:extLst>
                <a:ext uri="{FF2B5EF4-FFF2-40B4-BE49-F238E27FC236}">
                  <a16:creationId xmlns:a16="http://schemas.microsoft.com/office/drawing/2014/main" id="{3281E0ED-2645-C6F3-1802-3AD4A7027044}"/>
                </a:ext>
              </a:extLst>
            </p:cNvPr>
            <p:cNvSpPr/>
            <p:nvPr/>
          </p:nvSpPr>
          <p:spPr>
            <a:xfrm>
              <a:off x="9931060" y="2969561"/>
              <a:ext cx="465632" cy="408855"/>
            </a:xfrm>
            <a:custGeom>
              <a:avLst/>
              <a:gdLst/>
              <a:ahLst/>
              <a:cxnLst/>
              <a:rect l="l" t="t" r="r" b="b"/>
              <a:pathLst>
                <a:path w="4536" h="3983" extrusionOk="0">
                  <a:moveTo>
                    <a:pt x="2253" y="0"/>
                  </a:moveTo>
                  <a:cubicBezTo>
                    <a:pt x="1653" y="0"/>
                    <a:pt x="1289" y="571"/>
                    <a:pt x="644" y="571"/>
                  </a:cubicBezTo>
                  <a:cubicBezTo>
                    <a:pt x="457" y="571"/>
                    <a:pt x="247" y="523"/>
                    <a:pt x="0" y="400"/>
                  </a:cubicBezTo>
                  <a:lnTo>
                    <a:pt x="0" y="400"/>
                  </a:lnTo>
                  <a:cubicBezTo>
                    <a:pt x="21" y="474"/>
                    <a:pt x="38" y="544"/>
                    <a:pt x="58" y="619"/>
                  </a:cubicBezTo>
                  <a:cubicBezTo>
                    <a:pt x="95" y="750"/>
                    <a:pt x="124" y="887"/>
                    <a:pt x="157" y="1018"/>
                  </a:cubicBezTo>
                  <a:cubicBezTo>
                    <a:pt x="161" y="1031"/>
                    <a:pt x="161" y="1039"/>
                    <a:pt x="165" y="1056"/>
                  </a:cubicBezTo>
                  <a:lnTo>
                    <a:pt x="198" y="1212"/>
                  </a:lnTo>
                  <a:cubicBezTo>
                    <a:pt x="685" y="1027"/>
                    <a:pt x="1192" y="911"/>
                    <a:pt x="1711" y="866"/>
                  </a:cubicBezTo>
                  <a:lnTo>
                    <a:pt x="1711" y="2016"/>
                  </a:lnTo>
                  <a:lnTo>
                    <a:pt x="1324" y="2977"/>
                  </a:lnTo>
                  <a:cubicBezTo>
                    <a:pt x="1048" y="2866"/>
                    <a:pt x="767" y="2725"/>
                    <a:pt x="479" y="2560"/>
                  </a:cubicBezTo>
                  <a:cubicBezTo>
                    <a:pt x="454" y="2544"/>
                    <a:pt x="425" y="2532"/>
                    <a:pt x="396" y="2515"/>
                  </a:cubicBezTo>
                  <a:lnTo>
                    <a:pt x="396" y="2515"/>
                  </a:lnTo>
                  <a:cubicBezTo>
                    <a:pt x="417" y="2804"/>
                    <a:pt x="417" y="3092"/>
                    <a:pt x="371" y="3381"/>
                  </a:cubicBezTo>
                  <a:cubicBezTo>
                    <a:pt x="363" y="3430"/>
                    <a:pt x="351" y="3488"/>
                    <a:pt x="343" y="3538"/>
                  </a:cubicBezTo>
                  <a:lnTo>
                    <a:pt x="347" y="3538"/>
                  </a:lnTo>
                  <a:lnTo>
                    <a:pt x="1336" y="3826"/>
                  </a:lnTo>
                  <a:lnTo>
                    <a:pt x="1773" y="3962"/>
                  </a:lnTo>
                  <a:cubicBezTo>
                    <a:pt x="1827" y="3979"/>
                    <a:pt x="1872" y="3983"/>
                    <a:pt x="1922" y="3983"/>
                  </a:cubicBezTo>
                  <a:cubicBezTo>
                    <a:pt x="2058" y="3983"/>
                    <a:pt x="2181" y="3929"/>
                    <a:pt x="2272" y="3843"/>
                  </a:cubicBezTo>
                  <a:cubicBezTo>
                    <a:pt x="2367" y="3929"/>
                    <a:pt x="2491" y="3983"/>
                    <a:pt x="2623" y="3983"/>
                  </a:cubicBezTo>
                  <a:cubicBezTo>
                    <a:pt x="2676" y="3983"/>
                    <a:pt x="2722" y="3979"/>
                    <a:pt x="2775" y="3962"/>
                  </a:cubicBezTo>
                  <a:lnTo>
                    <a:pt x="3208" y="3826"/>
                  </a:lnTo>
                  <a:lnTo>
                    <a:pt x="4198" y="3538"/>
                  </a:lnTo>
                  <a:lnTo>
                    <a:pt x="4210" y="3533"/>
                  </a:lnTo>
                  <a:cubicBezTo>
                    <a:pt x="4177" y="3397"/>
                    <a:pt x="4156" y="3257"/>
                    <a:pt x="4144" y="3113"/>
                  </a:cubicBezTo>
                  <a:cubicBezTo>
                    <a:pt x="4127" y="2915"/>
                    <a:pt x="4127" y="2713"/>
                    <a:pt x="4140" y="2519"/>
                  </a:cubicBezTo>
                  <a:lnTo>
                    <a:pt x="4140" y="2519"/>
                  </a:lnTo>
                  <a:lnTo>
                    <a:pt x="4061" y="2565"/>
                  </a:lnTo>
                  <a:cubicBezTo>
                    <a:pt x="3769" y="2729"/>
                    <a:pt x="3488" y="2870"/>
                    <a:pt x="3216" y="2977"/>
                  </a:cubicBezTo>
                  <a:lnTo>
                    <a:pt x="2829" y="2016"/>
                  </a:lnTo>
                  <a:lnTo>
                    <a:pt x="2829" y="866"/>
                  </a:lnTo>
                  <a:cubicBezTo>
                    <a:pt x="3336" y="911"/>
                    <a:pt x="3847" y="1018"/>
                    <a:pt x="4346" y="1196"/>
                  </a:cubicBezTo>
                  <a:lnTo>
                    <a:pt x="4350" y="1196"/>
                  </a:lnTo>
                  <a:cubicBezTo>
                    <a:pt x="4404" y="932"/>
                    <a:pt x="4466" y="664"/>
                    <a:pt x="4536" y="400"/>
                  </a:cubicBezTo>
                  <a:lnTo>
                    <a:pt x="4536" y="400"/>
                  </a:lnTo>
                  <a:cubicBezTo>
                    <a:pt x="4265" y="518"/>
                    <a:pt x="4041" y="565"/>
                    <a:pt x="3848" y="565"/>
                  </a:cubicBezTo>
                  <a:cubicBezTo>
                    <a:pt x="3173" y="565"/>
                    <a:pt x="2874" y="3"/>
                    <a:pt x="2268" y="0"/>
                  </a:cubicBezTo>
                  <a:cubicBezTo>
                    <a:pt x="2263" y="0"/>
                    <a:pt x="2258" y="0"/>
                    <a:pt x="2253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171;p39">
              <a:extLst>
                <a:ext uri="{FF2B5EF4-FFF2-40B4-BE49-F238E27FC236}">
                  <a16:creationId xmlns:a16="http://schemas.microsoft.com/office/drawing/2014/main" id="{C86EC90D-3741-746D-4D10-11F76FAAB5E7}"/>
                </a:ext>
              </a:extLst>
            </p:cNvPr>
            <p:cNvSpPr/>
            <p:nvPr/>
          </p:nvSpPr>
          <p:spPr>
            <a:xfrm>
              <a:off x="10164283" y="2773191"/>
              <a:ext cx="634084" cy="577304"/>
            </a:xfrm>
            <a:custGeom>
              <a:avLst/>
              <a:gdLst/>
              <a:ahLst/>
              <a:cxnLst/>
              <a:rect l="l" t="t" r="r" b="b"/>
              <a:pathLst>
                <a:path w="6177" h="5624" extrusionOk="0">
                  <a:moveTo>
                    <a:pt x="5884" y="2800"/>
                  </a:moveTo>
                  <a:lnTo>
                    <a:pt x="4226" y="0"/>
                  </a:lnTo>
                  <a:lnTo>
                    <a:pt x="3142" y="1418"/>
                  </a:lnTo>
                  <a:cubicBezTo>
                    <a:pt x="3542" y="1991"/>
                    <a:pt x="3999" y="2383"/>
                    <a:pt x="4391" y="2944"/>
                  </a:cubicBezTo>
                  <a:cubicBezTo>
                    <a:pt x="3463" y="3414"/>
                    <a:pt x="2701" y="3991"/>
                    <a:pt x="1868" y="4457"/>
                  </a:cubicBezTo>
                  <a:cubicBezTo>
                    <a:pt x="1542" y="4638"/>
                    <a:pt x="1212" y="4803"/>
                    <a:pt x="854" y="4943"/>
                  </a:cubicBezTo>
                  <a:lnTo>
                    <a:pt x="450" y="3933"/>
                  </a:lnTo>
                  <a:lnTo>
                    <a:pt x="400" y="3797"/>
                  </a:lnTo>
                  <a:lnTo>
                    <a:pt x="400" y="2371"/>
                  </a:lnTo>
                  <a:cubicBezTo>
                    <a:pt x="400" y="2264"/>
                    <a:pt x="309" y="2177"/>
                    <a:pt x="202" y="2177"/>
                  </a:cubicBezTo>
                  <a:lnTo>
                    <a:pt x="198" y="2177"/>
                  </a:lnTo>
                  <a:cubicBezTo>
                    <a:pt x="91" y="2177"/>
                    <a:pt x="0" y="2264"/>
                    <a:pt x="0" y="2371"/>
                  </a:cubicBezTo>
                  <a:lnTo>
                    <a:pt x="0" y="5220"/>
                  </a:lnTo>
                  <a:cubicBezTo>
                    <a:pt x="0" y="5455"/>
                    <a:pt x="227" y="5624"/>
                    <a:pt x="450" y="5558"/>
                  </a:cubicBezTo>
                  <a:lnTo>
                    <a:pt x="887" y="5422"/>
                  </a:lnTo>
                  <a:lnTo>
                    <a:pt x="1876" y="5133"/>
                  </a:lnTo>
                  <a:lnTo>
                    <a:pt x="5356" y="4123"/>
                  </a:lnTo>
                  <a:cubicBezTo>
                    <a:pt x="5912" y="3954"/>
                    <a:pt x="6176" y="3303"/>
                    <a:pt x="5884" y="28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172;p39">
              <a:extLst>
                <a:ext uri="{FF2B5EF4-FFF2-40B4-BE49-F238E27FC236}">
                  <a16:creationId xmlns:a16="http://schemas.microsoft.com/office/drawing/2014/main" id="{C881441A-B683-786B-6731-BC29F164B4CC}"/>
                </a:ext>
              </a:extLst>
            </p:cNvPr>
            <p:cNvSpPr/>
            <p:nvPr/>
          </p:nvSpPr>
          <p:spPr>
            <a:xfrm>
              <a:off x="9529798" y="2772677"/>
              <a:ext cx="634598" cy="576585"/>
            </a:xfrm>
            <a:custGeom>
              <a:avLst/>
              <a:gdLst/>
              <a:ahLst/>
              <a:cxnLst/>
              <a:rect l="l" t="t" r="r" b="b"/>
              <a:pathLst>
                <a:path w="6182" h="5617" extrusionOk="0">
                  <a:moveTo>
                    <a:pt x="5983" y="2170"/>
                  </a:moveTo>
                  <a:lnTo>
                    <a:pt x="5983" y="2170"/>
                  </a:lnTo>
                  <a:cubicBezTo>
                    <a:pt x="5868" y="2170"/>
                    <a:pt x="5781" y="2256"/>
                    <a:pt x="5781" y="2363"/>
                  </a:cubicBezTo>
                  <a:lnTo>
                    <a:pt x="5781" y="3794"/>
                  </a:lnTo>
                  <a:lnTo>
                    <a:pt x="5728" y="3926"/>
                  </a:lnTo>
                  <a:lnTo>
                    <a:pt x="5328" y="4936"/>
                  </a:lnTo>
                  <a:cubicBezTo>
                    <a:pt x="4965" y="4796"/>
                    <a:pt x="4631" y="4631"/>
                    <a:pt x="4305" y="4454"/>
                  </a:cubicBezTo>
                  <a:cubicBezTo>
                    <a:pt x="3472" y="3984"/>
                    <a:pt x="2714" y="3406"/>
                    <a:pt x="1786" y="2936"/>
                  </a:cubicBezTo>
                  <a:cubicBezTo>
                    <a:pt x="2141" y="2425"/>
                    <a:pt x="2553" y="2054"/>
                    <a:pt x="2928" y="1559"/>
                  </a:cubicBezTo>
                  <a:cubicBezTo>
                    <a:pt x="2965" y="1514"/>
                    <a:pt x="3002" y="1465"/>
                    <a:pt x="3039" y="1411"/>
                  </a:cubicBezTo>
                  <a:lnTo>
                    <a:pt x="1951" y="1"/>
                  </a:lnTo>
                  <a:lnTo>
                    <a:pt x="1926" y="46"/>
                  </a:lnTo>
                  <a:lnTo>
                    <a:pt x="298" y="2796"/>
                  </a:lnTo>
                  <a:cubicBezTo>
                    <a:pt x="1" y="3308"/>
                    <a:pt x="261" y="3959"/>
                    <a:pt x="825" y="4116"/>
                  </a:cubicBezTo>
                  <a:lnTo>
                    <a:pt x="4305" y="5126"/>
                  </a:lnTo>
                  <a:lnTo>
                    <a:pt x="5295" y="5414"/>
                  </a:lnTo>
                  <a:lnTo>
                    <a:pt x="5732" y="5550"/>
                  </a:lnTo>
                  <a:cubicBezTo>
                    <a:pt x="5959" y="5616"/>
                    <a:pt x="6181" y="5451"/>
                    <a:pt x="6181" y="5216"/>
                  </a:cubicBezTo>
                  <a:lnTo>
                    <a:pt x="6181" y="2363"/>
                  </a:lnTo>
                  <a:cubicBezTo>
                    <a:pt x="6177" y="2256"/>
                    <a:pt x="6090" y="2170"/>
                    <a:pt x="5983" y="21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173;p39">
              <a:extLst>
                <a:ext uri="{FF2B5EF4-FFF2-40B4-BE49-F238E27FC236}">
                  <a16:creationId xmlns:a16="http://schemas.microsoft.com/office/drawing/2014/main" id="{43FC8C8A-4850-C8E5-D78D-0BD66B8D3485}"/>
                </a:ext>
              </a:extLst>
            </p:cNvPr>
            <p:cNvSpPr/>
            <p:nvPr/>
          </p:nvSpPr>
          <p:spPr>
            <a:xfrm>
              <a:off x="10095712" y="1872126"/>
              <a:ext cx="136323" cy="100392"/>
            </a:xfrm>
            <a:custGeom>
              <a:avLst/>
              <a:gdLst/>
              <a:ahLst/>
              <a:cxnLst/>
              <a:rect l="l" t="t" r="r" b="b"/>
              <a:pathLst>
                <a:path w="1328" h="978" extrusionOk="0">
                  <a:moveTo>
                    <a:pt x="660" y="0"/>
                  </a:moveTo>
                  <a:cubicBezTo>
                    <a:pt x="293" y="9"/>
                    <a:pt x="0" y="227"/>
                    <a:pt x="4" y="495"/>
                  </a:cubicBezTo>
                  <a:cubicBezTo>
                    <a:pt x="8" y="761"/>
                    <a:pt x="300" y="978"/>
                    <a:pt x="658" y="978"/>
                  </a:cubicBezTo>
                  <a:cubicBezTo>
                    <a:pt x="661" y="978"/>
                    <a:pt x="665" y="978"/>
                    <a:pt x="668" y="978"/>
                  </a:cubicBezTo>
                  <a:cubicBezTo>
                    <a:pt x="1035" y="969"/>
                    <a:pt x="1328" y="751"/>
                    <a:pt x="1324" y="483"/>
                  </a:cubicBezTo>
                  <a:cubicBezTo>
                    <a:pt x="1320" y="215"/>
                    <a:pt x="1027" y="0"/>
                    <a:pt x="6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174;p39">
              <a:extLst>
                <a:ext uri="{FF2B5EF4-FFF2-40B4-BE49-F238E27FC236}">
                  <a16:creationId xmlns:a16="http://schemas.microsoft.com/office/drawing/2014/main" id="{8228DDEB-11F5-3FAB-B9BE-DBB5E7999FAE}"/>
                </a:ext>
              </a:extLst>
            </p:cNvPr>
            <p:cNvSpPr/>
            <p:nvPr/>
          </p:nvSpPr>
          <p:spPr>
            <a:xfrm>
              <a:off x="10017390" y="1894504"/>
              <a:ext cx="292970" cy="483071"/>
            </a:xfrm>
            <a:custGeom>
              <a:avLst/>
              <a:gdLst/>
              <a:ahLst/>
              <a:cxnLst/>
              <a:rect l="l" t="t" r="r" b="b"/>
              <a:pathLst>
                <a:path w="2854" h="4706" extrusionOk="0">
                  <a:moveTo>
                    <a:pt x="1435" y="1"/>
                  </a:moveTo>
                  <a:cubicBezTo>
                    <a:pt x="1432" y="1"/>
                    <a:pt x="1430" y="1"/>
                    <a:pt x="1427" y="1"/>
                  </a:cubicBezTo>
                  <a:cubicBezTo>
                    <a:pt x="640" y="1"/>
                    <a:pt x="0" y="640"/>
                    <a:pt x="0" y="1428"/>
                  </a:cubicBezTo>
                  <a:cubicBezTo>
                    <a:pt x="0" y="2215"/>
                    <a:pt x="565" y="4705"/>
                    <a:pt x="1357" y="4705"/>
                  </a:cubicBezTo>
                  <a:cubicBezTo>
                    <a:pt x="2144" y="4705"/>
                    <a:pt x="2854" y="2215"/>
                    <a:pt x="2854" y="1428"/>
                  </a:cubicBezTo>
                  <a:cubicBezTo>
                    <a:pt x="2854" y="638"/>
                    <a:pt x="2219" y="1"/>
                    <a:pt x="1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175;p39">
              <a:extLst>
                <a:ext uri="{FF2B5EF4-FFF2-40B4-BE49-F238E27FC236}">
                  <a16:creationId xmlns:a16="http://schemas.microsoft.com/office/drawing/2014/main" id="{17B9B7D6-4155-CA09-E9BF-DEB59CA46A51}"/>
                </a:ext>
              </a:extLst>
            </p:cNvPr>
            <p:cNvSpPr/>
            <p:nvPr/>
          </p:nvSpPr>
          <p:spPr>
            <a:xfrm>
              <a:off x="10032582" y="1943673"/>
              <a:ext cx="262996" cy="433491"/>
            </a:xfrm>
            <a:custGeom>
              <a:avLst/>
              <a:gdLst/>
              <a:ahLst/>
              <a:cxnLst/>
              <a:rect l="l" t="t" r="r" b="b"/>
              <a:pathLst>
                <a:path w="2562" h="4223" extrusionOk="0">
                  <a:moveTo>
                    <a:pt x="1283" y="0"/>
                  </a:moveTo>
                  <a:cubicBezTo>
                    <a:pt x="574" y="0"/>
                    <a:pt x="1" y="577"/>
                    <a:pt x="1" y="1282"/>
                  </a:cubicBezTo>
                  <a:cubicBezTo>
                    <a:pt x="1" y="1992"/>
                    <a:pt x="512" y="4222"/>
                    <a:pt x="1217" y="4222"/>
                  </a:cubicBezTo>
                  <a:cubicBezTo>
                    <a:pt x="1922" y="4222"/>
                    <a:pt x="2561" y="1992"/>
                    <a:pt x="2561" y="1282"/>
                  </a:cubicBezTo>
                  <a:cubicBezTo>
                    <a:pt x="2561" y="577"/>
                    <a:pt x="1984" y="4"/>
                    <a:pt x="1283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176;p39">
              <a:extLst>
                <a:ext uri="{FF2B5EF4-FFF2-40B4-BE49-F238E27FC236}">
                  <a16:creationId xmlns:a16="http://schemas.microsoft.com/office/drawing/2014/main" id="{61EB2478-9083-2C7D-67CB-3BE8C76FD2D2}"/>
                </a:ext>
              </a:extLst>
            </p:cNvPr>
            <p:cNvSpPr/>
            <p:nvPr/>
          </p:nvSpPr>
          <p:spPr>
            <a:xfrm>
              <a:off x="10066867" y="2400262"/>
              <a:ext cx="194424" cy="261244"/>
            </a:xfrm>
            <a:custGeom>
              <a:avLst/>
              <a:gdLst/>
              <a:ahLst/>
              <a:cxnLst/>
              <a:rect l="l" t="t" r="r" b="b"/>
              <a:pathLst>
                <a:path w="1894" h="2545" extrusionOk="0">
                  <a:moveTo>
                    <a:pt x="1176" y="2545"/>
                  </a:moveTo>
                  <a:lnTo>
                    <a:pt x="718" y="2545"/>
                  </a:lnTo>
                  <a:cubicBezTo>
                    <a:pt x="322" y="2545"/>
                    <a:pt x="1" y="2227"/>
                    <a:pt x="1" y="1831"/>
                  </a:cubicBezTo>
                  <a:lnTo>
                    <a:pt x="1" y="1"/>
                  </a:lnTo>
                  <a:lnTo>
                    <a:pt x="1893" y="1"/>
                  </a:lnTo>
                  <a:lnTo>
                    <a:pt x="1893" y="1831"/>
                  </a:lnTo>
                  <a:cubicBezTo>
                    <a:pt x="1893" y="2227"/>
                    <a:pt x="1568" y="2545"/>
                    <a:pt x="1176" y="2545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177;p39">
              <a:extLst>
                <a:ext uri="{FF2B5EF4-FFF2-40B4-BE49-F238E27FC236}">
                  <a16:creationId xmlns:a16="http://schemas.microsoft.com/office/drawing/2014/main" id="{AC8387CF-BC4B-F982-1FD9-005085B42FE9}"/>
                </a:ext>
              </a:extLst>
            </p:cNvPr>
            <p:cNvSpPr/>
            <p:nvPr/>
          </p:nvSpPr>
          <p:spPr>
            <a:xfrm>
              <a:off x="10066457" y="2400262"/>
              <a:ext cx="194424" cy="188055"/>
            </a:xfrm>
            <a:custGeom>
              <a:avLst/>
              <a:gdLst/>
              <a:ahLst/>
              <a:cxnLst/>
              <a:rect l="l" t="t" r="r" b="b"/>
              <a:pathLst>
                <a:path w="1894" h="1832" extrusionOk="0">
                  <a:moveTo>
                    <a:pt x="1" y="1300"/>
                  </a:moveTo>
                  <a:lnTo>
                    <a:pt x="1" y="1"/>
                  </a:lnTo>
                  <a:lnTo>
                    <a:pt x="1893" y="1"/>
                  </a:lnTo>
                  <a:lnTo>
                    <a:pt x="1893" y="1300"/>
                  </a:lnTo>
                  <a:cubicBezTo>
                    <a:pt x="1893" y="1300"/>
                    <a:pt x="1213" y="1831"/>
                    <a:pt x="941" y="1831"/>
                  </a:cubicBezTo>
                  <a:cubicBezTo>
                    <a:pt x="677" y="1831"/>
                    <a:pt x="1" y="1300"/>
                    <a:pt x="1" y="1300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178;p39">
              <a:extLst>
                <a:ext uri="{FF2B5EF4-FFF2-40B4-BE49-F238E27FC236}">
                  <a16:creationId xmlns:a16="http://schemas.microsoft.com/office/drawing/2014/main" id="{3420F374-5525-8DDF-1C52-2025298DAF90}"/>
                </a:ext>
              </a:extLst>
            </p:cNvPr>
            <p:cNvSpPr/>
            <p:nvPr/>
          </p:nvSpPr>
          <p:spPr>
            <a:xfrm>
              <a:off x="9945431" y="2000747"/>
              <a:ext cx="436478" cy="546098"/>
            </a:xfrm>
            <a:custGeom>
              <a:avLst/>
              <a:gdLst/>
              <a:ahLst/>
              <a:cxnLst/>
              <a:rect l="l" t="t" r="r" b="b"/>
              <a:pathLst>
                <a:path w="4252" h="5320" extrusionOk="0">
                  <a:moveTo>
                    <a:pt x="4251" y="2124"/>
                  </a:moveTo>
                  <a:cubicBezTo>
                    <a:pt x="4251" y="2169"/>
                    <a:pt x="4251" y="2223"/>
                    <a:pt x="4247" y="2273"/>
                  </a:cubicBezTo>
                  <a:cubicBezTo>
                    <a:pt x="4169" y="3868"/>
                    <a:pt x="2850" y="5319"/>
                    <a:pt x="2124" y="5319"/>
                  </a:cubicBezTo>
                  <a:cubicBezTo>
                    <a:pt x="1444" y="5319"/>
                    <a:pt x="166" y="3996"/>
                    <a:pt x="17" y="2429"/>
                  </a:cubicBezTo>
                  <a:cubicBezTo>
                    <a:pt x="5" y="2326"/>
                    <a:pt x="1" y="2223"/>
                    <a:pt x="1" y="2124"/>
                  </a:cubicBezTo>
                  <a:cubicBezTo>
                    <a:pt x="1" y="1262"/>
                    <a:pt x="512" y="529"/>
                    <a:pt x="1242" y="190"/>
                  </a:cubicBezTo>
                  <a:cubicBezTo>
                    <a:pt x="1398" y="120"/>
                    <a:pt x="1555" y="67"/>
                    <a:pt x="1728" y="38"/>
                  </a:cubicBezTo>
                  <a:cubicBezTo>
                    <a:pt x="1856" y="13"/>
                    <a:pt x="1984" y="1"/>
                    <a:pt x="2124" y="1"/>
                  </a:cubicBezTo>
                  <a:cubicBezTo>
                    <a:pt x="3303" y="1"/>
                    <a:pt x="4251" y="949"/>
                    <a:pt x="4251" y="21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179;p39">
              <a:extLst>
                <a:ext uri="{FF2B5EF4-FFF2-40B4-BE49-F238E27FC236}">
                  <a16:creationId xmlns:a16="http://schemas.microsoft.com/office/drawing/2014/main" id="{A162A5BE-FB6F-8628-CF14-B700748A939A}"/>
                </a:ext>
              </a:extLst>
            </p:cNvPr>
            <p:cNvSpPr/>
            <p:nvPr/>
          </p:nvSpPr>
          <p:spPr>
            <a:xfrm>
              <a:off x="10066867" y="2000336"/>
              <a:ext cx="315041" cy="249850"/>
            </a:xfrm>
            <a:custGeom>
              <a:avLst/>
              <a:gdLst/>
              <a:ahLst/>
              <a:cxnLst/>
              <a:rect l="l" t="t" r="r" b="b"/>
              <a:pathLst>
                <a:path w="3069" h="2434" extrusionOk="0">
                  <a:moveTo>
                    <a:pt x="945" y="1"/>
                  </a:moveTo>
                  <a:cubicBezTo>
                    <a:pt x="805" y="1"/>
                    <a:pt x="677" y="9"/>
                    <a:pt x="549" y="38"/>
                  </a:cubicBezTo>
                  <a:cubicBezTo>
                    <a:pt x="380" y="67"/>
                    <a:pt x="219" y="120"/>
                    <a:pt x="63" y="190"/>
                  </a:cubicBezTo>
                  <a:cubicBezTo>
                    <a:pt x="71" y="603"/>
                    <a:pt x="1" y="1089"/>
                    <a:pt x="261" y="1365"/>
                  </a:cubicBezTo>
                  <a:cubicBezTo>
                    <a:pt x="661" y="1802"/>
                    <a:pt x="1848" y="2433"/>
                    <a:pt x="3052" y="2433"/>
                  </a:cubicBezTo>
                  <a:cubicBezTo>
                    <a:pt x="3052" y="2388"/>
                    <a:pt x="3068" y="2173"/>
                    <a:pt x="3068" y="2128"/>
                  </a:cubicBezTo>
                  <a:cubicBezTo>
                    <a:pt x="3068" y="953"/>
                    <a:pt x="2120" y="5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180;p39">
              <a:extLst>
                <a:ext uri="{FF2B5EF4-FFF2-40B4-BE49-F238E27FC236}">
                  <a16:creationId xmlns:a16="http://schemas.microsoft.com/office/drawing/2014/main" id="{2AF1FABF-B68B-4621-96F6-7577F4C21AD3}"/>
                </a:ext>
              </a:extLst>
            </p:cNvPr>
            <p:cNvSpPr/>
            <p:nvPr/>
          </p:nvSpPr>
          <p:spPr>
            <a:xfrm>
              <a:off x="9945842" y="2005058"/>
              <a:ext cx="185493" cy="245539"/>
            </a:xfrm>
            <a:custGeom>
              <a:avLst/>
              <a:gdLst/>
              <a:ahLst/>
              <a:cxnLst/>
              <a:rect l="l" t="t" r="r" b="b"/>
              <a:pathLst>
                <a:path w="1807" h="2392" extrusionOk="0">
                  <a:moveTo>
                    <a:pt x="1728" y="0"/>
                  </a:moveTo>
                  <a:cubicBezTo>
                    <a:pt x="1555" y="33"/>
                    <a:pt x="1398" y="83"/>
                    <a:pt x="1242" y="157"/>
                  </a:cubicBezTo>
                  <a:cubicBezTo>
                    <a:pt x="512" y="491"/>
                    <a:pt x="1" y="1229"/>
                    <a:pt x="1" y="2086"/>
                  </a:cubicBezTo>
                  <a:cubicBezTo>
                    <a:pt x="1" y="2185"/>
                    <a:pt x="5" y="2288"/>
                    <a:pt x="17" y="2391"/>
                  </a:cubicBezTo>
                  <a:cubicBezTo>
                    <a:pt x="776" y="2264"/>
                    <a:pt x="1394" y="1798"/>
                    <a:pt x="1662" y="1179"/>
                  </a:cubicBezTo>
                  <a:cubicBezTo>
                    <a:pt x="1753" y="969"/>
                    <a:pt x="1807" y="738"/>
                    <a:pt x="1807" y="495"/>
                  </a:cubicBezTo>
                  <a:cubicBezTo>
                    <a:pt x="1807" y="322"/>
                    <a:pt x="1774" y="157"/>
                    <a:pt x="17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181;p39">
              <a:extLst>
                <a:ext uri="{FF2B5EF4-FFF2-40B4-BE49-F238E27FC236}">
                  <a16:creationId xmlns:a16="http://schemas.microsoft.com/office/drawing/2014/main" id="{7F19186E-2895-421E-FA64-5F8630B7DD28}"/>
                </a:ext>
              </a:extLst>
            </p:cNvPr>
            <p:cNvSpPr/>
            <p:nvPr/>
          </p:nvSpPr>
          <p:spPr>
            <a:xfrm>
              <a:off x="9917510" y="2217031"/>
              <a:ext cx="45783" cy="108912"/>
            </a:xfrm>
            <a:custGeom>
              <a:avLst/>
              <a:gdLst/>
              <a:ahLst/>
              <a:cxnLst/>
              <a:rect l="l" t="t" r="r" b="b"/>
              <a:pathLst>
                <a:path w="446" h="1061" extrusionOk="0">
                  <a:moveTo>
                    <a:pt x="277" y="17"/>
                  </a:moveTo>
                  <a:lnTo>
                    <a:pt x="277" y="1"/>
                  </a:lnTo>
                  <a:cubicBezTo>
                    <a:pt x="116" y="29"/>
                    <a:pt x="0" y="166"/>
                    <a:pt x="0" y="330"/>
                  </a:cubicBezTo>
                  <a:lnTo>
                    <a:pt x="0" y="446"/>
                  </a:lnTo>
                  <a:cubicBezTo>
                    <a:pt x="0" y="730"/>
                    <a:pt x="186" y="970"/>
                    <a:pt x="446" y="1060"/>
                  </a:cubicBezTo>
                  <a:cubicBezTo>
                    <a:pt x="339" y="730"/>
                    <a:pt x="277" y="380"/>
                    <a:pt x="277" y="17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182;p39">
              <a:extLst>
                <a:ext uri="{FF2B5EF4-FFF2-40B4-BE49-F238E27FC236}">
                  <a16:creationId xmlns:a16="http://schemas.microsoft.com/office/drawing/2014/main" id="{E65DCF66-C2C5-3B00-2A00-E97D27586400}"/>
                </a:ext>
              </a:extLst>
            </p:cNvPr>
            <p:cNvSpPr/>
            <p:nvPr/>
          </p:nvSpPr>
          <p:spPr>
            <a:xfrm>
              <a:off x="10364452" y="2217031"/>
              <a:ext cx="46194" cy="108912"/>
            </a:xfrm>
            <a:custGeom>
              <a:avLst/>
              <a:gdLst/>
              <a:ahLst/>
              <a:cxnLst/>
              <a:rect l="l" t="t" r="r" b="b"/>
              <a:pathLst>
                <a:path w="450" h="1061" extrusionOk="0">
                  <a:moveTo>
                    <a:pt x="169" y="17"/>
                  </a:moveTo>
                  <a:lnTo>
                    <a:pt x="169" y="1"/>
                  </a:lnTo>
                  <a:cubicBezTo>
                    <a:pt x="330" y="29"/>
                    <a:pt x="450" y="166"/>
                    <a:pt x="450" y="330"/>
                  </a:cubicBezTo>
                  <a:lnTo>
                    <a:pt x="450" y="446"/>
                  </a:lnTo>
                  <a:cubicBezTo>
                    <a:pt x="450" y="730"/>
                    <a:pt x="264" y="970"/>
                    <a:pt x="0" y="1060"/>
                  </a:cubicBezTo>
                  <a:cubicBezTo>
                    <a:pt x="107" y="730"/>
                    <a:pt x="169" y="380"/>
                    <a:pt x="169" y="17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183;p39">
              <a:extLst>
                <a:ext uri="{FF2B5EF4-FFF2-40B4-BE49-F238E27FC236}">
                  <a16:creationId xmlns:a16="http://schemas.microsoft.com/office/drawing/2014/main" id="{6239CFA2-CB0C-7C32-1E0D-B461E8D39C09}"/>
                </a:ext>
              </a:extLst>
            </p:cNvPr>
            <p:cNvSpPr/>
            <p:nvPr/>
          </p:nvSpPr>
          <p:spPr>
            <a:xfrm>
              <a:off x="10121067" y="2411348"/>
              <a:ext cx="85612" cy="19093"/>
            </a:xfrm>
            <a:custGeom>
              <a:avLst/>
              <a:gdLst/>
              <a:ahLst/>
              <a:cxnLst/>
              <a:rect l="l" t="t" r="r" b="b"/>
              <a:pathLst>
                <a:path w="834" h="186" extrusionOk="0">
                  <a:moveTo>
                    <a:pt x="833" y="0"/>
                  </a:moveTo>
                  <a:lnTo>
                    <a:pt x="1" y="0"/>
                  </a:lnTo>
                  <a:lnTo>
                    <a:pt x="1" y="21"/>
                  </a:lnTo>
                  <a:cubicBezTo>
                    <a:pt x="1" y="111"/>
                    <a:pt x="71" y="186"/>
                    <a:pt x="166" y="186"/>
                  </a:cubicBezTo>
                  <a:lnTo>
                    <a:pt x="669" y="186"/>
                  </a:lnTo>
                  <a:cubicBezTo>
                    <a:pt x="763" y="186"/>
                    <a:pt x="833" y="115"/>
                    <a:pt x="833" y="21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1709;p35">
            <a:extLst>
              <a:ext uri="{FF2B5EF4-FFF2-40B4-BE49-F238E27FC236}">
                <a16:creationId xmlns:a16="http://schemas.microsoft.com/office/drawing/2014/main" id="{492118E6-98C3-EE15-86C0-9D676CC4F531}"/>
              </a:ext>
            </a:extLst>
          </p:cNvPr>
          <p:cNvGrpSpPr/>
          <p:nvPr/>
        </p:nvGrpSpPr>
        <p:grpSpPr>
          <a:xfrm>
            <a:off x="1995292" y="1595402"/>
            <a:ext cx="245655" cy="634286"/>
            <a:chOff x="-625141" y="3054796"/>
            <a:chExt cx="368379" cy="999602"/>
          </a:xfrm>
        </p:grpSpPr>
        <p:sp>
          <p:nvSpPr>
            <p:cNvPr id="846" name="Google Shape;1710;p35">
              <a:extLst>
                <a:ext uri="{FF2B5EF4-FFF2-40B4-BE49-F238E27FC236}">
                  <a16:creationId xmlns:a16="http://schemas.microsoft.com/office/drawing/2014/main" id="{4EAA6CBF-7C23-9CCF-EDC9-22243BB27379}"/>
                </a:ext>
              </a:extLst>
            </p:cNvPr>
            <p:cNvSpPr/>
            <p:nvPr/>
          </p:nvSpPr>
          <p:spPr>
            <a:xfrm>
              <a:off x="-456849" y="3685024"/>
              <a:ext cx="55434" cy="104943"/>
            </a:xfrm>
            <a:custGeom>
              <a:avLst/>
              <a:gdLst/>
              <a:ahLst/>
              <a:cxnLst/>
              <a:rect l="l" t="t" r="r" b="b"/>
              <a:pathLst>
                <a:path w="945" h="1789" extrusionOk="0">
                  <a:moveTo>
                    <a:pt x="190" y="0"/>
                  </a:moveTo>
                  <a:cubicBezTo>
                    <a:pt x="134" y="0"/>
                    <a:pt x="80" y="31"/>
                    <a:pt x="1" y="110"/>
                  </a:cubicBezTo>
                  <a:cubicBezTo>
                    <a:pt x="1" y="110"/>
                    <a:pt x="42" y="382"/>
                    <a:pt x="203" y="481"/>
                  </a:cubicBezTo>
                  <a:cubicBezTo>
                    <a:pt x="368" y="580"/>
                    <a:pt x="512" y="1120"/>
                    <a:pt x="512" y="1265"/>
                  </a:cubicBezTo>
                  <a:cubicBezTo>
                    <a:pt x="512" y="1337"/>
                    <a:pt x="446" y="1354"/>
                    <a:pt x="383" y="1354"/>
                  </a:cubicBezTo>
                  <a:cubicBezTo>
                    <a:pt x="323" y="1354"/>
                    <a:pt x="264" y="1339"/>
                    <a:pt x="264" y="1339"/>
                  </a:cubicBezTo>
                  <a:lnTo>
                    <a:pt x="264" y="1339"/>
                  </a:lnTo>
                  <a:cubicBezTo>
                    <a:pt x="264" y="1339"/>
                    <a:pt x="248" y="1467"/>
                    <a:pt x="392" y="1656"/>
                  </a:cubicBezTo>
                  <a:cubicBezTo>
                    <a:pt x="467" y="1753"/>
                    <a:pt x="538" y="1788"/>
                    <a:pt x="604" y="1788"/>
                  </a:cubicBezTo>
                  <a:cubicBezTo>
                    <a:pt x="708" y="1788"/>
                    <a:pt x="796" y="1699"/>
                    <a:pt x="854" y="1628"/>
                  </a:cubicBezTo>
                  <a:cubicBezTo>
                    <a:pt x="945" y="1508"/>
                    <a:pt x="796" y="787"/>
                    <a:pt x="751" y="622"/>
                  </a:cubicBezTo>
                  <a:cubicBezTo>
                    <a:pt x="701" y="457"/>
                    <a:pt x="491" y="127"/>
                    <a:pt x="347" y="53"/>
                  </a:cubicBezTo>
                  <a:cubicBezTo>
                    <a:pt x="284" y="21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711;p35">
              <a:extLst>
                <a:ext uri="{FF2B5EF4-FFF2-40B4-BE49-F238E27FC236}">
                  <a16:creationId xmlns:a16="http://schemas.microsoft.com/office/drawing/2014/main" id="{BC6D1118-0BBE-854D-6FAD-C18092A3659A}"/>
                </a:ext>
              </a:extLst>
            </p:cNvPr>
            <p:cNvSpPr/>
            <p:nvPr/>
          </p:nvSpPr>
          <p:spPr>
            <a:xfrm>
              <a:off x="-470634" y="3705554"/>
              <a:ext cx="56255" cy="111513"/>
            </a:xfrm>
            <a:custGeom>
              <a:avLst/>
              <a:gdLst/>
              <a:ahLst/>
              <a:cxnLst/>
              <a:rect l="l" t="t" r="r" b="b"/>
              <a:pathLst>
                <a:path w="959" h="1901" extrusionOk="0">
                  <a:moveTo>
                    <a:pt x="300" y="1"/>
                  </a:moveTo>
                  <a:cubicBezTo>
                    <a:pt x="260" y="1"/>
                    <a:pt x="223" y="13"/>
                    <a:pt x="190" y="41"/>
                  </a:cubicBezTo>
                  <a:cubicBezTo>
                    <a:pt x="29" y="164"/>
                    <a:pt x="1" y="1900"/>
                    <a:pt x="1" y="1900"/>
                  </a:cubicBezTo>
                  <a:cubicBezTo>
                    <a:pt x="190" y="1805"/>
                    <a:pt x="174" y="1430"/>
                    <a:pt x="491" y="1084"/>
                  </a:cubicBezTo>
                  <a:cubicBezTo>
                    <a:pt x="545" y="1032"/>
                    <a:pt x="580" y="999"/>
                    <a:pt x="618" y="999"/>
                  </a:cubicBezTo>
                  <a:cubicBezTo>
                    <a:pt x="661" y="999"/>
                    <a:pt x="707" y="1041"/>
                    <a:pt x="788" y="1142"/>
                  </a:cubicBezTo>
                  <a:cubicBezTo>
                    <a:pt x="804" y="1161"/>
                    <a:pt x="819" y="1170"/>
                    <a:pt x="833" y="1170"/>
                  </a:cubicBezTo>
                  <a:cubicBezTo>
                    <a:pt x="952" y="1170"/>
                    <a:pt x="958" y="488"/>
                    <a:pt x="788" y="321"/>
                  </a:cubicBezTo>
                  <a:cubicBezTo>
                    <a:pt x="638" y="171"/>
                    <a:pt x="450" y="1"/>
                    <a:pt x="3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712;p35">
              <a:extLst>
                <a:ext uri="{FF2B5EF4-FFF2-40B4-BE49-F238E27FC236}">
                  <a16:creationId xmlns:a16="http://schemas.microsoft.com/office/drawing/2014/main" id="{CB5F2DC9-2FD7-45D3-ED3B-F9E755C3CA3D}"/>
                </a:ext>
              </a:extLst>
            </p:cNvPr>
            <p:cNvSpPr/>
            <p:nvPr/>
          </p:nvSpPr>
          <p:spPr>
            <a:xfrm>
              <a:off x="-531815" y="3662264"/>
              <a:ext cx="86758" cy="159555"/>
            </a:xfrm>
            <a:custGeom>
              <a:avLst/>
              <a:gdLst/>
              <a:ahLst/>
              <a:cxnLst/>
              <a:rect l="l" t="t" r="r" b="b"/>
              <a:pathLst>
                <a:path w="1479" h="2720" extrusionOk="0">
                  <a:moveTo>
                    <a:pt x="1213" y="1"/>
                  </a:moveTo>
                  <a:cubicBezTo>
                    <a:pt x="799" y="1"/>
                    <a:pt x="0" y="148"/>
                    <a:pt x="0" y="148"/>
                  </a:cubicBezTo>
                  <a:cubicBezTo>
                    <a:pt x="62" y="531"/>
                    <a:pt x="161" y="2296"/>
                    <a:pt x="347" y="2519"/>
                  </a:cubicBezTo>
                  <a:cubicBezTo>
                    <a:pt x="455" y="2645"/>
                    <a:pt x="593" y="2720"/>
                    <a:pt x="745" y="2720"/>
                  </a:cubicBezTo>
                  <a:cubicBezTo>
                    <a:pt x="860" y="2720"/>
                    <a:pt x="983" y="2677"/>
                    <a:pt x="1105" y="2580"/>
                  </a:cubicBezTo>
                  <a:cubicBezTo>
                    <a:pt x="1390" y="2358"/>
                    <a:pt x="1357" y="309"/>
                    <a:pt x="1452" y="86"/>
                  </a:cubicBezTo>
                  <a:cubicBezTo>
                    <a:pt x="1478" y="23"/>
                    <a:pt x="1375" y="1"/>
                    <a:pt x="1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13;p35">
              <a:extLst>
                <a:ext uri="{FF2B5EF4-FFF2-40B4-BE49-F238E27FC236}">
                  <a16:creationId xmlns:a16="http://schemas.microsoft.com/office/drawing/2014/main" id="{4BB258CE-32CE-CF3A-FE10-6B1CA011E02A}"/>
                </a:ext>
              </a:extLst>
            </p:cNvPr>
            <p:cNvSpPr/>
            <p:nvPr/>
          </p:nvSpPr>
          <p:spPr>
            <a:xfrm>
              <a:off x="-490695" y="3662030"/>
              <a:ext cx="46811" cy="158910"/>
            </a:xfrm>
            <a:custGeom>
              <a:avLst/>
              <a:gdLst/>
              <a:ahLst/>
              <a:cxnLst/>
              <a:rect l="l" t="t" r="r" b="b"/>
              <a:pathLst>
                <a:path w="798" h="2709" extrusionOk="0">
                  <a:moveTo>
                    <a:pt x="534" y="0"/>
                  </a:moveTo>
                  <a:cubicBezTo>
                    <a:pt x="388" y="0"/>
                    <a:pt x="193" y="19"/>
                    <a:pt x="0" y="45"/>
                  </a:cubicBezTo>
                  <a:cubicBezTo>
                    <a:pt x="5" y="816"/>
                    <a:pt x="50" y="2044"/>
                    <a:pt x="157" y="2708"/>
                  </a:cubicBezTo>
                  <a:cubicBezTo>
                    <a:pt x="244" y="2692"/>
                    <a:pt x="330" y="2650"/>
                    <a:pt x="425" y="2580"/>
                  </a:cubicBezTo>
                  <a:cubicBezTo>
                    <a:pt x="701" y="2358"/>
                    <a:pt x="672" y="309"/>
                    <a:pt x="771" y="86"/>
                  </a:cubicBezTo>
                  <a:cubicBezTo>
                    <a:pt x="797" y="23"/>
                    <a:pt x="695" y="0"/>
                    <a:pt x="534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14;p35">
              <a:extLst>
                <a:ext uri="{FF2B5EF4-FFF2-40B4-BE49-F238E27FC236}">
                  <a16:creationId xmlns:a16="http://schemas.microsoft.com/office/drawing/2014/main" id="{DB271CA8-9EC6-95BA-7993-2BD8B530A9D1}"/>
                </a:ext>
              </a:extLst>
            </p:cNvPr>
            <p:cNvSpPr/>
            <p:nvPr/>
          </p:nvSpPr>
          <p:spPr>
            <a:xfrm>
              <a:off x="-442830" y="3642907"/>
              <a:ext cx="100895" cy="365041"/>
            </a:xfrm>
            <a:custGeom>
              <a:avLst/>
              <a:gdLst/>
              <a:ahLst/>
              <a:cxnLst/>
              <a:rect l="l" t="t" r="r" b="b"/>
              <a:pathLst>
                <a:path w="1720" h="6223" extrusionOk="0">
                  <a:moveTo>
                    <a:pt x="1296" y="0"/>
                  </a:moveTo>
                  <a:cubicBezTo>
                    <a:pt x="873" y="0"/>
                    <a:pt x="248" y="82"/>
                    <a:pt x="248" y="82"/>
                  </a:cubicBezTo>
                  <a:cubicBezTo>
                    <a:pt x="232" y="395"/>
                    <a:pt x="512" y="1690"/>
                    <a:pt x="450" y="2131"/>
                  </a:cubicBezTo>
                  <a:cubicBezTo>
                    <a:pt x="388" y="2576"/>
                    <a:pt x="265" y="2696"/>
                    <a:pt x="248" y="3298"/>
                  </a:cubicBezTo>
                  <a:cubicBezTo>
                    <a:pt x="232" y="3896"/>
                    <a:pt x="380" y="4551"/>
                    <a:pt x="223" y="5116"/>
                  </a:cubicBezTo>
                  <a:cubicBezTo>
                    <a:pt x="63" y="5685"/>
                    <a:pt x="1" y="5623"/>
                    <a:pt x="162" y="5829"/>
                  </a:cubicBezTo>
                  <a:cubicBezTo>
                    <a:pt x="275" y="5979"/>
                    <a:pt x="637" y="6223"/>
                    <a:pt x="845" y="6223"/>
                  </a:cubicBezTo>
                  <a:cubicBezTo>
                    <a:pt x="925" y="6223"/>
                    <a:pt x="982" y="6187"/>
                    <a:pt x="994" y="6097"/>
                  </a:cubicBezTo>
                  <a:cubicBezTo>
                    <a:pt x="1007" y="6040"/>
                    <a:pt x="788" y="5351"/>
                    <a:pt x="1073" y="4580"/>
                  </a:cubicBezTo>
                  <a:cubicBezTo>
                    <a:pt x="1357" y="3805"/>
                    <a:pt x="1563" y="2119"/>
                    <a:pt x="1563" y="1896"/>
                  </a:cubicBezTo>
                  <a:cubicBezTo>
                    <a:pt x="1563" y="1674"/>
                    <a:pt x="1720" y="247"/>
                    <a:pt x="1675" y="78"/>
                  </a:cubicBezTo>
                  <a:cubicBezTo>
                    <a:pt x="1661" y="20"/>
                    <a:pt x="1503" y="0"/>
                    <a:pt x="1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715;p35">
              <a:extLst>
                <a:ext uri="{FF2B5EF4-FFF2-40B4-BE49-F238E27FC236}">
                  <a16:creationId xmlns:a16="http://schemas.microsoft.com/office/drawing/2014/main" id="{3651E463-1863-44C9-47A3-8F1C7BF57681}"/>
                </a:ext>
              </a:extLst>
            </p:cNvPr>
            <p:cNvSpPr/>
            <p:nvPr/>
          </p:nvSpPr>
          <p:spPr>
            <a:xfrm>
              <a:off x="-446936" y="3977789"/>
              <a:ext cx="79367" cy="76610"/>
            </a:xfrm>
            <a:custGeom>
              <a:avLst/>
              <a:gdLst/>
              <a:ahLst/>
              <a:cxnLst/>
              <a:rect l="l" t="t" r="r" b="b"/>
              <a:pathLst>
                <a:path w="1353" h="1306" extrusionOk="0">
                  <a:moveTo>
                    <a:pt x="25" y="1"/>
                  </a:moveTo>
                  <a:lnTo>
                    <a:pt x="25" y="1"/>
                  </a:lnTo>
                  <a:cubicBezTo>
                    <a:pt x="1" y="79"/>
                    <a:pt x="58" y="252"/>
                    <a:pt x="100" y="285"/>
                  </a:cubicBezTo>
                  <a:cubicBezTo>
                    <a:pt x="149" y="314"/>
                    <a:pt x="174" y="380"/>
                    <a:pt x="244" y="562"/>
                  </a:cubicBezTo>
                  <a:cubicBezTo>
                    <a:pt x="421" y="978"/>
                    <a:pt x="557" y="1155"/>
                    <a:pt x="714" y="1242"/>
                  </a:cubicBezTo>
                  <a:cubicBezTo>
                    <a:pt x="780" y="1281"/>
                    <a:pt x="888" y="1306"/>
                    <a:pt x="995" y="1306"/>
                  </a:cubicBezTo>
                  <a:cubicBezTo>
                    <a:pt x="1117" y="1306"/>
                    <a:pt x="1238" y="1273"/>
                    <a:pt x="1295" y="1192"/>
                  </a:cubicBezTo>
                  <a:cubicBezTo>
                    <a:pt x="1336" y="1135"/>
                    <a:pt x="1353" y="1015"/>
                    <a:pt x="1353" y="1015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16;p35">
              <a:extLst>
                <a:ext uri="{FF2B5EF4-FFF2-40B4-BE49-F238E27FC236}">
                  <a16:creationId xmlns:a16="http://schemas.microsoft.com/office/drawing/2014/main" id="{75F115C6-12BD-0ECA-5FF9-ACA5823154F9}"/>
                </a:ext>
              </a:extLst>
            </p:cNvPr>
            <p:cNvSpPr/>
            <p:nvPr/>
          </p:nvSpPr>
          <p:spPr>
            <a:xfrm>
              <a:off x="-446232" y="3955792"/>
              <a:ext cx="80130" cy="91862"/>
            </a:xfrm>
            <a:custGeom>
              <a:avLst/>
              <a:gdLst/>
              <a:ahLst/>
              <a:cxnLst/>
              <a:rect l="l" t="t" r="r" b="b"/>
              <a:pathLst>
                <a:path w="1366" h="1566" extrusionOk="0">
                  <a:moveTo>
                    <a:pt x="203" y="1"/>
                  </a:moveTo>
                  <a:cubicBezTo>
                    <a:pt x="203" y="1"/>
                    <a:pt x="1" y="67"/>
                    <a:pt x="1" y="351"/>
                  </a:cubicBezTo>
                  <a:cubicBezTo>
                    <a:pt x="1" y="631"/>
                    <a:pt x="166" y="541"/>
                    <a:pt x="248" y="755"/>
                  </a:cubicBezTo>
                  <a:cubicBezTo>
                    <a:pt x="343" y="998"/>
                    <a:pt x="459" y="1196"/>
                    <a:pt x="459" y="1196"/>
                  </a:cubicBezTo>
                  <a:cubicBezTo>
                    <a:pt x="586" y="1468"/>
                    <a:pt x="806" y="1566"/>
                    <a:pt x="995" y="1566"/>
                  </a:cubicBezTo>
                  <a:cubicBezTo>
                    <a:pt x="1154" y="1566"/>
                    <a:pt x="1292" y="1497"/>
                    <a:pt x="1337" y="1402"/>
                  </a:cubicBezTo>
                  <a:cubicBezTo>
                    <a:pt x="1366" y="1341"/>
                    <a:pt x="1230" y="1097"/>
                    <a:pt x="1230" y="1097"/>
                  </a:cubicBezTo>
                  <a:cubicBezTo>
                    <a:pt x="1230" y="1097"/>
                    <a:pt x="1089" y="809"/>
                    <a:pt x="1015" y="240"/>
                  </a:cubicBezTo>
                  <a:cubicBezTo>
                    <a:pt x="1015" y="240"/>
                    <a:pt x="732" y="474"/>
                    <a:pt x="539" y="474"/>
                  </a:cubicBezTo>
                  <a:cubicBezTo>
                    <a:pt x="514" y="474"/>
                    <a:pt x="492" y="471"/>
                    <a:pt x="471" y="462"/>
                  </a:cubicBezTo>
                  <a:cubicBezTo>
                    <a:pt x="281" y="392"/>
                    <a:pt x="203" y="1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17;p35">
              <a:extLst>
                <a:ext uri="{FF2B5EF4-FFF2-40B4-BE49-F238E27FC236}">
                  <a16:creationId xmlns:a16="http://schemas.microsoft.com/office/drawing/2014/main" id="{8A860986-6779-DADE-B457-F5DF2DCB0C5F}"/>
                </a:ext>
              </a:extLst>
            </p:cNvPr>
            <p:cNvSpPr/>
            <p:nvPr/>
          </p:nvSpPr>
          <p:spPr>
            <a:xfrm>
              <a:off x="-424704" y="3954619"/>
              <a:ext cx="37542" cy="34140"/>
            </a:xfrm>
            <a:custGeom>
              <a:avLst/>
              <a:gdLst/>
              <a:ahLst/>
              <a:cxnLst/>
              <a:rect l="l" t="t" r="r" b="b"/>
              <a:pathLst>
                <a:path w="640" h="582" extrusionOk="0">
                  <a:moveTo>
                    <a:pt x="428" y="0"/>
                  </a:moveTo>
                  <a:cubicBezTo>
                    <a:pt x="317" y="0"/>
                    <a:pt x="178" y="52"/>
                    <a:pt x="112" y="115"/>
                  </a:cubicBezTo>
                  <a:cubicBezTo>
                    <a:pt x="1" y="231"/>
                    <a:pt x="265" y="445"/>
                    <a:pt x="265" y="581"/>
                  </a:cubicBezTo>
                  <a:lnTo>
                    <a:pt x="640" y="499"/>
                  </a:lnTo>
                  <a:cubicBezTo>
                    <a:pt x="640" y="499"/>
                    <a:pt x="607" y="272"/>
                    <a:pt x="586" y="103"/>
                  </a:cubicBezTo>
                  <a:cubicBezTo>
                    <a:pt x="578" y="29"/>
                    <a:pt x="51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18;p35">
              <a:extLst>
                <a:ext uri="{FF2B5EF4-FFF2-40B4-BE49-F238E27FC236}">
                  <a16:creationId xmlns:a16="http://schemas.microsoft.com/office/drawing/2014/main" id="{3521AFB1-C88D-B881-E507-BA88D3F83CE8}"/>
                </a:ext>
              </a:extLst>
            </p:cNvPr>
            <p:cNvSpPr/>
            <p:nvPr/>
          </p:nvSpPr>
          <p:spPr>
            <a:xfrm>
              <a:off x="-410157" y="3986763"/>
              <a:ext cx="32674" cy="25928"/>
            </a:xfrm>
            <a:custGeom>
              <a:avLst/>
              <a:gdLst/>
              <a:ahLst/>
              <a:cxnLst/>
              <a:rect l="l" t="t" r="r" b="b"/>
              <a:pathLst>
                <a:path w="557" h="442" extrusionOk="0">
                  <a:moveTo>
                    <a:pt x="380" y="0"/>
                  </a:moveTo>
                  <a:cubicBezTo>
                    <a:pt x="256" y="0"/>
                    <a:pt x="50" y="50"/>
                    <a:pt x="4" y="136"/>
                  </a:cubicBezTo>
                  <a:cubicBezTo>
                    <a:pt x="0" y="145"/>
                    <a:pt x="4" y="157"/>
                    <a:pt x="17" y="161"/>
                  </a:cubicBezTo>
                  <a:cubicBezTo>
                    <a:pt x="19" y="162"/>
                    <a:pt x="22" y="163"/>
                    <a:pt x="24" y="163"/>
                  </a:cubicBezTo>
                  <a:cubicBezTo>
                    <a:pt x="31" y="163"/>
                    <a:pt x="39" y="159"/>
                    <a:pt x="42" y="153"/>
                  </a:cubicBezTo>
                  <a:cubicBezTo>
                    <a:pt x="57" y="97"/>
                    <a:pt x="255" y="37"/>
                    <a:pt x="369" y="37"/>
                  </a:cubicBezTo>
                  <a:cubicBezTo>
                    <a:pt x="372" y="37"/>
                    <a:pt x="376" y="37"/>
                    <a:pt x="380" y="38"/>
                  </a:cubicBezTo>
                  <a:cubicBezTo>
                    <a:pt x="400" y="38"/>
                    <a:pt x="421" y="38"/>
                    <a:pt x="433" y="42"/>
                  </a:cubicBezTo>
                  <a:lnTo>
                    <a:pt x="441" y="50"/>
                  </a:lnTo>
                  <a:cubicBezTo>
                    <a:pt x="441" y="91"/>
                    <a:pt x="454" y="124"/>
                    <a:pt x="458" y="145"/>
                  </a:cubicBezTo>
                  <a:cubicBezTo>
                    <a:pt x="421" y="153"/>
                    <a:pt x="351" y="161"/>
                    <a:pt x="277" y="178"/>
                  </a:cubicBezTo>
                  <a:cubicBezTo>
                    <a:pt x="173" y="202"/>
                    <a:pt x="79" y="215"/>
                    <a:pt x="62" y="268"/>
                  </a:cubicBezTo>
                  <a:cubicBezTo>
                    <a:pt x="66" y="343"/>
                    <a:pt x="165" y="442"/>
                    <a:pt x="165" y="442"/>
                  </a:cubicBezTo>
                  <a:lnTo>
                    <a:pt x="182" y="433"/>
                  </a:lnTo>
                  <a:lnTo>
                    <a:pt x="545" y="343"/>
                  </a:lnTo>
                  <a:cubicBezTo>
                    <a:pt x="553" y="343"/>
                    <a:pt x="557" y="330"/>
                    <a:pt x="557" y="322"/>
                  </a:cubicBezTo>
                  <a:cubicBezTo>
                    <a:pt x="557" y="318"/>
                    <a:pt x="545" y="310"/>
                    <a:pt x="536" y="310"/>
                  </a:cubicBezTo>
                  <a:lnTo>
                    <a:pt x="182" y="404"/>
                  </a:lnTo>
                  <a:cubicBezTo>
                    <a:pt x="153" y="380"/>
                    <a:pt x="91" y="301"/>
                    <a:pt x="91" y="264"/>
                  </a:cubicBezTo>
                  <a:lnTo>
                    <a:pt x="103" y="260"/>
                  </a:lnTo>
                  <a:cubicBezTo>
                    <a:pt x="169" y="219"/>
                    <a:pt x="483" y="178"/>
                    <a:pt x="483" y="178"/>
                  </a:cubicBezTo>
                  <a:cubicBezTo>
                    <a:pt x="491" y="178"/>
                    <a:pt x="499" y="174"/>
                    <a:pt x="499" y="165"/>
                  </a:cubicBezTo>
                  <a:lnTo>
                    <a:pt x="499" y="153"/>
                  </a:lnTo>
                  <a:cubicBezTo>
                    <a:pt x="499" y="153"/>
                    <a:pt x="479" y="112"/>
                    <a:pt x="479" y="50"/>
                  </a:cubicBezTo>
                  <a:cubicBezTo>
                    <a:pt x="470" y="0"/>
                    <a:pt x="429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19;p35">
              <a:extLst>
                <a:ext uri="{FF2B5EF4-FFF2-40B4-BE49-F238E27FC236}">
                  <a16:creationId xmlns:a16="http://schemas.microsoft.com/office/drawing/2014/main" id="{F8985627-BF8F-FDEE-51E2-395CB472FB22}"/>
                </a:ext>
              </a:extLst>
            </p:cNvPr>
            <p:cNvSpPr/>
            <p:nvPr/>
          </p:nvSpPr>
          <p:spPr>
            <a:xfrm>
              <a:off x="-540497" y="3523830"/>
              <a:ext cx="210648" cy="162840"/>
            </a:xfrm>
            <a:custGeom>
              <a:avLst/>
              <a:gdLst/>
              <a:ahLst/>
              <a:cxnLst/>
              <a:rect l="l" t="t" r="r" b="b"/>
              <a:pathLst>
                <a:path w="3591" h="2776" extrusionOk="0">
                  <a:moveTo>
                    <a:pt x="2989" y="1"/>
                  </a:moveTo>
                  <a:cubicBezTo>
                    <a:pt x="2252" y="1"/>
                    <a:pt x="210" y="706"/>
                    <a:pt x="210" y="706"/>
                  </a:cubicBezTo>
                  <a:cubicBezTo>
                    <a:pt x="120" y="1086"/>
                    <a:pt x="0" y="1110"/>
                    <a:pt x="78" y="2529"/>
                  </a:cubicBezTo>
                  <a:cubicBezTo>
                    <a:pt x="88" y="2719"/>
                    <a:pt x="312" y="2775"/>
                    <a:pt x="589" y="2775"/>
                  </a:cubicBezTo>
                  <a:cubicBezTo>
                    <a:pt x="1003" y="2775"/>
                    <a:pt x="1536" y="2648"/>
                    <a:pt x="1649" y="2648"/>
                  </a:cubicBezTo>
                  <a:cubicBezTo>
                    <a:pt x="1818" y="2648"/>
                    <a:pt x="1814" y="2123"/>
                    <a:pt x="1837" y="2123"/>
                  </a:cubicBezTo>
                  <a:cubicBezTo>
                    <a:pt x="1840" y="2123"/>
                    <a:pt x="1843" y="2131"/>
                    <a:pt x="1847" y="2149"/>
                  </a:cubicBezTo>
                  <a:cubicBezTo>
                    <a:pt x="1868" y="2228"/>
                    <a:pt x="1847" y="2685"/>
                    <a:pt x="1847" y="2685"/>
                  </a:cubicBezTo>
                  <a:cubicBezTo>
                    <a:pt x="1847" y="2685"/>
                    <a:pt x="2466" y="2605"/>
                    <a:pt x="2921" y="2605"/>
                  </a:cubicBezTo>
                  <a:cubicBezTo>
                    <a:pt x="3121" y="2605"/>
                    <a:pt x="3289" y="2621"/>
                    <a:pt x="3360" y="2665"/>
                  </a:cubicBezTo>
                  <a:cubicBezTo>
                    <a:pt x="3367" y="2669"/>
                    <a:pt x="3374" y="2671"/>
                    <a:pt x="3381" y="2671"/>
                  </a:cubicBezTo>
                  <a:cubicBezTo>
                    <a:pt x="3591" y="2671"/>
                    <a:pt x="3449" y="495"/>
                    <a:pt x="3241" y="80"/>
                  </a:cubicBezTo>
                  <a:cubicBezTo>
                    <a:pt x="3213" y="24"/>
                    <a:pt x="3123" y="1"/>
                    <a:pt x="2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20;p35">
              <a:extLst>
                <a:ext uri="{FF2B5EF4-FFF2-40B4-BE49-F238E27FC236}">
                  <a16:creationId xmlns:a16="http://schemas.microsoft.com/office/drawing/2014/main" id="{21AB1ABC-1D4C-8BA9-A1B9-8DA501DF82CC}"/>
                </a:ext>
              </a:extLst>
            </p:cNvPr>
            <p:cNvSpPr/>
            <p:nvPr/>
          </p:nvSpPr>
          <p:spPr>
            <a:xfrm>
              <a:off x="-319470" y="3434610"/>
              <a:ext cx="62708" cy="61006"/>
            </a:xfrm>
            <a:custGeom>
              <a:avLst/>
              <a:gdLst/>
              <a:ahLst/>
              <a:cxnLst/>
              <a:rect l="l" t="t" r="r" b="b"/>
              <a:pathLst>
                <a:path w="1069" h="1040" extrusionOk="0">
                  <a:moveTo>
                    <a:pt x="25" y="1"/>
                  </a:moveTo>
                  <a:lnTo>
                    <a:pt x="25" y="1"/>
                  </a:lnTo>
                  <a:cubicBezTo>
                    <a:pt x="50" y="190"/>
                    <a:pt x="0" y="380"/>
                    <a:pt x="120" y="545"/>
                  </a:cubicBezTo>
                  <a:cubicBezTo>
                    <a:pt x="235" y="710"/>
                    <a:pt x="400" y="665"/>
                    <a:pt x="475" y="755"/>
                  </a:cubicBezTo>
                  <a:cubicBezTo>
                    <a:pt x="545" y="850"/>
                    <a:pt x="520" y="1040"/>
                    <a:pt x="619" y="1040"/>
                  </a:cubicBezTo>
                  <a:cubicBezTo>
                    <a:pt x="710" y="1040"/>
                    <a:pt x="1068" y="850"/>
                    <a:pt x="1068" y="611"/>
                  </a:cubicBezTo>
                  <a:cubicBezTo>
                    <a:pt x="1068" y="376"/>
                    <a:pt x="829" y="166"/>
                    <a:pt x="685" y="112"/>
                  </a:cubicBezTo>
                  <a:cubicBezTo>
                    <a:pt x="545" y="7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21;p35">
              <a:extLst>
                <a:ext uri="{FF2B5EF4-FFF2-40B4-BE49-F238E27FC236}">
                  <a16:creationId xmlns:a16="http://schemas.microsoft.com/office/drawing/2014/main" id="{461F68F2-F2CE-57CA-7B49-2A5751D7FD57}"/>
                </a:ext>
              </a:extLst>
            </p:cNvPr>
            <p:cNvSpPr/>
            <p:nvPr/>
          </p:nvSpPr>
          <p:spPr>
            <a:xfrm>
              <a:off x="-551876" y="3214817"/>
              <a:ext cx="142720" cy="371083"/>
            </a:xfrm>
            <a:custGeom>
              <a:avLst/>
              <a:gdLst/>
              <a:ahLst/>
              <a:cxnLst/>
              <a:rect l="l" t="t" r="r" b="b"/>
              <a:pathLst>
                <a:path w="2433" h="6326" extrusionOk="0">
                  <a:moveTo>
                    <a:pt x="1897" y="0"/>
                  </a:moveTo>
                  <a:cubicBezTo>
                    <a:pt x="1423" y="124"/>
                    <a:pt x="0" y="458"/>
                    <a:pt x="281" y="598"/>
                  </a:cubicBezTo>
                  <a:cubicBezTo>
                    <a:pt x="404" y="660"/>
                    <a:pt x="672" y="623"/>
                    <a:pt x="384" y="2016"/>
                  </a:cubicBezTo>
                  <a:cubicBezTo>
                    <a:pt x="289" y="2457"/>
                    <a:pt x="289" y="2429"/>
                    <a:pt x="256" y="3216"/>
                  </a:cubicBezTo>
                  <a:cubicBezTo>
                    <a:pt x="219" y="4003"/>
                    <a:pt x="25" y="6222"/>
                    <a:pt x="248" y="6242"/>
                  </a:cubicBezTo>
                  <a:cubicBezTo>
                    <a:pt x="926" y="6307"/>
                    <a:pt x="1352" y="6326"/>
                    <a:pt x="1617" y="6326"/>
                  </a:cubicBezTo>
                  <a:cubicBezTo>
                    <a:pt x="1955" y="6326"/>
                    <a:pt x="2029" y="6296"/>
                    <a:pt x="2029" y="6296"/>
                  </a:cubicBezTo>
                  <a:cubicBezTo>
                    <a:pt x="2029" y="6296"/>
                    <a:pt x="2082" y="5438"/>
                    <a:pt x="2173" y="4552"/>
                  </a:cubicBezTo>
                  <a:cubicBezTo>
                    <a:pt x="2272" y="3670"/>
                    <a:pt x="2433" y="726"/>
                    <a:pt x="2433" y="726"/>
                  </a:cubicBezTo>
                  <a:lnTo>
                    <a:pt x="1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22;p35">
              <a:extLst>
                <a:ext uri="{FF2B5EF4-FFF2-40B4-BE49-F238E27FC236}">
                  <a16:creationId xmlns:a16="http://schemas.microsoft.com/office/drawing/2014/main" id="{A4B5AAF1-9B49-8B92-286D-DBAFA7BC777B}"/>
                </a:ext>
              </a:extLst>
            </p:cNvPr>
            <p:cNvSpPr/>
            <p:nvPr/>
          </p:nvSpPr>
          <p:spPr>
            <a:xfrm>
              <a:off x="-445235" y="3225903"/>
              <a:ext cx="180262" cy="360172"/>
            </a:xfrm>
            <a:custGeom>
              <a:avLst/>
              <a:gdLst/>
              <a:ahLst/>
              <a:cxnLst/>
              <a:rect l="l" t="t" r="r" b="b"/>
              <a:pathLst>
                <a:path w="3073" h="6140" extrusionOk="0">
                  <a:moveTo>
                    <a:pt x="1118" y="1"/>
                  </a:moveTo>
                  <a:cubicBezTo>
                    <a:pt x="928" y="1"/>
                    <a:pt x="627" y="248"/>
                    <a:pt x="347" y="409"/>
                  </a:cubicBezTo>
                  <a:cubicBezTo>
                    <a:pt x="347" y="409"/>
                    <a:pt x="215" y="1283"/>
                    <a:pt x="145" y="2087"/>
                  </a:cubicBezTo>
                  <a:cubicBezTo>
                    <a:pt x="71" y="2928"/>
                    <a:pt x="0" y="6140"/>
                    <a:pt x="0" y="6140"/>
                  </a:cubicBezTo>
                  <a:cubicBezTo>
                    <a:pt x="0" y="6140"/>
                    <a:pt x="458" y="6123"/>
                    <a:pt x="705" y="6000"/>
                  </a:cubicBezTo>
                  <a:cubicBezTo>
                    <a:pt x="934" y="5886"/>
                    <a:pt x="1104" y="5843"/>
                    <a:pt x="1276" y="5843"/>
                  </a:cubicBezTo>
                  <a:cubicBezTo>
                    <a:pt x="1442" y="5843"/>
                    <a:pt x="1609" y="5883"/>
                    <a:pt x="1831" y="5938"/>
                  </a:cubicBezTo>
                  <a:cubicBezTo>
                    <a:pt x="1860" y="5818"/>
                    <a:pt x="1782" y="4140"/>
                    <a:pt x="1782" y="3344"/>
                  </a:cubicBezTo>
                  <a:cubicBezTo>
                    <a:pt x="1782" y="2557"/>
                    <a:pt x="1843" y="2429"/>
                    <a:pt x="1769" y="2099"/>
                  </a:cubicBezTo>
                  <a:lnTo>
                    <a:pt x="1769" y="2099"/>
                  </a:lnTo>
                  <a:cubicBezTo>
                    <a:pt x="1885" y="2355"/>
                    <a:pt x="2099" y="2499"/>
                    <a:pt x="2099" y="2714"/>
                  </a:cubicBezTo>
                  <a:cubicBezTo>
                    <a:pt x="2099" y="2924"/>
                    <a:pt x="1988" y="3563"/>
                    <a:pt x="2214" y="3612"/>
                  </a:cubicBezTo>
                  <a:cubicBezTo>
                    <a:pt x="2227" y="3585"/>
                    <a:pt x="2261" y="3574"/>
                    <a:pt x="2308" y="3574"/>
                  </a:cubicBezTo>
                  <a:cubicBezTo>
                    <a:pt x="2458" y="3574"/>
                    <a:pt x="2735" y="3681"/>
                    <a:pt x="2838" y="3681"/>
                  </a:cubicBezTo>
                  <a:cubicBezTo>
                    <a:pt x="2852" y="3681"/>
                    <a:pt x="2863" y="3679"/>
                    <a:pt x="2870" y="3674"/>
                  </a:cubicBezTo>
                  <a:cubicBezTo>
                    <a:pt x="2944" y="3629"/>
                    <a:pt x="3072" y="2590"/>
                    <a:pt x="2973" y="2330"/>
                  </a:cubicBezTo>
                  <a:cubicBezTo>
                    <a:pt x="2808" y="1881"/>
                    <a:pt x="2400" y="607"/>
                    <a:pt x="1955" y="446"/>
                  </a:cubicBezTo>
                  <a:cubicBezTo>
                    <a:pt x="1955" y="446"/>
                    <a:pt x="1303" y="1"/>
                    <a:pt x="1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23;p35">
              <a:extLst>
                <a:ext uri="{FF2B5EF4-FFF2-40B4-BE49-F238E27FC236}">
                  <a16:creationId xmlns:a16="http://schemas.microsoft.com/office/drawing/2014/main" id="{6E252BDE-7206-6A0B-0A67-0FED243276F7}"/>
                </a:ext>
              </a:extLst>
            </p:cNvPr>
            <p:cNvSpPr/>
            <p:nvPr/>
          </p:nvSpPr>
          <p:spPr>
            <a:xfrm>
              <a:off x="-569298" y="3415312"/>
              <a:ext cx="102831" cy="64115"/>
            </a:xfrm>
            <a:custGeom>
              <a:avLst/>
              <a:gdLst/>
              <a:ahLst/>
              <a:cxnLst/>
              <a:rect l="l" t="t" r="r" b="b"/>
              <a:pathLst>
                <a:path w="1753" h="1093" extrusionOk="0">
                  <a:moveTo>
                    <a:pt x="1019" y="0"/>
                  </a:moveTo>
                  <a:cubicBezTo>
                    <a:pt x="903" y="0"/>
                    <a:pt x="495" y="25"/>
                    <a:pt x="404" y="25"/>
                  </a:cubicBezTo>
                  <a:lnTo>
                    <a:pt x="0" y="618"/>
                  </a:lnTo>
                  <a:cubicBezTo>
                    <a:pt x="0" y="618"/>
                    <a:pt x="714" y="1093"/>
                    <a:pt x="879" y="1093"/>
                  </a:cubicBezTo>
                  <a:cubicBezTo>
                    <a:pt x="1044" y="1093"/>
                    <a:pt x="1423" y="618"/>
                    <a:pt x="1423" y="618"/>
                  </a:cubicBezTo>
                  <a:lnTo>
                    <a:pt x="1114" y="260"/>
                  </a:lnTo>
                  <a:lnTo>
                    <a:pt x="1114" y="260"/>
                  </a:lnTo>
                  <a:cubicBezTo>
                    <a:pt x="1114" y="260"/>
                    <a:pt x="1353" y="334"/>
                    <a:pt x="1443" y="334"/>
                  </a:cubicBezTo>
                  <a:cubicBezTo>
                    <a:pt x="1538" y="334"/>
                    <a:pt x="1753" y="190"/>
                    <a:pt x="1563" y="190"/>
                  </a:cubicBezTo>
                  <a:cubicBezTo>
                    <a:pt x="1373" y="190"/>
                    <a:pt x="1134" y="0"/>
                    <a:pt x="10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24;p35">
              <a:extLst>
                <a:ext uri="{FF2B5EF4-FFF2-40B4-BE49-F238E27FC236}">
                  <a16:creationId xmlns:a16="http://schemas.microsoft.com/office/drawing/2014/main" id="{B699F9D4-3AAD-12F8-E40B-DE1DABCA953A}"/>
                </a:ext>
              </a:extLst>
            </p:cNvPr>
            <p:cNvSpPr/>
            <p:nvPr/>
          </p:nvSpPr>
          <p:spPr>
            <a:xfrm>
              <a:off x="-461894" y="3177099"/>
              <a:ext cx="84177" cy="74909"/>
            </a:xfrm>
            <a:custGeom>
              <a:avLst/>
              <a:gdLst/>
              <a:ahLst/>
              <a:cxnLst/>
              <a:rect l="l" t="t" r="r" b="b"/>
              <a:pathLst>
                <a:path w="1435" h="1277" extrusionOk="0">
                  <a:moveTo>
                    <a:pt x="1100" y="1"/>
                  </a:moveTo>
                  <a:cubicBezTo>
                    <a:pt x="801" y="1"/>
                    <a:pt x="128" y="132"/>
                    <a:pt x="128" y="132"/>
                  </a:cubicBezTo>
                  <a:cubicBezTo>
                    <a:pt x="140" y="474"/>
                    <a:pt x="0" y="952"/>
                    <a:pt x="74" y="1101"/>
                  </a:cubicBezTo>
                  <a:cubicBezTo>
                    <a:pt x="115" y="1182"/>
                    <a:pt x="475" y="1276"/>
                    <a:pt x="810" y="1276"/>
                  </a:cubicBezTo>
                  <a:cubicBezTo>
                    <a:pt x="1086" y="1276"/>
                    <a:pt x="1346" y="1213"/>
                    <a:pt x="1398" y="1027"/>
                  </a:cubicBezTo>
                  <a:cubicBezTo>
                    <a:pt x="1435" y="895"/>
                    <a:pt x="1394" y="1018"/>
                    <a:pt x="1241" y="37"/>
                  </a:cubicBezTo>
                  <a:cubicBezTo>
                    <a:pt x="1238" y="11"/>
                    <a:pt x="1184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25;p35">
              <a:extLst>
                <a:ext uri="{FF2B5EF4-FFF2-40B4-BE49-F238E27FC236}">
                  <a16:creationId xmlns:a16="http://schemas.microsoft.com/office/drawing/2014/main" id="{7BE63EDB-BF16-0142-285D-133CA4150552}"/>
                </a:ext>
              </a:extLst>
            </p:cNvPr>
            <p:cNvSpPr/>
            <p:nvPr/>
          </p:nvSpPr>
          <p:spPr>
            <a:xfrm>
              <a:off x="-454444" y="3175985"/>
              <a:ext cx="76962" cy="76199"/>
            </a:xfrm>
            <a:custGeom>
              <a:avLst/>
              <a:gdLst/>
              <a:ahLst/>
              <a:cxnLst/>
              <a:rect l="l" t="t" r="r" b="b"/>
              <a:pathLst>
                <a:path w="1312" h="1299" extrusionOk="0">
                  <a:moveTo>
                    <a:pt x="1026" y="0"/>
                  </a:moveTo>
                  <a:cubicBezTo>
                    <a:pt x="753" y="0"/>
                    <a:pt x="1" y="209"/>
                    <a:pt x="1" y="209"/>
                  </a:cubicBezTo>
                  <a:cubicBezTo>
                    <a:pt x="17" y="287"/>
                    <a:pt x="298" y="225"/>
                    <a:pt x="298" y="299"/>
                  </a:cubicBezTo>
                  <a:cubicBezTo>
                    <a:pt x="405" y="423"/>
                    <a:pt x="331" y="481"/>
                    <a:pt x="430" y="522"/>
                  </a:cubicBezTo>
                  <a:cubicBezTo>
                    <a:pt x="549" y="576"/>
                    <a:pt x="413" y="1268"/>
                    <a:pt x="508" y="1285"/>
                  </a:cubicBezTo>
                  <a:cubicBezTo>
                    <a:pt x="581" y="1294"/>
                    <a:pt x="651" y="1299"/>
                    <a:pt x="717" y="1299"/>
                  </a:cubicBezTo>
                  <a:cubicBezTo>
                    <a:pt x="1019" y="1299"/>
                    <a:pt x="1234" y="1203"/>
                    <a:pt x="1275" y="1054"/>
                  </a:cubicBezTo>
                  <a:cubicBezTo>
                    <a:pt x="1312" y="918"/>
                    <a:pt x="1271" y="1013"/>
                    <a:pt x="1122" y="31"/>
                  </a:cubicBezTo>
                  <a:cubicBezTo>
                    <a:pt x="1119" y="9"/>
                    <a:pt x="1083" y="0"/>
                    <a:pt x="1026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26;p35">
              <a:extLst>
                <a:ext uri="{FF2B5EF4-FFF2-40B4-BE49-F238E27FC236}">
                  <a16:creationId xmlns:a16="http://schemas.microsoft.com/office/drawing/2014/main" id="{3D2F0FD1-9339-0130-FA8C-C183A92708FA}"/>
                </a:ext>
              </a:extLst>
            </p:cNvPr>
            <p:cNvSpPr/>
            <p:nvPr/>
          </p:nvSpPr>
          <p:spPr>
            <a:xfrm>
              <a:off x="-485357" y="3071807"/>
              <a:ext cx="113683" cy="146943"/>
            </a:xfrm>
            <a:custGeom>
              <a:avLst/>
              <a:gdLst/>
              <a:ahLst/>
              <a:cxnLst/>
              <a:rect l="l" t="t" r="r" b="b"/>
              <a:pathLst>
                <a:path w="1938" h="2505" extrusionOk="0">
                  <a:moveTo>
                    <a:pt x="1119" y="0"/>
                  </a:moveTo>
                  <a:cubicBezTo>
                    <a:pt x="1076" y="0"/>
                    <a:pt x="1030" y="2"/>
                    <a:pt x="981" y="6"/>
                  </a:cubicBezTo>
                  <a:cubicBezTo>
                    <a:pt x="0" y="76"/>
                    <a:pt x="252" y="669"/>
                    <a:pt x="272" y="1362"/>
                  </a:cubicBezTo>
                  <a:cubicBezTo>
                    <a:pt x="293" y="2042"/>
                    <a:pt x="903" y="2504"/>
                    <a:pt x="1109" y="2504"/>
                  </a:cubicBezTo>
                  <a:cubicBezTo>
                    <a:pt x="1112" y="2504"/>
                    <a:pt x="1115" y="2504"/>
                    <a:pt x="1117" y="2504"/>
                  </a:cubicBezTo>
                  <a:cubicBezTo>
                    <a:pt x="1385" y="2483"/>
                    <a:pt x="1901" y="1993"/>
                    <a:pt x="1880" y="1304"/>
                  </a:cubicBezTo>
                  <a:cubicBezTo>
                    <a:pt x="1861" y="647"/>
                    <a:pt x="193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27;p35">
              <a:extLst>
                <a:ext uri="{FF2B5EF4-FFF2-40B4-BE49-F238E27FC236}">
                  <a16:creationId xmlns:a16="http://schemas.microsoft.com/office/drawing/2014/main" id="{D3F3AD14-19B1-A1ED-3DCB-4C4675A0E052}"/>
                </a:ext>
              </a:extLst>
            </p:cNvPr>
            <p:cNvSpPr/>
            <p:nvPr/>
          </p:nvSpPr>
          <p:spPr>
            <a:xfrm>
              <a:off x="-481779" y="3129410"/>
              <a:ext cx="21352" cy="39713"/>
            </a:xfrm>
            <a:custGeom>
              <a:avLst/>
              <a:gdLst/>
              <a:ahLst/>
              <a:cxnLst/>
              <a:rect l="l" t="t" r="r" b="b"/>
              <a:pathLst>
                <a:path w="364" h="677" extrusionOk="0">
                  <a:moveTo>
                    <a:pt x="232" y="1"/>
                  </a:moveTo>
                  <a:cubicBezTo>
                    <a:pt x="133" y="9"/>
                    <a:pt x="1" y="116"/>
                    <a:pt x="129" y="467"/>
                  </a:cubicBezTo>
                  <a:cubicBezTo>
                    <a:pt x="190" y="632"/>
                    <a:pt x="246" y="677"/>
                    <a:pt x="287" y="677"/>
                  </a:cubicBezTo>
                  <a:cubicBezTo>
                    <a:pt x="335" y="677"/>
                    <a:pt x="364" y="619"/>
                    <a:pt x="364" y="619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28;p35">
              <a:extLst>
                <a:ext uri="{FF2B5EF4-FFF2-40B4-BE49-F238E27FC236}">
                  <a16:creationId xmlns:a16="http://schemas.microsoft.com/office/drawing/2014/main" id="{DDDF0E93-A065-BCD4-5453-7FA418750C8D}"/>
                </a:ext>
              </a:extLst>
            </p:cNvPr>
            <p:cNvSpPr/>
            <p:nvPr/>
          </p:nvSpPr>
          <p:spPr>
            <a:xfrm>
              <a:off x="-427344" y="3072100"/>
              <a:ext cx="56255" cy="146885"/>
            </a:xfrm>
            <a:custGeom>
              <a:avLst/>
              <a:gdLst/>
              <a:ahLst/>
              <a:cxnLst/>
              <a:rect l="l" t="t" r="r" b="b"/>
              <a:pathLst>
                <a:path w="959" h="2504" extrusionOk="0">
                  <a:moveTo>
                    <a:pt x="134" y="0"/>
                  </a:moveTo>
                  <a:cubicBezTo>
                    <a:pt x="122" y="0"/>
                    <a:pt x="109" y="0"/>
                    <a:pt x="95" y="1"/>
                  </a:cubicBezTo>
                  <a:cubicBezTo>
                    <a:pt x="1" y="409"/>
                    <a:pt x="9" y="875"/>
                    <a:pt x="46" y="1419"/>
                  </a:cubicBezTo>
                  <a:cubicBezTo>
                    <a:pt x="71" y="1798"/>
                    <a:pt x="75" y="2190"/>
                    <a:pt x="157" y="2503"/>
                  </a:cubicBezTo>
                  <a:cubicBezTo>
                    <a:pt x="425" y="2470"/>
                    <a:pt x="920" y="1988"/>
                    <a:pt x="899" y="1308"/>
                  </a:cubicBezTo>
                  <a:cubicBezTo>
                    <a:pt x="879" y="650"/>
                    <a:pt x="959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29;p35">
              <a:extLst>
                <a:ext uri="{FF2B5EF4-FFF2-40B4-BE49-F238E27FC236}">
                  <a16:creationId xmlns:a16="http://schemas.microsoft.com/office/drawing/2014/main" id="{7FA51A90-67E4-FBC3-119F-A81EC299F5FD}"/>
                </a:ext>
              </a:extLst>
            </p:cNvPr>
            <p:cNvSpPr/>
            <p:nvPr/>
          </p:nvSpPr>
          <p:spPr>
            <a:xfrm>
              <a:off x="-382118" y="3126770"/>
              <a:ext cx="17833" cy="39947"/>
            </a:xfrm>
            <a:custGeom>
              <a:avLst/>
              <a:gdLst/>
              <a:ahLst/>
              <a:cxnLst/>
              <a:rect l="l" t="t" r="r" b="b"/>
              <a:pathLst>
                <a:path w="304" h="681" extrusionOk="0">
                  <a:moveTo>
                    <a:pt x="65" y="0"/>
                  </a:moveTo>
                  <a:cubicBezTo>
                    <a:pt x="63" y="0"/>
                    <a:pt x="60" y="0"/>
                    <a:pt x="58" y="0"/>
                  </a:cubicBezTo>
                  <a:lnTo>
                    <a:pt x="1" y="635"/>
                  </a:lnTo>
                  <a:cubicBezTo>
                    <a:pt x="1" y="635"/>
                    <a:pt x="32" y="680"/>
                    <a:pt x="75" y="680"/>
                  </a:cubicBezTo>
                  <a:cubicBezTo>
                    <a:pt x="118" y="680"/>
                    <a:pt x="173" y="634"/>
                    <a:pt x="219" y="450"/>
                  </a:cubicBezTo>
                  <a:cubicBezTo>
                    <a:pt x="304" y="91"/>
                    <a:pt x="164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30;p35">
              <a:extLst>
                <a:ext uri="{FF2B5EF4-FFF2-40B4-BE49-F238E27FC236}">
                  <a16:creationId xmlns:a16="http://schemas.microsoft.com/office/drawing/2014/main" id="{3BE7024C-7857-43D5-2980-53B97E06399B}"/>
                </a:ext>
              </a:extLst>
            </p:cNvPr>
            <p:cNvSpPr/>
            <p:nvPr/>
          </p:nvSpPr>
          <p:spPr>
            <a:xfrm>
              <a:off x="-401944" y="3072335"/>
              <a:ext cx="35372" cy="66110"/>
            </a:xfrm>
            <a:custGeom>
              <a:avLst/>
              <a:gdLst/>
              <a:ahLst/>
              <a:cxnLst/>
              <a:rect l="l" t="t" r="r" b="b"/>
              <a:pathLst>
                <a:path w="603" h="1127" extrusionOk="0">
                  <a:moveTo>
                    <a:pt x="219" y="1"/>
                  </a:moveTo>
                  <a:lnTo>
                    <a:pt x="0" y="261"/>
                  </a:lnTo>
                  <a:cubicBezTo>
                    <a:pt x="0" y="261"/>
                    <a:pt x="178" y="289"/>
                    <a:pt x="260" y="388"/>
                  </a:cubicBezTo>
                  <a:cubicBezTo>
                    <a:pt x="438" y="586"/>
                    <a:pt x="380" y="1126"/>
                    <a:pt x="380" y="1126"/>
                  </a:cubicBezTo>
                  <a:lnTo>
                    <a:pt x="524" y="990"/>
                  </a:lnTo>
                  <a:cubicBezTo>
                    <a:pt x="524" y="990"/>
                    <a:pt x="602" y="496"/>
                    <a:pt x="557" y="269"/>
                  </a:cubicBezTo>
                  <a:cubicBezTo>
                    <a:pt x="524" y="108"/>
                    <a:pt x="314" y="17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31;p35">
              <a:extLst>
                <a:ext uri="{FF2B5EF4-FFF2-40B4-BE49-F238E27FC236}">
                  <a16:creationId xmlns:a16="http://schemas.microsoft.com/office/drawing/2014/main" id="{6FF9F680-DC74-0B94-174D-C128D3B567E8}"/>
                </a:ext>
              </a:extLst>
            </p:cNvPr>
            <p:cNvSpPr/>
            <p:nvPr/>
          </p:nvSpPr>
          <p:spPr>
            <a:xfrm>
              <a:off x="-481779" y="3054796"/>
              <a:ext cx="95147" cy="86289"/>
            </a:xfrm>
            <a:custGeom>
              <a:avLst/>
              <a:gdLst/>
              <a:ahLst/>
              <a:cxnLst/>
              <a:rect l="l" t="t" r="r" b="b"/>
              <a:pathLst>
                <a:path w="1622" h="1471" extrusionOk="0">
                  <a:moveTo>
                    <a:pt x="891" y="0"/>
                  </a:moveTo>
                  <a:cubicBezTo>
                    <a:pt x="500" y="0"/>
                    <a:pt x="459" y="238"/>
                    <a:pt x="459" y="238"/>
                  </a:cubicBezTo>
                  <a:cubicBezTo>
                    <a:pt x="459" y="238"/>
                    <a:pt x="448" y="233"/>
                    <a:pt x="428" y="233"/>
                  </a:cubicBezTo>
                  <a:cubicBezTo>
                    <a:pt x="385" y="233"/>
                    <a:pt x="297" y="256"/>
                    <a:pt x="174" y="399"/>
                  </a:cubicBezTo>
                  <a:cubicBezTo>
                    <a:pt x="1" y="609"/>
                    <a:pt x="137" y="1293"/>
                    <a:pt x="137" y="1293"/>
                  </a:cubicBezTo>
                  <a:lnTo>
                    <a:pt x="318" y="1471"/>
                  </a:lnTo>
                  <a:cubicBezTo>
                    <a:pt x="318" y="1471"/>
                    <a:pt x="318" y="1005"/>
                    <a:pt x="335" y="881"/>
                  </a:cubicBezTo>
                  <a:cubicBezTo>
                    <a:pt x="355" y="753"/>
                    <a:pt x="401" y="650"/>
                    <a:pt x="401" y="650"/>
                  </a:cubicBezTo>
                  <a:lnTo>
                    <a:pt x="467" y="856"/>
                  </a:lnTo>
                  <a:cubicBezTo>
                    <a:pt x="467" y="856"/>
                    <a:pt x="487" y="712"/>
                    <a:pt x="652" y="634"/>
                  </a:cubicBezTo>
                  <a:cubicBezTo>
                    <a:pt x="710" y="611"/>
                    <a:pt x="845" y="596"/>
                    <a:pt x="1013" y="596"/>
                  </a:cubicBezTo>
                  <a:cubicBezTo>
                    <a:pt x="1086" y="596"/>
                    <a:pt x="1165" y="599"/>
                    <a:pt x="1246" y="605"/>
                  </a:cubicBezTo>
                  <a:cubicBezTo>
                    <a:pt x="1264" y="606"/>
                    <a:pt x="1281" y="607"/>
                    <a:pt x="1297" y="607"/>
                  </a:cubicBezTo>
                  <a:cubicBezTo>
                    <a:pt x="1512" y="607"/>
                    <a:pt x="1506" y="477"/>
                    <a:pt x="1621" y="312"/>
                  </a:cubicBezTo>
                  <a:cubicBezTo>
                    <a:pt x="1621" y="312"/>
                    <a:pt x="1514" y="65"/>
                    <a:pt x="1011" y="7"/>
                  </a:cubicBezTo>
                  <a:cubicBezTo>
                    <a:pt x="968" y="2"/>
                    <a:pt x="928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32;p35">
              <a:extLst>
                <a:ext uri="{FF2B5EF4-FFF2-40B4-BE49-F238E27FC236}">
                  <a16:creationId xmlns:a16="http://schemas.microsoft.com/office/drawing/2014/main" id="{889E5227-5B90-6C79-5279-158000C47D8B}"/>
                </a:ext>
              </a:extLst>
            </p:cNvPr>
            <p:cNvSpPr/>
            <p:nvPr/>
          </p:nvSpPr>
          <p:spPr>
            <a:xfrm>
              <a:off x="-625141" y="3238749"/>
              <a:ext cx="119490" cy="216631"/>
            </a:xfrm>
            <a:custGeom>
              <a:avLst/>
              <a:gdLst/>
              <a:ahLst/>
              <a:cxnLst/>
              <a:rect l="l" t="t" r="r" b="b"/>
              <a:pathLst>
                <a:path w="2037" h="3693" extrusionOk="0">
                  <a:moveTo>
                    <a:pt x="1728" y="0"/>
                  </a:moveTo>
                  <a:cubicBezTo>
                    <a:pt x="1443" y="70"/>
                    <a:pt x="1134" y="433"/>
                    <a:pt x="849" y="742"/>
                  </a:cubicBezTo>
                  <a:cubicBezTo>
                    <a:pt x="569" y="1052"/>
                    <a:pt x="140" y="1394"/>
                    <a:pt x="74" y="1753"/>
                  </a:cubicBezTo>
                  <a:cubicBezTo>
                    <a:pt x="0" y="2107"/>
                    <a:pt x="285" y="3196"/>
                    <a:pt x="639" y="3505"/>
                  </a:cubicBezTo>
                  <a:cubicBezTo>
                    <a:pt x="801" y="3646"/>
                    <a:pt x="899" y="3693"/>
                    <a:pt x="961" y="3693"/>
                  </a:cubicBezTo>
                  <a:cubicBezTo>
                    <a:pt x="1034" y="3693"/>
                    <a:pt x="1054" y="3626"/>
                    <a:pt x="1068" y="3575"/>
                  </a:cubicBezTo>
                  <a:cubicBezTo>
                    <a:pt x="1093" y="3484"/>
                    <a:pt x="1332" y="3146"/>
                    <a:pt x="1377" y="3055"/>
                  </a:cubicBezTo>
                  <a:cubicBezTo>
                    <a:pt x="1422" y="2961"/>
                    <a:pt x="961" y="2206"/>
                    <a:pt x="911" y="2066"/>
                  </a:cubicBezTo>
                  <a:cubicBezTo>
                    <a:pt x="866" y="1922"/>
                    <a:pt x="1901" y="1682"/>
                    <a:pt x="1971" y="1423"/>
                  </a:cubicBezTo>
                  <a:cubicBezTo>
                    <a:pt x="2037" y="1159"/>
                    <a:pt x="1728" y="0"/>
                    <a:pt x="1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33;p35">
              <a:extLst>
                <a:ext uri="{FF2B5EF4-FFF2-40B4-BE49-F238E27FC236}">
                  <a16:creationId xmlns:a16="http://schemas.microsoft.com/office/drawing/2014/main" id="{4A8706F3-B103-78C6-D9DD-CED1B912EBF9}"/>
                </a:ext>
              </a:extLst>
            </p:cNvPr>
            <p:cNvSpPr/>
            <p:nvPr/>
          </p:nvSpPr>
          <p:spPr>
            <a:xfrm>
              <a:off x="-590122" y="3300869"/>
              <a:ext cx="64409" cy="131633"/>
            </a:xfrm>
            <a:custGeom>
              <a:avLst/>
              <a:gdLst/>
              <a:ahLst/>
              <a:cxnLst/>
              <a:rect l="l" t="t" r="r" b="b"/>
              <a:pathLst>
                <a:path w="1098" h="2244" extrusionOk="0">
                  <a:moveTo>
                    <a:pt x="1027" y="1"/>
                  </a:moveTo>
                  <a:cubicBezTo>
                    <a:pt x="809" y="1"/>
                    <a:pt x="240" y="545"/>
                    <a:pt x="129" y="842"/>
                  </a:cubicBezTo>
                  <a:cubicBezTo>
                    <a:pt x="1" y="1172"/>
                    <a:pt x="454" y="2116"/>
                    <a:pt x="640" y="2244"/>
                  </a:cubicBezTo>
                  <a:lnTo>
                    <a:pt x="652" y="2198"/>
                  </a:lnTo>
                  <a:cubicBezTo>
                    <a:pt x="726" y="2075"/>
                    <a:pt x="739" y="2046"/>
                    <a:pt x="768" y="1984"/>
                  </a:cubicBezTo>
                  <a:cubicBezTo>
                    <a:pt x="821" y="1893"/>
                    <a:pt x="347" y="1139"/>
                    <a:pt x="347" y="990"/>
                  </a:cubicBezTo>
                  <a:cubicBezTo>
                    <a:pt x="347" y="924"/>
                    <a:pt x="694" y="801"/>
                    <a:pt x="1003" y="644"/>
                  </a:cubicBezTo>
                  <a:cubicBezTo>
                    <a:pt x="1036" y="570"/>
                    <a:pt x="1098" y="34"/>
                    <a:pt x="1085" y="22"/>
                  </a:cubicBezTo>
                  <a:cubicBezTo>
                    <a:pt x="1071" y="7"/>
                    <a:pt x="1051" y="1"/>
                    <a:pt x="1027" y="1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284;p18">
            <a:extLst>
              <a:ext uri="{FF2B5EF4-FFF2-40B4-BE49-F238E27FC236}">
                <a16:creationId xmlns:a16="http://schemas.microsoft.com/office/drawing/2014/main" id="{DB07C61C-4604-209C-E218-1AED52EA981F}"/>
              </a:ext>
            </a:extLst>
          </p:cNvPr>
          <p:cNvGrpSpPr/>
          <p:nvPr/>
        </p:nvGrpSpPr>
        <p:grpSpPr>
          <a:xfrm>
            <a:off x="1883044" y="3315188"/>
            <a:ext cx="520380" cy="475241"/>
            <a:chOff x="5210295" y="1417877"/>
            <a:chExt cx="541423" cy="581410"/>
          </a:xfrm>
        </p:grpSpPr>
        <p:sp>
          <p:nvSpPr>
            <p:cNvPr id="1073" name="Google Shape;285;p18">
              <a:extLst>
                <a:ext uri="{FF2B5EF4-FFF2-40B4-BE49-F238E27FC236}">
                  <a16:creationId xmlns:a16="http://schemas.microsoft.com/office/drawing/2014/main" id="{5BD80206-A969-7608-1C97-ACF94D1B598E}"/>
                </a:ext>
              </a:extLst>
            </p:cNvPr>
            <p:cNvSpPr/>
            <p:nvPr/>
          </p:nvSpPr>
          <p:spPr>
            <a:xfrm>
              <a:off x="5401531" y="1619240"/>
              <a:ext cx="135862" cy="290606"/>
            </a:xfrm>
            <a:custGeom>
              <a:avLst/>
              <a:gdLst/>
              <a:ahLst/>
              <a:cxnLst/>
              <a:rect l="l" t="t" r="r" b="b"/>
              <a:pathLst>
                <a:path w="3972" h="8496" extrusionOk="0">
                  <a:moveTo>
                    <a:pt x="866" y="1"/>
                  </a:moveTo>
                  <a:lnTo>
                    <a:pt x="1" y="2753"/>
                  </a:lnTo>
                  <a:lnTo>
                    <a:pt x="1792" y="4898"/>
                  </a:lnTo>
                  <a:lnTo>
                    <a:pt x="2882" y="8496"/>
                  </a:lnTo>
                  <a:lnTo>
                    <a:pt x="3972" y="7844"/>
                  </a:lnTo>
                  <a:lnTo>
                    <a:pt x="3206" y="4155"/>
                  </a:lnTo>
                  <a:cubicBezTo>
                    <a:pt x="3172" y="3999"/>
                    <a:pt x="3114" y="3858"/>
                    <a:pt x="3038" y="3724"/>
                  </a:cubicBezTo>
                  <a:lnTo>
                    <a:pt x="2470" y="2753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86;p18">
              <a:extLst>
                <a:ext uri="{FF2B5EF4-FFF2-40B4-BE49-F238E27FC236}">
                  <a16:creationId xmlns:a16="http://schemas.microsoft.com/office/drawing/2014/main" id="{CDEE87B4-D5DA-50CB-D301-61FD69887FC7}"/>
                </a:ext>
              </a:extLst>
            </p:cNvPr>
            <p:cNvSpPr/>
            <p:nvPr/>
          </p:nvSpPr>
          <p:spPr>
            <a:xfrm>
              <a:off x="5401394" y="1619137"/>
              <a:ext cx="84657" cy="140172"/>
            </a:xfrm>
            <a:custGeom>
              <a:avLst/>
              <a:gdLst/>
              <a:ahLst/>
              <a:cxnLst/>
              <a:rect l="l" t="t" r="r" b="b"/>
              <a:pathLst>
                <a:path w="2475" h="4098" extrusionOk="0">
                  <a:moveTo>
                    <a:pt x="870" y="0"/>
                  </a:moveTo>
                  <a:lnTo>
                    <a:pt x="1" y="2752"/>
                  </a:lnTo>
                  <a:lnTo>
                    <a:pt x="1129" y="4097"/>
                  </a:lnTo>
                  <a:lnTo>
                    <a:pt x="2474" y="2752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87;p18">
              <a:extLst>
                <a:ext uri="{FF2B5EF4-FFF2-40B4-BE49-F238E27FC236}">
                  <a16:creationId xmlns:a16="http://schemas.microsoft.com/office/drawing/2014/main" id="{3AF57F7C-D8A1-81A7-F325-ADF22CF86389}"/>
                </a:ext>
              </a:extLst>
            </p:cNvPr>
            <p:cNvSpPr/>
            <p:nvPr/>
          </p:nvSpPr>
          <p:spPr>
            <a:xfrm>
              <a:off x="5499561" y="1887540"/>
              <a:ext cx="74601" cy="55959"/>
            </a:xfrm>
            <a:custGeom>
              <a:avLst/>
              <a:gdLst/>
              <a:ahLst/>
              <a:cxnLst/>
              <a:rect l="l" t="t" r="r" b="b"/>
              <a:pathLst>
                <a:path w="2181" h="1636" extrusionOk="0">
                  <a:moveTo>
                    <a:pt x="1091" y="0"/>
                  </a:moveTo>
                  <a:lnTo>
                    <a:pt x="1" y="652"/>
                  </a:lnTo>
                  <a:lnTo>
                    <a:pt x="1" y="1635"/>
                  </a:lnTo>
                  <a:lnTo>
                    <a:pt x="2181" y="1635"/>
                  </a:lnTo>
                  <a:lnTo>
                    <a:pt x="2181" y="984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88;p18">
              <a:extLst>
                <a:ext uri="{FF2B5EF4-FFF2-40B4-BE49-F238E27FC236}">
                  <a16:creationId xmlns:a16="http://schemas.microsoft.com/office/drawing/2014/main" id="{90D432E7-651A-7D94-C67A-CF5C2981919A}"/>
                </a:ext>
              </a:extLst>
            </p:cNvPr>
            <p:cNvSpPr/>
            <p:nvPr/>
          </p:nvSpPr>
          <p:spPr>
            <a:xfrm>
              <a:off x="5341434" y="1517447"/>
              <a:ext cx="57909" cy="124130"/>
            </a:xfrm>
            <a:custGeom>
              <a:avLst/>
              <a:gdLst/>
              <a:ahLst/>
              <a:cxnLst/>
              <a:rect l="l" t="t" r="r" b="b"/>
              <a:pathLst>
                <a:path w="1693" h="3629" extrusionOk="0">
                  <a:moveTo>
                    <a:pt x="1693" y="0"/>
                  </a:moveTo>
                  <a:lnTo>
                    <a:pt x="515" y="930"/>
                  </a:lnTo>
                  <a:cubicBezTo>
                    <a:pt x="199" y="1189"/>
                    <a:pt x="1" y="1616"/>
                    <a:pt x="1" y="2077"/>
                  </a:cubicBezTo>
                  <a:cubicBezTo>
                    <a:pt x="1" y="2447"/>
                    <a:pt x="123" y="2794"/>
                    <a:pt x="336" y="3049"/>
                  </a:cubicBezTo>
                  <a:lnTo>
                    <a:pt x="816" y="3629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89;p18">
              <a:extLst>
                <a:ext uri="{FF2B5EF4-FFF2-40B4-BE49-F238E27FC236}">
                  <a16:creationId xmlns:a16="http://schemas.microsoft.com/office/drawing/2014/main" id="{49A66EA8-A9E6-745A-8EE8-21560193215D}"/>
                </a:ext>
              </a:extLst>
            </p:cNvPr>
            <p:cNvSpPr/>
            <p:nvPr/>
          </p:nvSpPr>
          <p:spPr>
            <a:xfrm>
              <a:off x="5267005" y="1473768"/>
              <a:ext cx="195824" cy="402593"/>
            </a:xfrm>
            <a:custGeom>
              <a:avLst/>
              <a:gdLst/>
              <a:ahLst/>
              <a:cxnLst/>
              <a:rect l="l" t="t" r="r" b="b"/>
              <a:pathLst>
                <a:path w="5725" h="11770" extrusionOk="0">
                  <a:moveTo>
                    <a:pt x="5188" y="1"/>
                  </a:moveTo>
                  <a:lnTo>
                    <a:pt x="3549" y="1540"/>
                  </a:lnTo>
                  <a:lnTo>
                    <a:pt x="3015" y="4254"/>
                  </a:lnTo>
                  <a:lnTo>
                    <a:pt x="2383" y="7490"/>
                  </a:lnTo>
                  <a:lnTo>
                    <a:pt x="2184" y="8500"/>
                  </a:lnTo>
                  <a:lnTo>
                    <a:pt x="1" y="11118"/>
                  </a:lnTo>
                  <a:lnTo>
                    <a:pt x="1091" y="11769"/>
                  </a:lnTo>
                  <a:lnTo>
                    <a:pt x="3259" y="10035"/>
                  </a:lnTo>
                  <a:cubicBezTo>
                    <a:pt x="3446" y="9887"/>
                    <a:pt x="3587" y="9673"/>
                    <a:pt x="3671" y="9422"/>
                  </a:cubicBezTo>
                  <a:lnTo>
                    <a:pt x="4075" y="8168"/>
                  </a:lnTo>
                  <a:lnTo>
                    <a:pt x="5138" y="4890"/>
                  </a:lnTo>
                  <a:lnTo>
                    <a:pt x="5725" y="3080"/>
                  </a:lnTo>
                  <a:lnTo>
                    <a:pt x="51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90;p18">
              <a:extLst>
                <a:ext uri="{FF2B5EF4-FFF2-40B4-BE49-F238E27FC236}">
                  <a16:creationId xmlns:a16="http://schemas.microsoft.com/office/drawing/2014/main" id="{83E107E7-633F-B952-FC4A-EB73F03B8114}"/>
                </a:ext>
              </a:extLst>
            </p:cNvPr>
            <p:cNvSpPr/>
            <p:nvPr/>
          </p:nvSpPr>
          <p:spPr>
            <a:xfrm>
              <a:off x="5424995" y="1451364"/>
              <a:ext cx="55959" cy="67247"/>
            </a:xfrm>
            <a:custGeom>
              <a:avLst/>
              <a:gdLst/>
              <a:ahLst/>
              <a:cxnLst/>
              <a:rect l="l" t="t" r="r" b="b"/>
              <a:pathLst>
                <a:path w="1636" h="1966" extrusionOk="0">
                  <a:moveTo>
                    <a:pt x="820" y="0"/>
                  </a:moveTo>
                  <a:lnTo>
                    <a:pt x="271" y="652"/>
                  </a:lnTo>
                  <a:lnTo>
                    <a:pt x="1" y="656"/>
                  </a:lnTo>
                  <a:lnTo>
                    <a:pt x="1" y="987"/>
                  </a:lnTo>
                  <a:cubicBezTo>
                    <a:pt x="1" y="1524"/>
                    <a:pt x="364" y="1966"/>
                    <a:pt x="820" y="1966"/>
                  </a:cubicBezTo>
                  <a:cubicBezTo>
                    <a:pt x="840" y="1966"/>
                    <a:pt x="860" y="1965"/>
                    <a:pt x="881" y="1963"/>
                  </a:cubicBezTo>
                  <a:cubicBezTo>
                    <a:pt x="1300" y="1925"/>
                    <a:pt x="1636" y="1464"/>
                    <a:pt x="1636" y="961"/>
                  </a:cubicBezTo>
                  <a:lnTo>
                    <a:pt x="16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91;p18">
              <a:extLst>
                <a:ext uri="{FF2B5EF4-FFF2-40B4-BE49-F238E27FC236}">
                  <a16:creationId xmlns:a16="http://schemas.microsoft.com/office/drawing/2014/main" id="{32D4DFC1-8C69-7964-4A94-21A82E45A912}"/>
                </a:ext>
              </a:extLst>
            </p:cNvPr>
            <p:cNvSpPr/>
            <p:nvPr/>
          </p:nvSpPr>
          <p:spPr>
            <a:xfrm>
              <a:off x="5424995" y="1417877"/>
              <a:ext cx="55959" cy="55925"/>
            </a:xfrm>
            <a:custGeom>
              <a:avLst/>
              <a:gdLst/>
              <a:ahLst/>
              <a:cxnLst/>
              <a:rect l="l" t="t" r="r" b="b"/>
              <a:pathLst>
                <a:path w="1636" h="1635" extrusionOk="0">
                  <a:moveTo>
                    <a:pt x="822" y="0"/>
                  </a:moveTo>
                  <a:cubicBezTo>
                    <a:pt x="800" y="0"/>
                    <a:pt x="778" y="1"/>
                    <a:pt x="755" y="3"/>
                  </a:cubicBezTo>
                  <a:cubicBezTo>
                    <a:pt x="336" y="42"/>
                    <a:pt x="1" y="499"/>
                    <a:pt x="1" y="1002"/>
                  </a:cubicBezTo>
                  <a:lnTo>
                    <a:pt x="1" y="1635"/>
                  </a:lnTo>
                  <a:lnTo>
                    <a:pt x="271" y="1635"/>
                  </a:lnTo>
                  <a:lnTo>
                    <a:pt x="820" y="983"/>
                  </a:lnTo>
                  <a:lnTo>
                    <a:pt x="1636" y="983"/>
                  </a:lnTo>
                  <a:lnTo>
                    <a:pt x="1636" y="979"/>
                  </a:lnTo>
                  <a:cubicBezTo>
                    <a:pt x="1636" y="438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92;p18">
              <a:extLst>
                <a:ext uri="{FF2B5EF4-FFF2-40B4-BE49-F238E27FC236}">
                  <a16:creationId xmlns:a16="http://schemas.microsoft.com/office/drawing/2014/main" id="{EC69E69A-7FDB-F9A2-A414-48CBA6A712B2}"/>
                </a:ext>
              </a:extLst>
            </p:cNvPr>
            <p:cNvSpPr/>
            <p:nvPr/>
          </p:nvSpPr>
          <p:spPr>
            <a:xfrm>
              <a:off x="5387713" y="1496308"/>
              <a:ext cx="153478" cy="111782"/>
            </a:xfrm>
            <a:custGeom>
              <a:avLst/>
              <a:gdLst/>
              <a:ahLst/>
              <a:cxnLst/>
              <a:rect l="l" t="t" r="r" b="b"/>
              <a:pathLst>
                <a:path w="4487" h="3268" extrusionOk="0">
                  <a:moveTo>
                    <a:pt x="769" y="0"/>
                  </a:moveTo>
                  <a:cubicBezTo>
                    <a:pt x="759" y="0"/>
                    <a:pt x="750" y="1"/>
                    <a:pt x="740" y="1"/>
                  </a:cubicBezTo>
                  <a:cubicBezTo>
                    <a:pt x="332" y="1"/>
                    <a:pt x="1" y="394"/>
                    <a:pt x="1" y="881"/>
                  </a:cubicBezTo>
                  <a:cubicBezTo>
                    <a:pt x="1" y="1152"/>
                    <a:pt x="92" y="1415"/>
                    <a:pt x="256" y="1605"/>
                  </a:cubicBezTo>
                  <a:lnTo>
                    <a:pt x="1255" y="2806"/>
                  </a:lnTo>
                  <a:cubicBezTo>
                    <a:pt x="1502" y="3103"/>
                    <a:pt x="1838" y="3267"/>
                    <a:pt x="2188" y="3267"/>
                  </a:cubicBezTo>
                  <a:cubicBezTo>
                    <a:pt x="2543" y="3267"/>
                    <a:pt x="2874" y="3103"/>
                    <a:pt x="3122" y="2806"/>
                  </a:cubicBezTo>
                  <a:lnTo>
                    <a:pt x="4281" y="1419"/>
                  </a:lnTo>
                  <a:cubicBezTo>
                    <a:pt x="4487" y="1171"/>
                    <a:pt x="4487" y="778"/>
                    <a:pt x="4281" y="535"/>
                  </a:cubicBezTo>
                  <a:cubicBezTo>
                    <a:pt x="4258" y="504"/>
                    <a:pt x="4227" y="481"/>
                    <a:pt x="4201" y="458"/>
                  </a:cubicBezTo>
                  <a:cubicBezTo>
                    <a:pt x="4110" y="386"/>
                    <a:pt x="4009" y="352"/>
                    <a:pt x="3909" y="352"/>
                  </a:cubicBezTo>
                  <a:cubicBezTo>
                    <a:pt x="3741" y="352"/>
                    <a:pt x="3577" y="450"/>
                    <a:pt x="3477" y="630"/>
                  </a:cubicBezTo>
                  <a:lnTo>
                    <a:pt x="3286" y="977"/>
                  </a:lnTo>
                  <a:lnTo>
                    <a:pt x="2196" y="1628"/>
                  </a:lnTo>
                  <a:lnTo>
                    <a:pt x="1323" y="325"/>
                  </a:lnTo>
                  <a:cubicBezTo>
                    <a:pt x="1192" y="124"/>
                    <a:pt x="987" y="0"/>
                    <a:pt x="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93;p18">
              <a:extLst>
                <a:ext uri="{FF2B5EF4-FFF2-40B4-BE49-F238E27FC236}">
                  <a16:creationId xmlns:a16="http://schemas.microsoft.com/office/drawing/2014/main" id="{16B6C524-E567-5B70-F27B-F2614492B49E}"/>
                </a:ext>
              </a:extLst>
            </p:cNvPr>
            <p:cNvSpPr/>
            <p:nvPr/>
          </p:nvSpPr>
          <p:spPr>
            <a:xfrm>
              <a:off x="5348343" y="1619240"/>
              <a:ext cx="94440" cy="133913"/>
            </a:xfrm>
            <a:custGeom>
              <a:avLst/>
              <a:gdLst/>
              <a:ahLst/>
              <a:cxnLst/>
              <a:rect l="l" t="t" r="r" b="b"/>
              <a:pathLst>
                <a:path w="2761" h="3915" extrusionOk="0">
                  <a:moveTo>
                    <a:pt x="633" y="1"/>
                  </a:moveTo>
                  <a:lnTo>
                    <a:pt x="1" y="3237"/>
                  </a:lnTo>
                  <a:lnTo>
                    <a:pt x="1697" y="3915"/>
                  </a:lnTo>
                  <a:lnTo>
                    <a:pt x="2760" y="637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94;p18">
              <a:extLst>
                <a:ext uri="{FF2B5EF4-FFF2-40B4-BE49-F238E27FC236}">
                  <a16:creationId xmlns:a16="http://schemas.microsoft.com/office/drawing/2014/main" id="{EDAC0A59-02FB-7915-3AB2-ED53C1952EF8}"/>
                </a:ext>
              </a:extLst>
            </p:cNvPr>
            <p:cNvSpPr/>
            <p:nvPr/>
          </p:nvSpPr>
          <p:spPr>
            <a:xfrm>
              <a:off x="5266869" y="1729925"/>
              <a:ext cx="139385" cy="146432"/>
            </a:xfrm>
            <a:custGeom>
              <a:avLst/>
              <a:gdLst/>
              <a:ahLst/>
              <a:cxnLst/>
              <a:rect l="l" t="t" r="r" b="b"/>
              <a:pathLst>
                <a:path w="4075" h="4281" extrusionOk="0">
                  <a:moveTo>
                    <a:pt x="2383" y="1"/>
                  </a:moveTo>
                  <a:lnTo>
                    <a:pt x="2185" y="1011"/>
                  </a:lnTo>
                  <a:lnTo>
                    <a:pt x="1" y="3629"/>
                  </a:lnTo>
                  <a:lnTo>
                    <a:pt x="1091" y="4280"/>
                  </a:lnTo>
                  <a:lnTo>
                    <a:pt x="3259" y="2546"/>
                  </a:lnTo>
                  <a:cubicBezTo>
                    <a:pt x="3446" y="2398"/>
                    <a:pt x="3587" y="2184"/>
                    <a:pt x="3671" y="1933"/>
                  </a:cubicBezTo>
                  <a:lnTo>
                    <a:pt x="4075" y="679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95;p18">
              <a:extLst>
                <a:ext uri="{FF2B5EF4-FFF2-40B4-BE49-F238E27FC236}">
                  <a16:creationId xmlns:a16="http://schemas.microsoft.com/office/drawing/2014/main" id="{BC474EE7-2083-F426-47D5-9EFCAA7728EA}"/>
                </a:ext>
              </a:extLst>
            </p:cNvPr>
            <p:cNvSpPr/>
            <p:nvPr/>
          </p:nvSpPr>
          <p:spPr>
            <a:xfrm>
              <a:off x="5210295" y="1943464"/>
              <a:ext cx="401430" cy="55823"/>
            </a:xfrm>
            <a:custGeom>
              <a:avLst/>
              <a:gdLst/>
              <a:ahLst/>
              <a:cxnLst/>
              <a:rect l="l" t="t" r="r" b="b"/>
              <a:pathLst>
                <a:path w="11736" h="1632" extrusionOk="0">
                  <a:moveTo>
                    <a:pt x="820" y="0"/>
                  </a:moveTo>
                  <a:lnTo>
                    <a:pt x="1" y="1631"/>
                  </a:lnTo>
                  <a:lnTo>
                    <a:pt x="11735" y="1631"/>
                  </a:lnTo>
                  <a:lnTo>
                    <a:pt x="117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96;p18">
              <a:extLst>
                <a:ext uri="{FF2B5EF4-FFF2-40B4-BE49-F238E27FC236}">
                  <a16:creationId xmlns:a16="http://schemas.microsoft.com/office/drawing/2014/main" id="{9B989A61-CD8A-EA95-E3D9-E08276A81384}"/>
                </a:ext>
              </a:extLst>
            </p:cNvPr>
            <p:cNvSpPr/>
            <p:nvPr/>
          </p:nvSpPr>
          <p:spPr>
            <a:xfrm>
              <a:off x="5611683" y="1920889"/>
              <a:ext cx="140035" cy="78261"/>
            </a:xfrm>
            <a:custGeom>
              <a:avLst/>
              <a:gdLst/>
              <a:ahLst/>
              <a:cxnLst/>
              <a:rect l="l" t="t" r="r" b="b"/>
              <a:pathLst>
                <a:path w="4094" h="2288" extrusionOk="0">
                  <a:moveTo>
                    <a:pt x="0" y="1"/>
                  </a:moveTo>
                  <a:lnTo>
                    <a:pt x="0" y="2288"/>
                  </a:lnTo>
                  <a:lnTo>
                    <a:pt x="4094" y="2288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97;p18">
              <a:extLst>
                <a:ext uri="{FF2B5EF4-FFF2-40B4-BE49-F238E27FC236}">
                  <a16:creationId xmlns:a16="http://schemas.microsoft.com/office/drawing/2014/main" id="{2FDD4BBD-2A36-6CD4-A656-15730CCCF8AD}"/>
                </a:ext>
              </a:extLst>
            </p:cNvPr>
            <p:cNvSpPr/>
            <p:nvPr/>
          </p:nvSpPr>
          <p:spPr>
            <a:xfrm>
              <a:off x="5695620" y="1652623"/>
              <a:ext cx="56096" cy="268304"/>
            </a:xfrm>
            <a:custGeom>
              <a:avLst/>
              <a:gdLst/>
              <a:ahLst/>
              <a:cxnLst/>
              <a:rect l="l" t="t" r="r" b="b"/>
              <a:pathLst>
                <a:path w="1640" h="7844" extrusionOk="0">
                  <a:moveTo>
                    <a:pt x="1" y="1"/>
                  </a:moveTo>
                  <a:lnTo>
                    <a:pt x="1" y="7844"/>
                  </a:lnTo>
                  <a:lnTo>
                    <a:pt x="1640" y="7844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98;p18">
              <a:extLst>
                <a:ext uri="{FF2B5EF4-FFF2-40B4-BE49-F238E27FC236}">
                  <a16:creationId xmlns:a16="http://schemas.microsoft.com/office/drawing/2014/main" id="{D88832F5-CE73-D74F-6EF4-F372DFB19D0A}"/>
                </a:ext>
              </a:extLst>
            </p:cNvPr>
            <p:cNvSpPr/>
            <p:nvPr/>
          </p:nvSpPr>
          <p:spPr>
            <a:xfrm>
              <a:off x="5546352" y="1607781"/>
              <a:ext cx="149442" cy="44877"/>
            </a:xfrm>
            <a:custGeom>
              <a:avLst/>
              <a:gdLst/>
              <a:ahLst/>
              <a:cxnLst/>
              <a:rect l="l" t="t" r="r" b="b"/>
              <a:pathLst>
                <a:path w="4369" h="1312" extrusionOk="0">
                  <a:moveTo>
                    <a:pt x="550" y="1"/>
                  </a:moveTo>
                  <a:lnTo>
                    <a:pt x="1" y="1312"/>
                  </a:lnTo>
                  <a:lnTo>
                    <a:pt x="4369" y="1312"/>
                  </a:lnTo>
                  <a:lnTo>
                    <a:pt x="4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99;p18">
              <a:extLst>
                <a:ext uri="{FF2B5EF4-FFF2-40B4-BE49-F238E27FC236}">
                  <a16:creationId xmlns:a16="http://schemas.microsoft.com/office/drawing/2014/main" id="{E1A3C7B0-D7BF-D564-8D34-ECC6E2F34523}"/>
                </a:ext>
              </a:extLst>
            </p:cNvPr>
            <p:cNvSpPr/>
            <p:nvPr/>
          </p:nvSpPr>
          <p:spPr>
            <a:xfrm>
              <a:off x="5658338" y="1563076"/>
              <a:ext cx="93243" cy="89583"/>
            </a:xfrm>
            <a:custGeom>
              <a:avLst/>
              <a:gdLst/>
              <a:ahLst/>
              <a:cxnLst/>
              <a:rect l="l" t="t" r="r" b="b"/>
              <a:pathLst>
                <a:path w="2726" h="2619" extrusionOk="0">
                  <a:moveTo>
                    <a:pt x="1361" y="0"/>
                  </a:moveTo>
                  <a:lnTo>
                    <a:pt x="1" y="2619"/>
                  </a:lnTo>
                  <a:lnTo>
                    <a:pt x="2726" y="2619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00;p18">
              <a:extLst>
                <a:ext uri="{FF2B5EF4-FFF2-40B4-BE49-F238E27FC236}">
                  <a16:creationId xmlns:a16="http://schemas.microsoft.com/office/drawing/2014/main" id="{65A99B4E-5CC1-1ECA-E971-8570896B5DFA}"/>
                </a:ext>
              </a:extLst>
            </p:cNvPr>
            <p:cNvSpPr/>
            <p:nvPr/>
          </p:nvSpPr>
          <p:spPr>
            <a:xfrm>
              <a:off x="5247851" y="1854019"/>
              <a:ext cx="55959" cy="89480"/>
            </a:xfrm>
            <a:custGeom>
              <a:avLst/>
              <a:gdLst/>
              <a:ahLst/>
              <a:cxnLst/>
              <a:rect l="l" t="t" r="r" b="b"/>
              <a:pathLst>
                <a:path w="1636" h="2616" extrusionOk="0">
                  <a:moveTo>
                    <a:pt x="549" y="1"/>
                  </a:moveTo>
                  <a:lnTo>
                    <a:pt x="0" y="652"/>
                  </a:lnTo>
                  <a:lnTo>
                    <a:pt x="1361" y="2615"/>
                  </a:lnTo>
                  <a:lnTo>
                    <a:pt x="1635" y="2287"/>
                  </a:lnTo>
                  <a:lnTo>
                    <a:pt x="1635" y="652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01;p18">
              <a:extLst>
                <a:ext uri="{FF2B5EF4-FFF2-40B4-BE49-F238E27FC236}">
                  <a16:creationId xmlns:a16="http://schemas.microsoft.com/office/drawing/2014/main" id="{AE6F7421-4D2A-9444-630B-9F7EC067601A}"/>
                </a:ext>
              </a:extLst>
            </p:cNvPr>
            <p:cNvSpPr/>
            <p:nvPr/>
          </p:nvSpPr>
          <p:spPr>
            <a:xfrm>
              <a:off x="5630324" y="1876184"/>
              <a:ext cx="65332" cy="44740"/>
            </a:xfrm>
            <a:custGeom>
              <a:avLst/>
              <a:gdLst/>
              <a:ahLst/>
              <a:cxnLst/>
              <a:rect l="l" t="t" r="r" b="b"/>
              <a:pathLst>
                <a:path w="1910" h="1308" extrusionOk="0">
                  <a:moveTo>
                    <a:pt x="545" y="1"/>
                  </a:moveTo>
                  <a:lnTo>
                    <a:pt x="0" y="1308"/>
                  </a:lnTo>
                  <a:lnTo>
                    <a:pt x="1910" y="1308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4A609F35-D4EC-3A2B-3B68-E64BBA65D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229" y="159725"/>
            <a:ext cx="966323" cy="96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91;p16">
            <a:extLst>
              <a:ext uri="{FF2B5EF4-FFF2-40B4-BE49-F238E27FC236}">
                <a16:creationId xmlns:a16="http://schemas.microsoft.com/office/drawing/2014/main" id="{64948A72-B283-B36D-AFDF-348714A14F07}"/>
              </a:ext>
            </a:extLst>
          </p:cNvPr>
          <p:cNvSpPr/>
          <p:nvPr/>
        </p:nvSpPr>
        <p:spPr>
          <a:xfrm>
            <a:off x="8379900" y="4558332"/>
            <a:ext cx="452400" cy="3714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6"/>
          <p:cNvSpPr txBox="1">
            <a:spLocks noGrp="1"/>
          </p:cNvSpPr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Apple Watch</a:t>
            </a:r>
            <a:endParaRPr dirty="0"/>
          </a:p>
        </p:txBody>
      </p:sp>
      <p:sp>
        <p:nvSpPr>
          <p:cNvPr id="988" name="Google Shape;988;p26"/>
          <p:cNvSpPr txBox="1"/>
          <p:nvPr/>
        </p:nvSpPr>
        <p:spPr>
          <a:xfrm>
            <a:off x="1223095" y="998717"/>
            <a:ext cx="248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Random Forest</a:t>
            </a:r>
            <a:endParaRPr sz="21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89" name="Google Shape;989;p26"/>
          <p:cNvGrpSpPr/>
          <p:nvPr/>
        </p:nvGrpSpPr>
        <p:grpSpPr>
          <a:xfrm>
            <a:off x="1315070" y="1597592"/>
            <a:ext cx="2009675" cy="1217725"/>
            <a:chOff x="819125" y="1767075"/>
            <a:chExt cx="2009675" cy="1217725"/>
          </a:xfrm>
        </p:grpSpPr>
        <p:sp>
          <p:nvSpPr>
            <p:cNvPr id="990" name="Google Shape;990;p26"/>
            <p:cNvSpPr txBox="1"/>
            <p:nvPr/>
          </p:nvSpPr>
          <p:spPr>
            <a:xfrm>
              <a:off x="1097500" y="1767075"/>
              <a:ext cx="1731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RStudio</a:t>
              </a:r>
              <a:endParaRPr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91" name="Google Shape;991;p26"/>
            <p:cNvSpPr txBox="1"/>
            <p:nvPr/>
          </p:nvSpPr>
          <p:spPr>
            <a:xfrm>
              <a:off x="1097500" y="2121700"/>
              <a:ext cx="1685700" cy="8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Prediction accuracy: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0.855</a:t>
              </a:r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819125" y="1906525"/>
              <a:ext cx="235500" cy="23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26"/>
          <p:cNvGrpSpPr/>
          <p:nvPr/>
        </p:nvGrpSpPr>
        <p:grpSpPr>
          <a:xfrm>
            <a:off x="1312151" y="2835627"/>
            <a:ext cx="2009675" cy="1217725"/>
            <a:chOff x="819125" y="3152125"/>
            <a:chExt cx="2009675" cy="1217725"/>
          </a:xfrm>
        </p:grpSpPr>
        <p:sp>
          <p:nvSpPr>
            <p:cNvPr id="994" name="Google Shape;994;p26"/>
            <p:cNvSpPr txBox="1"/>
            <p:nvPr/>
          </p:nvSpPr>
          <p:spPr>
            <a:xfrm>
              <a:off x="1097500" y="3152125"/>
              <a:ext cx="1731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Python</a:t>
              </a:r>
              <a:endParaRPr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95" name="Google Shape;995;p26"/>
            <p:cNvSpPr txBox="1"/>
            <p:nvPr/>
          </p:nvSpPr>
          <p:spPr>
            <a:xfrm>
              <a:off x="1097500" y="3506750"/>
              <a:ext cx="1685700" cy="8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Prediction accuracy: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0.847</a:t>
              </a:r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819125" y="3290375"/>
              <a:ext cx="235500" cy="23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26BD6D7-E5EA-C2B1-7B50-09CFBD9E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570" y="886391"/>
            <a:ext cx="4308047" cy="3972166"/>
          </a:xfrm>
          <a:prstGeom prst="rect">
            <a:avLst/>
          </a:prstGeom>
        </p:spPr>
      </p:pic>
      <p:grpSp>
        <p:nvGrpSpPr>
          <p:cNvPr id="7" name="Google Shape;1117;p29">
            <a:extLst>
              <a:ext uri="{FF2B5EF4-FFF2-40B4-BE49-F238E27FC236}">
                <a16:creationId xmlns:a16="http://schemas.microsoft.com/office/drawing/2014/main" id="{A7A83FFA-0C61-ED41-9D88-331146D9D4DE}"/>
              </a:ext>
            </a:extLst>
          </p:cNvPr>
          <p:cNvGrpSpPr/>
          <p:nvPr/>
        </p:nvGrpSpPr>
        <p:grpSpPr>
          <a:xfrm>
            <a:off x="3180439" y="4210827"/>
            <a:ext cx="483343" cy="359424"/>
            <a:chOff x="7052475" y="1137125"/>
            <a:chExt cx="483343" cy="359424"/>
          </a:xfrm>
        </p:grpSpPr>
        <p:sp>
          <p:nvSpPr>
            <p:cNvPr id="8" name="Google Shape;1118;p29">
              <a:extLst>
                <a:ext uri="{FF2B5EF4-FFF2-40B4-BE49-F238E27FC236}">
                  <a16:creationId xmlns:a16="http://schemas.microsoft.com/office/drawing/2014/main" id="{5FC58EF3-4881-6294-4564-842CA253BE25}"/>
                </a:ext>
              </a:extLst>
            </p:cNvPr>
            <p:cNvSpPr/>
            <p:nvPr/>
          </p:nvSpPr>
          <p:spPr>
            <a:xfrm>
              <a:off x="7502410" y="1426679"/>
              <a:ext cx="33408" cy="69870"/>
            </a:xfrm>
            <a:custGeom>
              <a:avLst/>
              <a:gdLst/>
              <a:ahLst/>
              <a:cxnLst/>
              <a:rect l="l" t="t" r="r" b="b"/>
              <a:pathLst>
                <a:path w="1094" h="2288" extrusionOk="0">
                  <a:moveTo>
                    <a:pt x="0" y="1"/>
                  </a:moveTo>
                  <a:lnTo>
                    <a:pt x="0" y="2288"/>
                  </a:lnTo>
                  <a:lnTo>
                    <a:pt x="1094" y="2288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9;p29">
              <a:extLst>
                <a:ext uri="{FF2B5EF4-FFF2-40B4-BE49-F238E27FC236}">
                  <a16:creationId xmlns:a16="http://schemas.microsoft.com/office/drawing/2014/main" id="{8283B627-27AB-2388-144F-3BBE7A59CA39}"/>
                </a:ext>
              </a:extLst>
            </p:cNvPr>
            <p:cNvSpPr/>
            <p:nvPr/>
          </p:nvSpPr>
          <p:spPr>
            <a:xfrm>
              <a:off x="7419074" y="1446711"/>
              <a:ext cx="83367" cy="29927"/>
            </a:xfrm>
            <a:custGeom>
              <a:avLst/>
              <a:gdLst/>
              <a:ahLst/>
              <a:cxnLst/>
              <a:rect l="l" t="t" r="r" b="b"/>
              <a:pathLst>
                <a:path w="2730" h="980" extrusionOk="0">
                  <a:moveTo>
                    <a:pt x="0" y="1"/>
                  </a:moveTo>
                  <a:lnTo>
                    <a:pt x="0" y="980"/>
                  </a:lnTo>
                  <a:lnTo>
                    <a:pt x="2729" y="980"/>
                  </a:lnTo>
                  <a:lnTo>
                    <a:pt x="27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20;p29">
              <a:extLst>
                <a:ext uri="{FF2B5EF4-FFF2-40B4-BE49-F238E27FC236}">
                  <a16:creationId xmlns:a16="http://schemas.microsoft.com/office/drawing/2014/main" id="{5705D376-4B3D-2945-AD47-35181BC98004}"/>
                </a:ext>
              </a:extLst>
            </p:cNvPr>
            <p:cNvSpPr/>
            <p:nvPr/>
          </p:nvSpPr>
          <p:spPr>
            <a:xfrm>
              <a:off x="7385789" y="1426587"/>
              <a:ext cx="33316" cy="69839"/>
            </a:xfrm>
            <a:custGeom>
              <a:avLst/>
              <a:gdLst/>
              <a:ahLst/>
              <a:cxnLst/>
              <a:rect l="l" t="t" r="r" b="b"/>
              <a:pathLst>
                <a:path w="1091" h="2287" extrusionOk="0">
                  <a:moveTo>
                    <a:pt x="0" y="0"/>
                  </a:moveTo>
                  <a:lnTo>
                    <a:pt x="0" y="2287"/>
                  </a:lnTo>
                  <a:lnTo>
                    <a:pt x="1090" y="2287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21;p29">
              <a:extLst>
                <a:ext uri="{FF2B5EF4-FFF2-40B4-BE49-F238E27FC236}">
                  <a16:creationId xmlns:a16="http://schemas.microsoft.com/office/drawing/2014/main" id="{3D6DED98-0635-FB59-9E8F-CBA8D66E3123}"/>
                </a:ext>
              </a:extLst>
            </p:cNvPr>
            <p:cNvSpPr/>
            <p:nvPr/>
          </p:nvSpPr>
          <p:spPr>
            <a:xfrm>
              <a:off x="7068049" y="1147141"/>
              <a:ext cx="409355" cy="289465"/>
            </a:xfrm>
            <a:custGeom>
              <a:avLst/>
              <a:gdLst/>
              <a:ahLst/>
              <a:cxnLst/>
              <a:rect l="l" t="t" r="r" b="b"/>
              <a:pathLst>
                <a:path w="13405" h="9479" extrusionOk="0">
                  <a:moveTo>
                    <a:pt x="10527" y="1"/>
                  </a:moveTo>
                  <a:lnTo>
                    <a:pt x="6308" y="3255"/>
                  </a:lnTo>
                  <a:lnTo>
                    <a:pt x="4140" y="4921"/>
                  </a:lnTo>
                  <a:lnTo>
                    <a:pt x="1" y="8107"/>
                  </a:lnTo>
                  <a:lnTo>
                    <a:pt x="858" y="9479"/>
                  </a:lnTo>
                  <a:lnTo>
                    <a:pt x="5222" y="7516"/>
                  </a:lnTo>
                  <a:lnTo>
                    <a:pt x="7818" y="6274"/>
                  </a:lnTo>
                  <a:lnTo>
                    <a:pt x="9994" y="5226"/>
                  </a:lnTo>
                  <a:lnTo>
                    <a:pt x="10916" y="4784"/>
                  </a:lnTo>
                  <a:lnTo>
                    <a:pt x="11354" y="6255"/>
                  </a:lnTo>
                  <a:lnTo>
                    <a:pt x="13405" y="5553"/>
                  </a:lnTo>
                  <a:lnTo>
                    <a:pt x="13405" y="1960"/>
                  </a:lnTo>
                  <a:lnTo>
                    <a:pt x="12090" y="382"/>
                  </a:lnTo>
                  <a:cubicBezTo>
                    <a:pt x="11888" y="138"/>
                    <a:pt x="11610" y="1"/>
                    <a:pt x="11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2;p29">
              <a:extLst>
                <a:ext uri="{FF2B5EF4-FFF2-40B4-BE49-F238E27FC236}">
                  <a16:creationId xmlns:a16="http://schemas.microsoft.com/office/drawing/2014/main" id="{574C5E3D-A969-AAB4-32F5-F659896F6E10}"/>
                </a:ext>
              </a:extLst>
            </p:cNvPr>
            <p:cNvSpPr/>
            <p:nvPr/>
          </p:nvSpPr>
          <p:spPr>
            <a:xfrm>
              <a:off x="7193862" y="1245959"/>
              <a:ext cx="112470" cy="130151"/>
            </a:xfrm>
            <a:custGeom>
              <a:avLst/>
              <a:gdLst/>
              <a:ahLst/>
              <a:cxnLst/>
              <a:rect l="l" t="t" r="r" b="b"/>
              <a:pathLst>
                <a:path w="3683" h="4262" extrusionOk="0">
                  <a:moveTo>
                    <a:pt x="2169" y="0"/>
                  </a:moveTo>
                  <a:lnTo>
                    <a:pt x="1" y="1666"/>
                  </a:lnTo>
                  <a:lnTo>
                    <a:pt x="1087" y="4261"/>
                  </a:lnTo>
                  <a:lnTo>
                    <a:pt x="3682" y="301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3;p29">
              <a:extLst>
                <a:ext uri="{FF2B5EF4-FFF2-40B4-BE49-F238E27FC236}">
                  <a16:creationId xmlns:a16="http://schemas.microsoft.com/office/drawing/2014/main" id="{50E78718-B004-7846-D2C7-37662223FF96}"/>
                </a:ext>
              </a:extLst>
            </p:cNvPr>
            <p:cNvSpPr/>
            <p:nvPr/>
          </p:nvSpPr>
          <p:spPr>
            <a:xfrm>
              <a:off x="7052475" y="1394676"/>
              <a:ext cx="41806" cy="101873"/>
            </a:xfrm>
            <a:custGeom>
              <a:avLst/>
              <a:gdLst/>
              <a:ahLst/>
              <a:cxnLst/>
              <a:rect l="l" t="t" r="r" b="b"/>
              <a:pathLst>
                <a:path w="1369" h="3336" extrusionOk="0">
                  <a:moveTo>
                    <a:pt x="507" y="1"/>
                  </a:moveTo>
                  <a:lnTo>
                    <a:pt x="0" y="393"/>
                  </a:lnTo>
                  <a:lnTo>
                    <a:pt x="0" y="3336"/>
                  </a:lnTo>
                  <a:lnTo>
                    <a:pt x="820" y="3336"/>
                  </a:lnTo>
                  <a:lnTo>
                    <a:pt x="1368" y="137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4;p29">
              <a:extLst>
                <a:ext uri="{FF2B5EF4-FFF2-40B4-BE49-F238E27FC236}">
                  <a16:creationId xmlns:a16="http://schemas.microsoft.com/office/drawing/2014/main" id="{90A29E3C-41D5-6AB1-8074-E7EA591A500E}"/>
                </a:ext>
              </a:extLst>
            </p:cNvPr>
            <p:cNvSpPr/>
            <p:nvPr/>
          </p:nvSpPr>
          <p:spPr>
            <a:xfrm>
              <a:off x="7451993" y="1146561"/>
              <a:ext cx="58357" cy="69992"/>
            </a:xfrm>
            <a:custGeom>
              <a:avLst/>
              <a:gdLst/>
              <a:ahLst/>
              <a:cxnLst/>
              <a:rect l="l" t="t" r="r" b="b"/>
              <a:pathLst>
                <a:path w="1911" h="2292" extrusionOk="0">
                  <a:moveTo>
                    <a:pt x="820" y="1"/>
                  </a:moveTo>
                  <a:lnTo>
                    <a:pt x="222" y="713"/>
                  </a:lnTo>
                  <a:cubicBezTo>
                    <a:pt x="81" y="885"/>
                    <a:pt x="1" y="1125"/>
                    <a:pt x="1" y="1369"/>
                  </a:cubicBezTo>
                  <a:cubicBezTo>
                    <a:pt x="1" y="1876"/>
                    <a:pt x="348" y="2291"/>
                    <a:pt x="771" y="2291"/>
                  </a:cubicBezTo>
                  <a:cubicBezTo>
                    <a:pt x="977" y="2291"/>
                    <a:pt x="1175" y="2192"/>
                    <a:pt x="1320" y="2020"/>
                  </a:cubicBezTo>
                  <a:lnTo>
                    <a:pt x="1910" y="1312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25;p29">
              <a:extLst>
                <a:ext uri="{FF2B5EF4-FFF2-40B4-BE49-F238E27FC236}">
                  <a16:creationId xmlns:a16="http://schemas.microsoft.com/office/drawing/2014/main" id="{587ACE65-3691-1D69-ACDC-4024984956B8}"/>
                </a:ext>
              </a:extLst>
            </p:cNvPr>
            <p:cNvSpPr/>
            <p:nvPr/>
          </p:nvSpPr>
          <p:spPr>
            <a:xfrm>
              <a:off x="7477034" y="1137125"/>
              <a:ext cx="51456" cy="49868"/>
            </a:xfrm>
            <a:custGeom>
              <a:avLst/>
              <a:gdLst/>
              <a:ahLst/>
              <a:cxnLst/>
              <a:rect l="l" t="t" r="r" b="b"/>
              <a:pathLst>
                <a:path w="1685" h="1633" extrusionOk="0">
                  <a:moveTo>
                    <a:pt x="271" y="1"/>
                  </a:moveTo>
                  <a:lnTo>
                    <a:pt x="0" y="329"/>
                  </a:lnTo>
                  <a:lnTo>
                    <a:pt x="1087" y="1632"/>
                  </a:lnTo>
                  <a:lnTo>
                    <a:pt x="1437" y="1209"/>
                  </a:lnTo>
                  <a:cubicBezTo>
                    <a:pt x="1620" y="996"/>
                    <a:pt x="1685" y="656"/>
                    <a:pt x="1582" y="351"/>
                  </a:cubicBezTo>
                  <a:cubicBezTo>
                    <a:pt x="1548" y="256"/>
                    <a:pt x="1494" y="165"/>
                    <a:pt x="1433" y="89"/>
                  </a:cubicBezTo>
                  <a:lnTo>
                    <a:pt x="13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6;p29">
              <a:extLst>
                <a:ext uri="{FF2B5EF4-FFF2-40B4-BE49-F238E27FC236}">
                  <a16:creationId xmlns:a16="http://schemas.microsoft.com/office/drawing/2014/main" id="{DD54F8C6-0CAF-630B-87BD-4BBCFC6F03F5}"/>
                </a:ext>
              </a:extLst>
            </p:cNvPr>
            <p:cNvSpPr/>
            <p:nvPr/>
          </p:nvSpPr>
          <p:spPr>
            <a:xfrm>
              <a:off x="7352503" y="1306820"/>
              <a:ext cx="33316" cy="69870"/>
            </a:xfrm>
            <a:custGeom>
              <a:avLst/>
              <a:gdLst/>
              <a:ahLst/>
              <a:cxnLst/>
              <a:rect l="l" t="t" r="r" b="b"/>
              <a:pathLst>
                <a:path w="1091" h="2288" extrusionOk="0">
                  <a:moveTo>
                    <a:pt x="0" y="1"/>
                  </a:moveTo>
                  <a:lnTo>
                    <a:pt x="0" y="2287"/>
                  </a:lnTo>
                  <a:lnTo>
                    <a:pt x="1090" y="2287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7;p29">
              <a:extLst>
                <a:ext uri="{FF2B5EF4-FFF2-40B4-BE49-F238E27FC236}">
                  <a16:creationId xmlns:a16="http://schemas.microsoft.com/office/drawing/2014/main" id="{EEB6302C-CC08-2A28-BC24-363040A0CAB0}"/>
                </a:ext>
              </a:extLst>
            </p:cNvPr>
            <p:cNvSpPr/>
            <p:nvPr/>
          </p:nvSpPr>
          <p:spPr>
            <a:xfrm>
              <a:off x="7260800" y="1326730"/>
              <a:ext cx="91735" cy="30049"/>
            </a:xfrm>
            <a:custGeom>
              <a:avLst/>
              <a:gdLst/>
              <a:ahLst/>
              <a:cxnLst/>
              <a:rect l="l" t="t" r="r" b="b"/>
              <a:pathLst>
                <a:path w="300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3003" y="983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28;p29">
              <a:extLst>
                <a:ext uri="{FF2B5EF4-FFF2-40B4-BE49-F238E27FC236}">
                  <a16:creationId xmlns:a16="http://schemas.microsoft.com/office/drawing/2014/main" id="{758EC211-A8A3-C008-6139-71E98323CFAA}"/>
                </a:ext>
              </a:extLst>
            </p:cNvPr>
            <p:cNvSpPr/>
            <p:nvPr/>
          </p:nvSpPr>
          <p:spPr>
            <a:xfrm>
              <a:off x="7414769" y="1316714"/>
              <a:ext cx="62632" cy="169819"/>
            </a:xfrm>
            <a:custGeom>
              <a:avLst/>
              <a:gdLst/>
              <a:ahLst/>
              <a:cxnLst/>
              <a:rect l="l" t="t" r="r" b="b"/>
              <a:pathLst>
                <a:path w="2051" h="5561" extrusionOk="0">
                  <a:moveTo>
                    <a:pt x="2051" y="0"/>
                  </a:moveTo>
                  <a:lnTo>
                    <a:pt x="0" y="706"/>
                  </a:lnTo>
                  <a:lnTo>
                    <a:pt x="961" y="3926"/>
                  </a:lnTo>
                  <a:lnTo>
                    <a:pt x="961" y="5561"/>
                  </a:lnTo>
                  <a:lnTo>
                    <a:pt x="2051" y="5561"/>
                  </a:lnTo>
                  <a:lnTo>
                    <a:pt x="2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9;p29">
              <a:extLst>
                <a:ext uri="{FF2B5EF4-FFF2-40B4-BE49-F238E27FC236}">
                  <a16:creationId xmlns:a16="http://schemas.microsoft.com/office/drawing/2014/main" id="{2604EBB3-9D01-3FA7-0312-8281749C7340}"/>
                </a:ext>
              </a:extLst>
            </p:cNvPr>
            <p:cNvSpPr/>
            <p:nvPr/>
          </p:nvSpPr>
          <p:spPr>
            <a:xfrm>
              <a:off x="7369146" y="1147141"/>
              <a:ext cx="33316" cy="69870"/>
            </a:xfrm>
            <a:custGeom>
              <a:avLst/>
              <a:gdLst/>
              <a:ahLst/>
              <a:cxnLst/>
              <a:rect l="l" t="t" r="r" b="b"/>
              <a:pathLst>
                <a:path w="1091" h="2288" extrusionOk="0">
                  <a:moveTo>
                    <a:pt x="0" y="1"/>
                  </a:moveTo>
                  <a:lnTo>
                    <a:pt x="0" y="2287"/>
                  </a:lnTo>
                  <a:lnTo>
                    <a:pt x="1090" y="2287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0;p29">
              <a:extLst>
                <a:ext uri="{FF2B5EF4-FFF2-40B4-BE49-F238E27FC236}">
                  <a16:creationId xmlns:a16="http://schemas.microsoft.com/office/drawing/2014/main" id="{4808DA5E-3ADE-1EB6-08D5-A1147FFE5BA7}"/>
                </a:ext>
              </a:extLst>
            </p:cNvPr>
            <p:cNvSpPr/>
            <p:nvPr/>
          </p:nvSpPr>
          <p:spPr>
            <a:xfrm>
              <a:off x="7285810" y="1147141"/>
              <a:ext cx="83367" cy="219534"/>
            </a:xfrm>
            <a:custGeom>
              <a:avLst/>
              <a:gdLst/>
              <a:ahLst/>
              <a:cxnLst/>
              <a:rect l="l" t="t" r="r" b="b"/>
              <a:pathLst>
                <a:path w="2730" h="7189" extrusionOk="0">
                  <a:moveTo>
                    <a:pt x="1910" y="1"/>
                  </a:moveTo>
                  <a:cubicBezTo>
                    <a:pt x="858" y="1"/>
                    <a:pt x="1" y="1026"/>
                    <a:pt x="1" y="2287"/>
                  </a:cubicBezTo>
                  <a:lnTo>
                    <a:pt x="1" y="7188"/>
                  </a:lnTo>
                  <a:lnTo>
                    <a:pt x="1365" y="7188"/>
                  </a:lnTo>
                  <a:lnTo>
                    <a:pt x="1365" y="5553"/>
                  </a:lnTo>
                  <a:lnTo>
                    <a:pt x="2184" y="2287"/>
                  </a:lnTo>
                  <a:lnTo>
                    <a:pt x="2729" y="2287"/>
                  </a:lnTo>
                  <a:lnTo>
                    <a:pt x="27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1;p29">
              <a:extLst>
                <a:ext uri="{FF2B5EF4-FFF2-40B4-BE49-F238E27FC236}">
                  <a16:creationId xmlns:a16="http://schemas.microsoft.com/office/drawing/2014/main" id="{0C3EED70-B385-BA84-5DDE-03923408688C}"/>
                </a:ext>
              </a:extLst>
            </p:cNvPr>
            <p:cNvSpPr/>
            <p:nvPr/>
          </p:nvSpPr>
          <p:spPr>
            <a:xfrm>
              <a:off x="7399042" y="1273443"/>
              <a:ext cx="30538" cy="25560"/>
            </a:xfrm>
            <a:custGeom>
              <a:avLst/>
              <a:gdLst/>
              <a:ahLst/>
              <a:cxnLst/>
              <a:rect l="l" t="t" r="r" b="b"/>
              <a:pathLst>
                <a:path w="1000" h="837" extrusionOk="0">
                  <a:moveTo>
                    <a:pt x="690" y="0"/>
                  </a:moveTo>
                  <a:cubicBezTo>
                    <a:pt x="657" y="0"/>
                    <a:pt x="624" y="7"/>
                    <a:pt x="592" y="23"/>
                  </a:cubicBezTo>
                  <a:lnTo>
                    <a:pt x="203" y="209"/>
                  </a:lnTo>
                  <a:cubicBezTo>
                    <a:pt x="66" y="274"/>
                    <a:pt x="1" y="465"/>
                    <a:pt x="50" y="632"/>
                  </a:cubicBezTo>
                  <a:cubicBezTo>
                    <a:pt x="91" y="759"/>
                    <a:pt x="195" y="836"/>
                    <a:pt x="302" y="836"/>
                  </a:cubicBezTo>
                  <a:cubicBezTo>
                    <a:pt x="337" y="836"/>
                    <a:pt x="372" y="828"/>
                    <a:pt x="405" y="811"/>
                  </a:cubicBezTo>
                  <a:lnTo>
                    <a:pt x="790" y="629"/>
                  </a:lnTo>
                  <a:cubicBezTo>
                    <a:pt x="927" y="560"/>
                    <a:pt x="999" y="369"/>
                    <a:pt x="942" y="206"/>
                  </a:cubicBezTo>
                  <a:cubicBezTo>
                    <a:pt x="901" y="77"/>
                    <a:pt x="798" y="0"/>
                    <a:pt x="690" y="0"/>
                  </a:cubicBezTo>
                  <a:close/>
                </a:path>
              </a:pathLst>
            </a:custGeom>
            <a:solidFill>
              <a:srgbClr val="000000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2;p29">
              <a:extLst>
                <a:ext uri="{FF2B5EF4-FFF2-40B4-BE49-F238E27FC236}">
                  <a16:creationId xmlns:a16="http://schemas.microsoft.com/office/drawing/2014/main" id="{A5C3F802-E4A7-824C-EC1B-75A0D853B5D4}"/>
                </a:ext>
              </a:extLst>
            </p:cNvPr>
            <p:cNvSpPr/>
            <p:nvPr/>
          </p:nvSpPr>
          <p:spPr>
            <a:xfrm>
              <a:off x="7067591" y="1296926"/>
              <a:ext cx="159467" cy="139343"/>
            </a:xfrm>
            <a:custGeom>
              <a:avLst/>
              <a:gdLst/>
              <a:ahLst/>
              <a:cxnLst/>
              <a:rect l="l" t="t" r="r" b="b"/>
              <a:pathLst>
                <a:path w="5222" h="4563" extrusionOk="0">
                  <a:moveTo>
                    <a:pt x="4140" y="1"/>
                  </a:moveTo>
                  <a:lnTo>
                    <a:pt x="1" y="3187"/>
                  </a:lnTo>
                  <a:lnTo>
                    <a:pt x="858" y="4563"/>
                  </a:lnTo>
                  <a:lnTo>
                    <a:pt x="5222" y="2596"/>
                  </a:lnTo>
                  <a:lnTo>
                    <a:pt x="4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3;p29">
              <a:extLst>
                <a:ext uri="{FF2B5EF4-FFF2-40B4-BE49-F238E27FC236}">
                  <a16:creationId xmlns:a16="http://schemas.microsoft.com/office/drawing/2014/main" id="{68502E1E-5387-F4E4-3F92-4C095CC9BC16}"/>
                </a:ext>
              </a:extLst>
            </p:cNvPr>
            <p:cNvSpPr/>
            <p:nvPr/>
          </p:nvSpPr>
          <p:spPr>
            <a:xfrm>
              <a:off x="7227514" y="1306820"/>
              <a:ext cx="33316" cy="69870"/>
            </a:xfrm>
            <a:custGeom>
              <a:avLst/>
              <a:gdLst/>
              <a:ahLst/>
              <a:cxnLst/>
              <a:rect l="l" t="t" r="r" b="b"/>
              <a:pathLst>
                <a:path w="1091" h="2288" extrusionOk="0">
                  <a:moveTo>
                    <a:pt x="0" y="1"/>
                  </a:moveTo>
                  <a:lnTo>
                    <a:pt x="0" y="2287"/>
                  </a:lnTo>
                  <a:lnTo>
                    <a:pt x="1090" y="2287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4;p29">
              <a:extLst>
                <a:ext uri="{FF2B5EF4-FFF2-40B4-BE49-F238E27FC236}">
                  <a16:creationId xmlns:a16="http://schemas.microsoft.com/office/drawing/2014/main" id="{6DD2258B-09C1-EF45-FB35-970CB09BEF5E}"/>
                </a:ext>
              </a:extLst>
            </p:cNvPr>
            <p:cNvSpPr/>
            <p:nvPr/>
          </p:nvSpPr>
          <p:spPr>
            <a:xfrm>
              <a:off x="7369146" y="1197069"/>
              <a:ext cx="34141" cy="19941"/>
            </a:xfrm>
            <a:custGeom>
              <a:avLst/>
              <a:gdLst/>
              <a:ahLst/>
              <a:cxnLst/>
              <a:rect l="l" t="t" r="r" b="b"/>
              <a:pathLst>
                <a:path w="1118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12" y="652"/>
                  </a:lnTo>
                  <a:cubicBezTo>
                    <a:pt x="949" y="652"/>
                    <a:pt x="1067" y="538"/>
                    <a:pt x="1090" y="374"/>
                  </a:cubicBezTo>
                  <a:cubicBezTo>
                    <a:pt x="1117" y="172"/>
                    <a:pt x="984" y="1"/>
                    <a:pt x="820" y="1"/>
                  </a:cubicBezTo>
                  <a:close/>
                </a:path>
              </a:pathLst>
            </a:custGeom>
            <a:solidFill>
              <a:srgbClr val="000000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148;p29">
            <a:extLst>
              <a:ext uri="{FF2B5EF4-FFF2-40B4-BE49-F238E27FC236}">
                <a16:creationId xmlns:a16="http://schemas.microsoft.com/office/drawing/2014/main" id="{F8C896C1-A9FD-9BD6-64D3-4BEE5B4B639C}"/>
              </a:ext>
            </a:extLst>
          </p:cNvPr>
          <p:cNvGrpSpPr/>
          <p:nvPr/>
        </p:nvGrpSpPr>
        <p:grpSpPr>
          <a:xfrm>
            <a:off x="1227179" y="4095720"/>
            <a:ext cx="439205" cy="610524"/>
            <a:chOff x="1613650" y="924050"/>
            <a:chExt cx="439205" cy="610524"/>
          </a:xfrm>
        </p:grpSpPr>
        <p:sp>
          <p:nvSpPr>
            <p:cNvPr id="26" name="Google Shape;1149;p29">
              <a:extLst>
                <a:ext uri="{FF2B5EF4-FFF2-40B4-BE49-F238E27FC236}">
                  <a16:creationId xmlns:a16="http://schemas.microsoft.com/office/drawing/2014/main" id="{6085E5AD-0A73-3F82-B293-EABAB89C80A6}"/>
                </a:ext>
              </a:extLst>
            </p:cNvPr>
            <p:cNvSpPr/>
            <p:nvPr/>
          </p:nvSpPr>
          <p:spPr>
            <a:xfrm>
              <a:off x="1658041" y="1273961"/>
              <a:ext cx="114242" cy="228935"/>
            </a:xfrm>
            <a:custGeom>
              <a:avLst/>
              <a:gdLst/>
              <a:ahLst/>
              <a:cxnLst/>
              <a:rect l="l" t="t" r="r" b="b"/>
              <a:pathLst>
                <a:path w="3549" h="7112" extrusionOk="0">
                  <a:moveTo>
                    <a:pt x="889" y="0"/>
                  </a:moveTo>
                  <a:cubicBezTo>
                    <a:pt x="831" y="54"/>
                    <a:pt x="774" y="111"/>
                    <a:pt x="721" y="172"/>
                  </a:cubicBezTo>
                  <a:cubicBezTo>
                    <a:pt x="130" y="881"/>
                    <a:pt x="130" y="2032"/>
                    <a:pt x="721" y="2740"/>
                  </a:cubicBezTo>
                  <a:lnTo>
                    <a:pt x="1914" y="4170"/>
                  </a:lnTo>
                  <a:lnTo>
                    <a:pt x="1" y="7112"/>
                  </a:lnTo>
                  <a:lnTo>
                    <a:pt x="1639" y="6784"/>
                  </a:lnTo>
                  <a:lnTo>
                    <a:pt x="3004" y="5385"/>
                  </a:lnTo>
                  <a:cubicBezTo>
                    <a:pt x="3347" y="5031"/>
                    <a:pt x="3549" y="4513"/>
                    <a:pt x="3549" y="3964"/>
                  </a:cubicBezTo>
                  <a:cubicBezTo>
                    <a:pt x="3549" y="3468"/>
                    <a:pt x="3385" y="2992"/>
                    <a:pt x="3095" y="2645"/>
                  </a:cubicBezTo>
                  <a:lnTo>
                    <a:pt x="8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0;p29">
              <a:extLst>
                <a:ext uri="{FF2B5EF4-FFF2-40B4-BE49-F238E27FC236}">
                  <a16:creationId xmlns:a16="http://schemas.microsoft.com/office/drawing/2014/main" id="{9406B7BA-9525-6469-DE18-7731465C7D98}"/>
                </a:ext>
              </a:extLst>
            </p:cNvPr>
            <p:cNvSpPr/>
            <p:nvPr/>
          </p:nvSpPr>
          <p:spPr>
            <a:xfrm>
              <a:off x="1658041" y="1273961"/>
              <a:ext cx="114242" cy="228935"/>
            </a:xfrm>
            <a:custGeom>
              <a:avLst/>
              <a:gdLst/>
              <a:ahLst/>
              <a:cxnLst/>
              <a:rect l="l" t="t" r="r" b="b"/>
              <a:pathLst>
                <a:path w="3549" h="7112" extrusionOk="0">
                  <a:moveTo>
                    <a:pt x="889" y="0"/>
                  </a:moveTo>
                  <a:cubicBezTo>
                    <a:pt x="831" y="54"/>
                    <a:pt x="774" y="111"/>
                    <a:pt x="721" y="172"/>
                  </a:cubicBezTo>
                  <a:cubicBezTo>
                    <a:pt x="130" y="881"/>
                    <a:pt x="130" y="2032"/>
                    <a:pt x="721" y="2740"/>
                  </a:cubicBezTo>
                  <a:lnTo>
                    <a:pt x="1914" y="4170"/>
                  </a:lnTo>
                  <a:lnTo>
                    <a:pt x="1" y="7112"/>
                  </a:lnTo>
                  <a:lnTo>
                    <a:pt x="1639" y="6784"/>
                  </a:lnTo>
                  <a:lnTo>
                    <a:pt x="3004" y="5385"/>
                  </a:lnTo>
                  <a:cubicBezTo>
                    <a:pt x="3347" y="5031"/>
                    <a:pt x="3549" y="4513"/>
                    <a:pt x="3549" y="3964"/>
                  </a:cubicBezTo>
                  <a:cubicBezTo>
                    <a:pt x="3549" y="3468"/>
                    <a:pt x="3385" y="2992"/>
                    <a:pt x="3095" y="2645"/>
                  </a:cubicBezTo>
                  <a:lnTo>
                    <a:pt x="889" y="0"/>
                  </a:lnTo>
                  <a:close/>
                </a:path>
              </a:pathLst>
            </a:custGeom>
            <a:solidFill>
              <a:srgbClr val="8A531D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1;p29">
              <a:extLst>
                <a:ext uri="{FF2B5EF4-FFF2-40B4-BE49-F238E27FC236}">
                  <a16:creationId xmlns:a16="http://schemas.microsoft.com/office/drawing/2014/main" id="{5CB9CCCF-1BB6-C992-82D5-21002A4FD9FA}"/>
                </a:ext>
              </a:extLst>
            </p:cNvPr>
            <p:cNvSpPr/>
            <p:nvPr/>
          </p:nvSpPr>
          <p:spPr>
            <a:xfrm>
              <a:off x="1657558" y="1492341"/>
              <a:ext cx="87879" cy="42233"/>
            </a:xfrm>
            <a:custGeom>
              <a:avLst/>
              <a:gdLst/>
              <a:ahLst/>
              <a:cxnLst/>
              <a:rect l="l" t="t" r="r" b="b"/>
              <a:pathLst>
                <a:path w="2730" h="1312" extrusionOk="0">
                  <a:moveTo>
                    <a:pt x="1639" y="0"/>
                  </a:moveTo>
                  <a:lnTo>
                    <a:pt x="0" y="328"/>
                  </a:lnTo>
                  <a:lnTo>
                    <a:pt x="0" y="1311"/>
                  </a:lnTo>
                  <a:lnTo>
                    <a:pt x="2729" y="1311"/>
                  </a:lnTo>
                  <a:lnTo>
                    <a:pt x="2729" y="9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2;p29">
              <a:extLst>
                <a:ext uri="{FF2B5EF4-FFF2-40B4-BE49-F238E27FC236}">
                  <a16:creationId xmlns:a16="http://schemas.microsoft.com/office/drawing/2014/main" id="{C373DC7C-1513-4CB1-BA62-A96B6DABDD9C}"/>
                </a:ext>
              </a:extLst>
            </p:cNvPr>
            <p:cNvSpPr/>
            <p:nvPr/>
          </p:nvSpPr>
          <p:spPr>
            <a:xfrm>
              <a:off x="1662225" y="1273961"/>
              <a:ext cx="92514" cy="123803"/>
            </a:xfrm>
            <a:custGeom>
              <a:avLst/>
              <a:gdLst/>
              <a:ahLst/>
              <a:cxnLst/>
              <a:rect l="l" t="t" r="r" b="b"/>
              <a:pathLst>
                <a:path w="2874" h="3846" extrusionOk="0">
                  <a:moveTo>
                    <a:pt x="759" y="0"/>
                  </a:moveTo>
                  <a:cubicBezTo>
                    <a:pt x="701" y="54"/>
                    <a:pt x="644" y="111"/>
                    <a:pt x="591" y="172"/>
                  </a:cubicBezTo>
                  <a:cubicBezTo>
                    <a:pt x="0" y="881"/>
                    <a:pt x="0" y="2032"/>
                    <a:pt x="591" y="2740"/>
                  </a:cubicBezTo>
                  <a:lnTo>
                    <a:pt x="1513" y="3846"/>
                  </a:lnTo>
                  <a:lnTo>
                    <a:pt x="2874" y="2535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3;p29">
              <a:extLst>
                <a:ext uri="{FF2B5EF4-FFF2-40B4-BE49-F238E27FC236}">
                  <a16:creationId xmlns:a16="http://schemas.microsoft.com/office/drawing/2014/main" id="{883FB5E6-8ABB-B286-8C31-7ACE11DE7016}"/>
                </a:ext>
              </a:extLst>
            </p:cNvPr>
            <p:cNvSpPr/>
            <p:nvPr/>
          </p:nvSpPr>
          <p:spPr>
            <a:xfrm>
              <a:off x="1772253" y="1187207"/>
              <a:ext cx="61515" cy="73779"/>
            </a:xfrm>
            <a:custGeom>
              <a:avLst/>
              <a:gdLst/>
              <a:ahLst/>
              <a:cxnLst/>
              <a:rect l="l" t="t" r="r" b="b"/>
              <a:pathLst>
                <a:path w="1911" h="2292" extrusionOk="0">
                  <a:moveTo>
                    <a:pt x="820" y="1"/>
                  </a:moveTo>
                  <a:lnTo>
                    <a:pt x="222" y="713"/>
                  </a:lnTo>
                  <a:cubicBezTo>
                    <a:pt x="81" y="885"/>
                    <a:pt x="1" y="1125"/>
                    <a:pt x="1" y="1365"/>
                  </a:cubicBezTo>
                  <a:cubicBezTo>
                    <a:pt x="1" y="1876"/>
                    <a:pt x="348" y="2291"/>
                    <a:pt x="771" y="2291"/>
                  </a:cubicBezTo>
                  <a:cubicBezTo>
                    <a:pt x="977" y="2291"/>
                    <a:pt x="1175" y="2192"/>
                    <a:pt x="1320" y="2021"/>
                  </a:cubicBezTo>
                  <a:lnTo>
                    <a:pt x="1910" y="130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4;p29">
              <a:extLst>
                <a:ext uri="{FF2B5EF4-FFF2-40B4-BE49-F238E27FC236}">
                  <a16:creationId xmlns:a16="http://schemas.microsoft.com/office/drawing/2014/main" id="{E7C7707F-A23A-FBF7-9E42-BA34EECF7E5C}"/>
                </a:ext>
              </a:extLst>
            </p:cNvPr>
            <p:cNvSpPr/>
            <p:nvPr/>
          </p:nvSpPr>
          <p:spPr>
            <a:xfrm>
              <a:off x="1798649" y="1176552"/>
              <a:ext cx="52534" cy="52663"/>
            </a:xfrm>
            <a:custGeom>
              <a:avLst/>
              <a:gdLst/>
              <a:ahLst/>
              <a:cxnLst/>
              <a:rect l="l" t="t" r="r" b="b"/>
              <a:pathLst>
                <a:path w="1632" h="1636" extrusionOk="0">
                  <a:moveTo>
                    <a:pt x="271" y="0"/>
                  </a:moveTo>
                  <a:lnTo>
                    <a:pt x="0" y="332"/>
                  </a:lnTo>
                  <a:lnTo>
                    <a:pt x="1090" y="1635"/>
                  </a:lnTo>
                  <a:lnTo>
                    <a:pt x="1441" y="1212"/>
                  </a:lnTo>
                  <a:cubicBezTo>
                    <a:pt x="1563" y="1064"/>
                    <a:pt x="1631" y="865"/>
                    <a:pt x="1631" y="656"/>
                  </a:cubicBezTo>
                  <a:cubicBezTo>
                    <a:pt x="1631" y="446"/>
                    <a:pt x="1567" y="244"/>
                    <a:pt x="1441" y="95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5;p29">
              <a:extLst>
                <a:ext uri="{FF2B5EF4-FFF2-40B4-BE49-F238E27FC236}">
                  <a16:creationId xmlns:a16="http://schemas.microsoft.com/office/drawing/2014/main" id="{361A499D-E50B-3B0D-CD96-057A4836BFDB}"/>
                </a:ext>
              </a:extLst>
            </p:cNvPr>
            <p:cNvSpPr/>
            <p:nvPr/>
          </p:nvSpPr>
          <p:spPr>
            <a:xfrm>
              <a:off x="1642235" y="1228958"/>
              <a:ext cx="226103" cy="210780"/>
            </a:xfrm>
            <a:custGeom>
              <a:avLst/>
              <a:gdLst/>
              <a:ahLst/>
              <a:cxnLst/>
              <a:rect l="l" t="t" r="r" b="b"/>
              <a:pathLst>
                <a:path w="7024" h="6548" extrusionOk="0">
                  <a:moveTo>
                    <a:pt x="3136" y="0"/>
                  </a:moveTo>
                  <a:cubicBezTo>
                    <a:pt x="2831" y="0"/>
                    <a:pt x="2521" y="71"/>
                    <a:pt x="2222" y="221"/>
                  </a:cubicBezTo>
                  <a:lnTo>
                    <a:pt x="316" y="1173"/>
                  </a:lnTo>
                  <a:cubicBezTo>
                    <a:pt x="202" y="1231"/>
                    <a:pt x="99" y="1307"/>
                    <a:pt x="0" y="1394"/>
                  </a:cubicBezTo>
                  <a:lnTo>
                    <a:pt x="1753" y="3494"/>
                  </a:lnTo>
                  <a:lnTo>
                    <a:pt x="3754" y="2294"/>
                  </a:lnTo>
                  <a:lnTo>
                    <a:pt x="4166" y="3189"/>
                  </a:lnTo>
                  <a:lnTo>
                    <a:pt x="5115" y="5240"/>
                  </a:lnTo>
                  <a:lnTo>
                    <a:pt x="5115" y="6547"/>
                  </a:lnTo>
                  <a:lnTo>
                    <a:pt x="5385" y="6547"/>
                  </a:lnTo>
                  <a:lnTo>
                    <a:pt x="5660" y="6219"/>
                  </a:lnTo>
                  <a:lnTo>
                    <a:pt x="6205" y="6547"/>
                  </a:lnTo>
                  <a:lnTo>
                    <a:pt x="7024" y="6547"/>
                  </a:lnTo>
                  <a:lnTo>
                    <a:pt x="7024" y="5895"/>
                  </a:lnTo>
                  <a:lnTo>
                    <a:pt x="6212" y="4905"/>
                  </a:lnTo>
                  <a:lnTo>
                    <a:pt x="5511" y="2385"/>
                  </a:lnTo>
                  <a:lnTo>
                    <a:pt x="5385" y="1947"/>
                  </a:lnTo>
                  <a:cubicBezTo>
                    <a:pt x="5366" y="1878"/>
                    <a:pt x="5347" y="1814"/>
                    <a:pt x="5324" y="1753"/>
                  </a:cubicBezTo>
                  <a:cubicBezTo>
                    <a:pt x="4945" y="659"/>
                    <a:pt x="4065" y="0"/>
                    <a:pt x="3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6;p29">
              <a:extLst>
                <a:ext uri="{FF2B5EF4-FFF2-40B4-BE49-F238E27FC236}">
                  <a16:creationId xmlns:a16="http://schemas.microsoft.com/office/drawing/2014/main" id="{2C8C1D6D-B2E0-856A-575C-77E863A8DC7F}"/>
                </a:ext>
              </a:extLst>
            </p:cNvPr>
            <p:cNvSpPr/>
            <p:nvPr/>
          </p:nvSpPr>
          <p:spPr>
            <a:xfrm>
              <a:off x="1894705" y="924050"/>
              <a:ext cx="158149" cy="536768"/>
            </a:xfrm>
            <a:custGeom>
              <a:avLst/>
              <a:gdLst/>
              <a:ahLst/>
              <a:cxnLst/>
              <a:rect l="l" t="t" r="r" b="b"/>
              <a:pathLst>
                <a:path w="4913" h="16675" extrusionOk="0">
                  <a:moveTo>
                    <a:pt x="3819" y="1"/>
                  </a:moveTo>
                  <a:lnTo>
                    <a:pt x="3545" y="653"/>
                  </a:lnTo>
                  <a:lnTo>
                    <a:pt x="3819" y="1304"/>
                  </a:lnTo>
                  <a:lnTo>
                    <a:pt x="3545" y="3267"/>
                  </a:lnTo>
                  <a:lnTo>
                    <a:pt x="1094" y="3267"/>
                  </a:lnTo>
                  <a:cubicBezTo>
                    <a:pt x="492" y="3267"/>
                    <a:pt x="0" y="3854"/>
                    <a:pt x="0" y="4578"/>
                  </a:cubicBezTo>
                  <a:lnTo>
                    <a:pt x="0" y="16675"/>
                  </a:lnTo>
                  <a:lnTo>
                    <a:pt x="1365" y="16675"/>
                  </a:lnTo>
                  <a:lnTo>
                    <a:pt x="1997" y="11777"/>
                  </a:lnTo>
                  <a:lnTo>
                    <a:pt x="2459" y="8180"/>
                  </a:lnTo>
                  <a:lnTo>
                    <a:pt x="2459" y="5234"/>
                  </a:lnTo>
                  <a:lnTo>
                    <a:pt x="3823" y="5234"/>
                  </a:lnTo>
                  <a:cubicBezTo>
                    <a:pt x="4421" y="5234"/>
                    <a:pt x="4913" y="4650"/>
                    <a:pt x="4913" y="3926"/>
                  </a:cubicBezTo>
                  <a:lnTo>
                    <a:pt x="4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7;p29">
              <a:extLst>
                <a:ext uri="{FF2B5EF4-FFF2-40B4-BE49-F238E27FC236}">
                  <a16:creationId xmlns:a16="http://schemas.microsoft.com/office/drawing/2014/main" id="{1C41E021-0B0D-506F-B98F-99CF0C3CD2DC}"/>
                </a:ext>
              </a:extLst>
            </p:cNvPr>
            <p:cNvSpPr/>
            <p:nvPr/>
          </p:nvSpPr>
          <p:spPr>
            <a:xfrm>
              <a:off x="1912378" y="966155"/>
              <a:ext cx="52759" cy="63286"/>
            </a:xfrm>
            <a:custGeom>
              <a:avLst/>
              <a:gdLst/>
              <a:ahLst/>
              <a:cxnLst/>
              <a:rect l="l" t="t" r="r" b="b"/>
              <a:pathLst>
                <a:path w="1639" h="1966" extrusionOk="0">
                  <a:moveTo>
                    <a:pt x="0" y="0"/>
                  </a:moveTo>
                  <a:lnTo>
                    <a:pt x="0" y="987"/>
                  </a:lnTo>
                  <a:cubicBezTo>
                    <a:pt x="0" y="1525"/>
                    <a:pt x="364" y="1966"/>
                    <a:pt x="814" y="1966"/>
                  </a:cubicBezTo>
                  <a:cubicBezTo>
                    <a:pt x="836" y="1966"/>
                    <a:pt x="858" y="1965"/>
                    <a:pt x="881" y="1963"/>
                  </a:cubicBezTo>
                  <a:cubicBezTo>
                    <a:pt x="1300" y="1925"/>
                    <a:pt x="1639" y="1464"/>
                    <a:pt x="1639" y="964"/>
                  </a:cubicBezTo>
                  <a:lnTo>
                    <a:pt x="1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8;p29">
              <a:extLst>
                <a:ext uri="{FF2B5EF4-FFF2-40B4-BE49-F238E27FC236}">
                  <a16:creationId xmlns:a16="http://schemas.microsoft.com/office/drawing/2014/main" id="{10F76329-5B26-2C92-9173-B3D8B4C6600C}"/>
                </a:ext>
              </a:extLst>
            </p:cNvPr>
            <p:cNvSpPr/>
            <p:nvPr/>
          </p:nvSpPr>
          <p:spPr>
            <a:xfrm>
              <a:off x="1912378" y="924179"/>
              <a:ext cx="52759" cy="42008"/>
            </a:xfrm>
            <a:custGeom>
              <a:avLst/>
              <a:gdLst/>
              <a:ahLst/>
              <a:cxnLst/>
              <a:rect l="l" t="t" r="r" b="b"/>
              <a:pathLst>
                <a:path w="1639" h="1305" extrusionOk="0">
                  <a:moveTo>
                    <a:pt x="1006" y="1"/>
                  </a:moveTo>
                  <a:cubicBezTo>
                    <a:pt x="976" y="1"/>
                    <a:pt x="946" y="3"/>
                    <a:pt x="915" y="8"/>
                  </a:cubicBezTo>
                  <a:cubicBezTo>
                    <a:pt x="820" y="24"/>
                    <a:pt x="732" y="73"/>
                    <a:pt x="652" y="134"/>
                  </a:cubicBezTo>
                  <a:lnTo>
                    <a:pt x="0" y="652"/>
                  </a:lnTo>
                  <a:lnTo>
                    <a:pt x="0" y="1304"/>
                  </a:lnTo>
                  <a:lnTo>
                    <a:pt x="1639" y="1304"/>
                  </a:lnTo>
                  <a:lnTo>
                    <a:pt x="1639" y="751"/>
                  </a:lnTo>
                  <a:cubicBezTo>
                    <a:pt x="1639" y="337"/>
                    <a:pt x="1355" y="1"/>
                    <a:pt x="1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9;p29">
              <a:extLst>
                <a:ext uri="{FF2B5EF4-FFF2-40B4-BE49-F238E27FC236}">
                  <a16:creationId xmlns:a16="http://schemas.microsoft.com/office/drawing/2014/main" id="{A75D4E77-A7B9-9785-5B5B-F00A18EB8202}"/>
                </a:ext>
              </a:extLst>
            </p:cNvPr>
            <p:cNvSpPr/>
            <p:nvPr/>
          </p:nvSpPr>
          <p:spPr>
            <a:xfrm>
              <a:off x="1886368" y="1460794"/>
              <a:ext cx="61483" cy="73779"/>
            </a:xfrm>
            <a:custGeom>
              <a:avLst/>
              <a:gdLst/>
              <a:ahLst/>
              <a:cxnLst/>
              <a:rect l="l" t="t" r="r" b="b"/>
              <a:pathLst>
                <a:path w="1910" h="2292" extrusionOk="0">
                  <a:moveTo>
                    <a:pt x="275" y="1"/>
                  </a:moveTo>
                  <a:lnTo>
                    <a:pt x="0" y="656"/>
                  </a:lnTo>
                  <a:lnTo>
                    <a:pt x="1639" y="2291"/>
                  </a:lnTo>
                  <a:lnTo>
                    <a:pt x="1910" y="1963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0;p29">
              <a:extLst>
                <a:ext uri="{FF2B5EF4-FFF2-40B4-BE49-F238E27FC236}">
                  <a16:creationId xmlns:a16="http://schemas.microsoft.com/office/drawing/2014/main" id="{F4B9EE7A-8DAF-C793-2864-726F2D25C871}"/>
                </a:ext>
              </a:extLst>
            </p:cNvPr>
            <p:cNvSpPr/>
            <p:nvPr/>
          </p:nvSpPr>
          <p:spPr>
            <a:xfrm>
              <a:off x="1894963" y="1029216"/>
              <a:ext cx="87718" cy="158021"/>
            </a:xfrm>
            <a:custGeom>
              <a:avLst/>
              <a:gdLst/>
              <a:ahLst/>
              <a:cxnLst/>
              <a:rect l="l" t="t" r="r" b="b"/>
              <a:pathLst>
                <a:path w="2725" h="4909" extrusionOk="0">
                  <a:moveTo>
                    <a:pt x="1090" y="0"/>
                  </a:moveTo>
                  <a:cubicBezTo>
                    <a:pt x="488" y="0"/>
                    <a:pt x="0" y="587"/>
                    <a:pt x="0" y="1311"/>
                  </a:cubicBezTo>
                  <a:lnTo>
                    <a:pt x="0" y="4909"/>
                  </a:lnTo>
                  <a:lnTo>
                    <a:pt x="2451" y="4909"/>
                  </a:lnTo>
                  <a:lnTo>
                    <a:pt x="2451" y="1963"/>
                  </a:lnTo>
                  <a:lnTo>
                    <a:pt x="2725" y="1963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1;p29">
              <a:extLst>
                <a:ext uri="{FF2B5EF4-FFF2-40B4-BE49-F238E27FC236}">
                  <a16:creationId xmlns:a16="http://schemas.microsoft.com/office/drawing/2014/main" id="{F6D3C79F-F9C2-8CCE-639F-17E439164CD4}"/>
                </a:ext>
              </a:extLst>
            </p:cNvPr>
            <p:cNvSpPr/>
            <p:nvPr/>
          </p:nvSpPr>
          <p:spPr>
            <a:xfrm>
              <a:off x="1894705" y="1187207"/>
              <a:ext cx="79155" cy="115723"/>
            </a:xfrm>
            <a:custGeom>
              <a:avLst/>
              <a:gdLst/>
              <a:ahLst/>
              <a:cxnLst/>
              <a:rect l="l" t="t" r="r" b="b"/>
              <a:pathLst>
                <a:path w="2459" h="3595" extrusionOk="0">
                  <a:moveTo>
                    <a:pt x="0" y="1"/>
                  </a:moveTo>
                  <a:lnTo>
                    <a:pt x="0" y="3595"/>
                  </a:lnTo>
                  <a:lnTo>
                    <a:pt x="1997" y="3595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2;p29">
              <a:extLst>
                <a:ext uri="{FF2B5EF4-FFF2-40B4-BE49-F238E27FC236}">
                  <a16:creationId xmlns:a16="http://schemas.microsoft.com/office/drawing/2014/main" id="{D765B929-E79B-0642-1D6D-BE1715048045}"/>
                </a:ext>
              </a:extLst>
            </p:cNvPr>
            <p:cNvSpPr/>
            <p:nvPr/>
          </p:nvSpPr>
          <p:spPr>
            <a:xfrm>
              <a:off x="1614262" y="1273961"/>
              <a:ext cx="114114" cy="228935"/>
            </a:xfrm>
            <a:custGeom>
              <a:avLst/>
              <a:gdLst/>
              <a:ahLst/>
              <a:cxnLst/>
              <a:rect l="l" t="t" r="r" b="b"/>
              <a:pathLst>
                <a:path w="3545" h="7112" extrusionOk="0">
                  <a:moveTo>
                    <a:pt x="884" y="0"/>
                  </a:moveTo>
                  <a:cubicBezTo>
                    <a:pt x="831" y="54"/>
                    <a:pt x="770" y="111"/>
                    <a:pt x="720" y="172"/>
                  </a:cubicBezTo>
                  <a:cubicBezTo>
                    <a:pt x="130" y="881"/>
                    <a:pt x="130" y="2032"/>
                    <a:pt x="720" y="2740"/>
                  </a:cubicBezTo>
                  <a:lnTo>
                    <a:pt x="1909" y="4170"/>
                  </a:lnTo>
                  <a:lnTo>
                    <a:pt x="0" y="7112"/>
                  </a:lnTo>
                  <a:lnTo>
                    <a:pt x="1639" y="6784"/>
                  </a:lnTo>
                  <a:lnTo>
                    <a:pt x="2999" y="5385"/>
                  </a:lnTo>
                  <a:cubicBezTo>
                    <a:pt x="3346" y="5031"/>
                    <a:pt x="3544" y="4513"/>
                    <a:pt x="3544" y="3964"/>
                  </a:cubicBezTo>
                  <a:cubicBezTo>
                    <a:pt x="3544" y="3468"/>
                    <a:pt x="3381" y="2992"/>
                    <a:pt x="3091" y="2645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3;p29">
              <a:extLst>
                <a:ext uri="{FF2B5EF4-FFF2-40B4-BE49-F238E27FC236}">
                  <a16:creationId xmlns:a16="http://schemas.microsoft.com/office/drawing/2014/main" id="{44363A89-B78C-52FC-B922-22CF2B62FF07}"/>
                </a:ext>
              </a:extLst>
            </p:cNvPr>
            <p:cNvSpPr/>
            <p:nvPr/>
          </p:nvSpPr>
          <p:spPr>
            <a:xfrm>
              <a:off x="1613650" y="1492341"/>
              <a:ext cx="87847" cy="42233"/>
            </a:xfrm>
            <a:custGeom>
              <a:avLst/>
              <a:gdLst/>
              <a:ahLst/>
              <a:cxnLst/>
              <a:rect l="l" t="t" r="r" b="b"/>
              <a:pathLst>
                <a:path w="2729" h="1312" extrusionOk="0">
                  <a:moveTo>
                    <a:pt x="1639" y="0"/>
                  </a:moveTo>
                  <a:lnTo>
                    <a:pt x="0" y="328"/>
                  </a:lnTo>
                  <a:lnTo>
                    <a:pt x="0" y="1311"/>
                  </a:lnTo>
                  <a:lnTo>
                    <a:pt x="2729" y="1311"/>
                  </a:lnTo>
                  <a:lnTo>
                    <a:pt x="2729" y="9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4;p29">
              <a:extLst>
                <a:ext uri="{FF2B5EF4-FFF2-40B4-BE49-F238E27FC236}">
                  <a16:creationId xmlns:a16="http://schemas.microsoft.com/office/drawing/2014/main" id="{8A33E5C5-773F-2168-7CD8-A953F66F0F10}"/>
                </a:ext>
              </a:extLst>
            </p:cNvPr>
            <p:cNvSpPr/>
            <p:nvPr/>
          </p:nvSpPr>
          <p:spPr>
            <a:xfrm>
              <a:off x="1618189" y="1273961"/>
              <a:ext cx="92514" cy="123803"/>
            </a:xfrm>
            <a:custGeom>
              <a:avLst/>
              <a:gdLst/>
              <a:ahLst/>
              <a:cxnLst/>
              <a:rect l="l" t="t" r="r" b="b"/>
              <a:pathLst>
                <a:path w="2874" h="3846" extrusionOk="0">
                  <a:moveTo>
                    <a:pt x="758" y="0"/>
                  </a:moveTo>
                  <a:cubicBezTo>
                    <a:pt x="701" y="54"/>
                    <a:pt x="644" y="111"/>
                    <a:pt x="591" y="172"/>
                  </a:cubicBezTo>
                  <a:cubicBezTo>
                    <a:pt x="0" y="881"/>
                    <a:pt x="0" y="2032"/>
                    <a:pt x="591" y="2740"/>
                  </a:cubicBezTo>
                  <a:lnTo>
                    <a:pt x="1513" y="3846"/>
                  </a:lnTo>
                  <a:lnTo>
                    <a:pt x="2874" y="2535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5;p29">
              <a:extLst>
                <a:ext uri="{FF2B5EF4-FFF2-40B4-BE49-F238E27FC236}">
                  <a16:creationId xmlns:a16="http://schemas.microsoft.com/office/drawing/2014/main" id="{51E113B4-ADCA-6FBE-D606-3451D4E7C4B5}"/>
                </a:ext>
              </a:extLst>
            </p:cNvPr>
            <p:cNvSpPr/>
            <p:nvPr/>
          </p:nvSpPr>
          <p:spPr>
            <a:xfrm>
              <a:off x="1642589" y="1228958"/>
              <a:ext cx="177303" cy="112504"/>
            </a:xfrm>
            <a:custGeom>
              <a:avLst/>
              <a:gdLst/>
              <a:ahLst/>
              <a:cxnLst/>
              <a:rect l="l" t="t" r="r" b="b"/>
              <a:pathLst>
                <a:path w="5508" h="3495" extrusionOk="0">
                  <a:moveTo>
                    <a:pt x="3140" y="0"/>
                  </a:moveTo>
                  <a:cubicBezTo>
                    <a:pt x="2835" y="0"/>
                    <a:pt x="2525" y="71"/>
                    <a:pt x="2226" y="221"/>
                  </a:cubicBezTo>
                  <a:lnTo>
                    <a:pt x="321" y="1173"/>
                  </a:lnTo>
                  <a:cubicBezTo>
                    <a:pt x="206" y="1231"/>
                    <a:pt x="103" y="1307"/>
                    <a:pt x="0" y="1394"/>
                  </a:cubicBezTo>
                  <a:lnTo>
                    <a:pt x="1754" y="3494"/>
                  </a:lnTo>
                  <a:lnTo>
                    <a:pt x="3754" y="2294"/>
                  </a:lnTo>
                  <a:lnTo>
                    <a:pt x="4170" y="3189"/>
                  </a:lnTo>
                  <a:lnTo>
                    <a:pt x="5508" y="2389"/>
                  </a:lnTo>
                  <a:lnTo>
                    <a:pt x="5389" y="1947"/>
                  </a:lnTo>
                  <a:cubicBezTo>
                    <a:pt x="5370" y="1878"/>
                    <a:pt x="5351" y="1814"/>
                    <a:pt x="5328" y="1753"/>
                  </a:cubicBezTo>
                  <a:cubicBezTo>
                    <a:pt x="4947" y="659"/>
                    <a:pt x="4068" y="0"/>
                    <a:pt x="3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166;p29">
            <a:extLst>
              <a:ext uri="{FF2B5EF4-FFF2-40B4-BE49-F238E27FC236}">
                <a16:creationId xmlns:a16="http://schemas.microsoft.com/office/drawing/2014/main" id="{D15FEE14-DA46-3F9C-7191-B212D2F6AB9E}"/>
              </a:ext>
            </a:extLst>
          </p:cNvPr>
          <p:cNvGrpSpPr/>
          <p:nvPr/>
        </p:nvGrpSpPr>
        <p:grpSpPr>
          <a:xfrm>
            <a:off x="2290749" y="4137825"/>
            <a:ext cx="335124" cy="582139"/>
            <a:chOff x="4404413" y="924053"/>
            <a:chExt cx="335124" cy="582139"/>
          </a:xfrm>
        </p:grpSpPr>
        <p:sp>
          <p:nvSpPr>
            <p:cNvPr id="44" name="Google Shape;1167;p29">
              <a:extLst>
                <a:ext uri="{FF2B5EF4-FFF2-40B4-BE49-F238E27FC236}">
                  <a16:creationId xmlns:a16="http://schemas.microsoft.com/office/drawing/2014/main" id="{9C6BF641-4E36-BB3F-B6B4-0E8692611DB5}"/>
                </a:ext>
              </a:extLst>
            </p:cNvPr>
            <p:cNvSpPr/>
            <p:nvPr/>
          </p:nvSpPr>
          <p:spPr>
            <a:xfrm>
              <a:off x="4404413" y="1034268"/>
              <a:ext cx="100665" cy="120436"/>
            </a:xfrm>
            <a:custGeom>
              <a:avLst/>
              <a:gdLst/>
              <a:ahLst/>
              <a:cxnLst/>
              <a:rect l="l" t="t" r="r" b="b"/>
              <a:pathLst>
                <a:path w="3279" h="3923" extrusionOk="0">
                  <a:moveTo>
                    <a:pt x="1567" y="1"/>
                  </a:moveTo>
                  <a:cubicBezTo>
                    <a:pt x="1262" y="1"/>
                    <a:pt x="972" y="146"/>
                    <a:pt x="759" y="401"/>
                  </a:cubicBezTo>
                  <a:cubicBezTo>
                    <a:pt x="622" y="569"/>
                    <a:pt x="519" y="775"/>
                    <a:pt x="469" y="999"/>
                  </a:cubicBezTo>
                  <a:lnTo>
                    <a:pt x="77" y="2631"/>
                  </a:lnTo>
                  <a:cubicBezTo>
                    <a:pt x="23" y="2840"/>
                    <a:pt x="1" y="3057"/>
                    <a:pt x="1" y="3275"/>
                  </a:cubicBezTo>
                  <a:lnTo>
                    <a:pt x="1" y="3278"/>
                  </a:lnTo>
                  <a:lnTo>
                    <a:pt x="1" y="3286"/>
                  </a:lnTo>
                  <a:cubicBezTo>
                    <a:pt x="1" y="3641"/>
                    <a:pt x="245" y="3923"/>
                    <a:pt x="538" y="3923"/>
                  </a:cubicBezTo>
                  <a:lnTo>
                    <a:pt x="565" y="3923"/>
                  </a:lnTo>
                  <a:cubicBezTo>
                    <a:pt x="854" y="3923"/>
                    <a:pt x="1091" y="3641"/>
                    <a:pt x="1091" y="3290"/>
                  </a:cubicBezTo>
                  <a:lnTo>
                    <a:pt x="1091" y="2943"/>
                  </a:lnTo>
                  <a:lnTo>
                    <a:pt x="1639" y="1308"/>
                  </a:lnTo>
                  <a:lnTo>
                    <a:pt x="2729" y="1636"/>
                  </a:lnTo>
                  <a:lnTo>
                    <a:pt x="32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8;p29">
              <a:extLst>
                <a:ext uri="{FF2B5EF4-FFF2-40B4-BE49-F238E27FC236}">
                  <a16:creationId xmlns:a16="http://schemas.microsoft.com/office/drawing/2014/main" id="{BD3805E3-AF37-C322-E066-1E531817FE5C}"/>
                </a:ext>
              </a:extLst>
            </p:cNvPr>
            <p:cNvSpPr/>
            <p:nvPr/>
          </p:nvSpPr>
          <p:spPr>
            <a:xfrm>
              <a:off x="4488194" y="1014036"/>
              <a:ext cx="58760" cy="150614"/>
            </a:xfrm>
            <a:custGeom>
              <a:avLst/>
              <a:gdLst/>
              <a:ahLst/>
              <a:cxnLst/>
              <a:rect l="l" t="t" r="r" b="b"/>
              <a:pathLst>
                <a:path w="1914" h="4906" extrusionOk="0">
                  <a:moveTo>
                    <a:pt x="961" y="1"/>
                  </a:moveTo>
                  <a:cubicBezTo>
                    <a:pt x="427" y="4"/>
                    <a:pt x="0" y="519"/>
                    <a:pt x="0" y="1148"/>
                  </a:cubicBezTo>
                  <a:lnTo>
                    <a:pt x="0" y="4906"/>
                  </a:lnTo>
                  <a:lnTo>
                    <a:pt x="1914" y="4578"/>
                  </a:lnTo>
                  <a:lnTo>
                    <a:pt x="1914" y="1144"/>
                  </a:lnTo>
                  <a:cubicBezTo>
                    <a:pt x="1914" y="507"/>
                    <a:pt x="1483" y="1"/>
                    <a:pt x="9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9;p29">
              <a:extLst>
                <a:ext uri="{FF2B5EF4-FFF2-40B4-BE49-F238E27FC236}">
                  <a16:creationId xmlns:a16="http://schemas.microsoft.com/office/drawing/2014/main" id="{1DA8D24E-C295-9AB0-6E77-DEC8739B205C}"/>
                </a:ext>
              </a:extLst>
            </p:cNvPr>
            <p:cNvSpPr/>
            <p:nvPr/>
          </p:nvSpPr>
          <p:spPr>
            <a:xfrm>
              <a:off x="4437753" y="924053"/>
              <a:ext cx="67202" cy="110612"/>
            </a:xfrm>
            <a:custGeom>
              <a:avLst/>
              <a:gdLst/>
              <a:ahLst/>
              <a:cxnLst/>
              <a:rect l="l" t="t" r="r" b="b"/>
              <a:pathLst>
                <a:path w="2189" h="3603" extrusionOk="0">
                  <a:moveTo>
                    <a:pt x="1403" y="0"/>
                  </a:moveTo>
                  <a:cubicBezTo>
                    <a:pt x="1085" y="0"/>
                    <a:pt x="820" y="312"/>
                    <a:pt x="820" y="694"/>
                  </a:cubicBezTo>
                  <a:lnTo>
                    <a:pt x="820" y="1769"/>
                  </a:lnTo>
                  <a:cubicBezTo>
                    <a:pt x="820" y="2505"/>
                    <a:pt x="515" y="3191"/>
                    <a:pt x="1" y="3602"/>
                  </a:cubicBezTo>
                  <a:lnTo>
                    <a:pt x="820" y="3602"/>
                  </a:lnTo>
                  <a:cubicBezTo>
                    <a:pt x="1426" y="3602"/>
                    <a:pt x="1910" y="3015"/>
                    <a:pt x="1910" y="2291"/>
                  </a:cubicBezTo>
                  <a:lnTo>
                    <a:pt x="2188" y="653"/>
                  </a:lnTo>
                  <a:lnTo>
                    <a:pt x="1823" y="214"/>
                  </a:lnTo>
                  <a:cubicBezTo>
                    <a:pt x="1727" y="100"/>
                    <a:pt x="1601" y="24"/>
                    <a:pt x="1468" y="5"/>
                  </a:cubicBezTo>
                  <a:cubicBezTo>
                    <a:pt x="1446" y="2"/>
                    <a:pt x="1425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0;p29">
              <a:extLst>
                <a:ext uri="{FF2B5EF4-FFF2-40B4-BE49-F238E27FC236}">
                  <a16:creationId xmlns:a16="http://schemas.microsoft.com/office/drawing/2014/main" id="{F7A8BC39-6C17-2B91-6A59-95EC4E1AD607}"/>
                </a:ext>
              </a:extLst>
            </p:cNvPr>
            <p:cNvSpPr/>
            <p:nvPr/>
          </p:nvSpPr>
          <p:spPr>
            <a:xfrm>
              <a:off x="4496483" y="964087"/>
              <a:ext cx="50348" cy="60387"/>
            </a:xfrm>
            <a:custGeom>
              <a:avLst/>
              <a:gdLst/>
              <a:ahLst/>
              <a:cxnLst/>
              <a:rect l="l" t="t" r="r" b="b"/>
              <a:pathLst>
                <a:path w="1640" h="1967" extrusionOk="0">
                  <a:moveTo>
                    <a:pt x="824" y="0"/>
                  </a:moveTo>
                  <a:lnTo>
                    <a:pt x="275" y="656"/>
                  </a:lnTo>
                  <a:lnTo>
                    <a:pt x="1" y="656"/>
                  </a:lnTo>
                  <a:lnTo>
                    <a:pt x="1" y="987"/>
                  </a:lnTo>
                  <a:cubicBezTo>
                    <a:pt x="1" y="1525"/>
                    <a:pt x="365" y="1966"/>
                    <a:pt x="819" y="1966"/>
                  </a:cubicBezTo>
                  <a:cubicBezTo>
                    <a:pt x="841" y="1966"/>
                    <a:pt x="863" y="1965"/>
                    <a:pt x="885" y="1963"/>
                  </a:cubicBezTo>
                  <a:cubicBezTo>
                    <a:pt x="1304" y="1925"/>
                    <a:pt x="1640" y="1464"/>
                    <a:pt x="1640" y="964"/>
                  </a:cubicBezTo>
                  <a:lnTo>
                    <a:pt x="1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1;p29">
              <a:extLst>
                <a:ext uri="{FF2B5EF4-FFF2-40B4-BE49-F238E27FC236}">
                  <a16:creationId xmlns:a16="http://schemas.microsoft.com/office/drawing/2014/main" id="{CA134307-2D2C-CF56-96E1-A504C82E9DC9}"/>
                </a:ext>
              </a:extLst>
            </p:cNvPr>
            <p:cNvSpPr/>
            <p:nvPr/>
          </p:nvSpPr>
          <p:spPr>
            <a:xfrm>
              <a:off x="4496606" y="934031"/>
              <a:ext cx="50348" cy="50194"/>
            </a:xfrm>
            <a:custGeom>
              <a:avLst/>
              <a:gdLst/>
              <a:ahLst/>
              <a:cxnLst/>
              <a:rect l="l" t="t" r="r" b="b"/>
              <a:pathLst>
                <a:path w="1640" h="1635" extrusionOk="0">
                  <a:moveTo>
                    <a:pt x="817" y="1"/>
                  </a:moveTo>
                  <a:cubicBezTo>
                    <a:pt x="797" y="1"/>
                    <a:pt x="776" y="2"/>
                    <a:pt x="755" y="4"/>
                  </a:cubicBezTo>
                  <a:cubicBezTo>
                    <a:pt x="336" y="42"/>
                    <a:pt x="1" y="499"/>
                    <a:pt x="1" y="1006"/>
                  </a:cubicBezTo>
                  <a:lnTo>
                    <a:pt x="1" y="1635"/>
                  </a:lnTo>
                  <a:lnTo>
                    <a:pt x="271" y="1635"/>
                  </a:lnTo>
                  <a:lnTo>
                    <a:pt x="820" y="979"/>
                  </a:lnTo>
                  <a:lnTo>
                    <a:pt x="1640" y="979"/>
                  </a:lnTo>
                  <a:cubicBezTo>
                    <a:pt x="1640" y="439"/>
                    <a:pt x="1273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2;p29">
              <a:extLst>
                <a:ext uri="{FF2B5EF4-FFF2-40B4-BE49-F238E27FC236}">
                  <a16:creationId xmlns:a16="http://schemas.microsoft.com/office/drawing/2014/main" id="{B0C63AB8-C889-D96F-9EAB-1A275165F0EE}"/>
                </a:ext>
              </a:extLst>
            </p:cNvPr>
            <p:cNvSpPr/>
            <p:nvPr/>
          </p:nvSpPr>
          <p:spPr>
            <a:xfrm>
              <a:off x="4487488" y="1024321"/>
              <a:ext cx="137628" cy="100420"/>
            </a:xfrm>
            <a:custGeom>
              <a:avLst/>
              <a:gdLst/>
              <a:ahLst/>
              <a:cxnLst/>
              <a:rect l="l" t="t" r="r" b="b"/>
              <a:pathLst>
                <a:path w="4483" h="3271" extrusionOk="0">
                  <a:moveTo>
                    <a:pt x="751" y="1"/>
                  </a:moveTo>
                  <a:cubicBezTo>
                    <a:pt x="747" y="1"/>
                    <a:pt x="743" y="1"/>
                    <a:pt x="740" y="1"/>
                  </a:cubicBezTo>
                  <a:cubicBezTo>
                    <a:pt x="328" y="1"/>
                    <a:pt x="1" y="397"/>
                    <a:pt x="1" y="881"/>
                  </a:cubicBezTo>
                  <a:cubicBezTo>
                    <a:pt x="1" y="1156"/>
                    <a:pt x="92" y="1419"/>
                    <a:pt x="252" y="1609"/>
                  </a:cubicBezTo>
                  <a:lnTo>
                    <a:pt x="1254" y="2810"/>
                  </a:lnTo>
                  <a:cubicBezTo>
                    <a:pt x="1502" y="3103"/>
                    <a:pt x="1841" y="3271"/>
                    <a:pt x="2188" y="3271"/>
                  </a:cubicBezTo>
                  <a:cubicBezTo>
                    <a:pt x="2539" y="3271"/>
                    <a:pt x="2874" y="3103"/>
                    <a:pt x="3122" y="2810"/>
                  </a:cubicBezTo>
                  <a:lnTo>
                    <a:pt x="4280" y="1423"/>
                  </a:lnTo>
                  <a:cubicBezTo>
                    <a:pt x="4482" y="1175"/>
                    <a:pt x="4482" y="778"/>
                    <a:pt x="4280" y="535"/>
                  </a:cubicBezTo>
                  <a:cubicBezTo>
                    <a:pt x="4254" y="508"/>
                    <a:pt x="4227" y="481"/>
                    <a:pt x="4197" y="458"/>
                  </a:cubicBezTo>
                  <a:cubicBezTo>
                    <a:pt x="4107" y="386"/>
                    <a:pt x="4007" y="352"/>
                    <a:pt x="3908" y="352"/>
                  </a:cubicBezTo>
                  <a:cubicBezTo>
                    <a:pt x="3740" y="352"/>
                    <a:pt x="3576" y="450"/>
                    <a:pt x="3472" y="630"/>
                  </a:cubicBezTo>
                  <a:lnTo>
                    <a:pt x="3282" y="977"/>
                  </a:lnTo>
                  <a:lnTo>
                    <a:pt x="2192" y="1632"/>
                  </a:lnTo>
                  <a:lnTo>
                    <a:pt x="1319" y="325"/>
                  </a:lnTo>
                  <a:cubicBezTo>
                    <a:pt x="1184" y="119"/>
                    <a:pt x="975" y="1"/>
                    <a:pt x="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3;p29">
              <a:extLst>
                <a:ext uri="{FF2B5EF4-FFF2-40B4-BE49-F238E27FC236}">
                  <a16:creationId xmlns:a16="http://schemas.microsoft.com/office/drawing/2014/main" id="{920FAE1D-E4BC-197D-E433-D5FCEAE49CC2}"/>
                </a:ext>
              </a:extLst>
            </p:cNvPr>
            <p:cNvSpPr/>
            <p:nvPr/>
          </p:nvSpPr>
          <p:spPr>
            <a:xfrm>
              <a:off x="4488317" y="1124680"/>
              <a:ext cx="217755" cy="321368"/>
            </a:xfrm>
            <a:custGeom>
              <a:avLst/>
              <a:gdLst/>
              <a:ahLst/>
              <a:cxnLst/>
              <a:rect l="l" t="t" r="r" b="b"/>
              <a:pathLst>
                <a:path w="7093" h="10468" extrusionOk="0">
                  <a:moveTo>
                    <a:pt x="4582" y="1"/>
                  </a:moveTo>
                  <a:cubicBezTo>
                    <a:pt x="4445" y="1"/>
                    <a:pt x="4306" y="27"/>
                    <a:pt x="4170" y="82"/>
                  </a:cubicBezTo>
                  <a:lnTo>
                    <a:pt x="2733" y="654"/>
                  </a:lnTo>
                  <a:lnTo>
                    <a:pt x="1913" y="981"/>
                  </a:lnTo>
                  <a:lnTo>
                    <a:pt x="0" y="1313"/>
                  </a:lnTo>
                  <a:lnTo>
                    <a:pt x="0" y="10467"/>
                  </a:lnTo>
                  <a:lnTo>
                    <a:pt x="1094" y="10467"/>
                  </a:lnTo>
                  <a:lnTo>
                    <a:pt x="1799" y="4255"/>
                  </a:lnTo>
                  <a:lnTo>
                    <a:pt x="1910" y="3276"/>
                  </a:lnTo>
                  <a:lnTo>
                    <a:pt x="3365" y="2574"/>
                  </a:lnTo>
                  <a:lnTo>
                    <a:pt x="4638" y="1961"/>
                  </a:lnTo>
                  <a:lnTo>
                    <a:pt x="5999" y="5555"/>
                  </a:lnTo>
                  <a:lnTo>
                    <a:pt x="7093" y="4903"/>
                  </a:lnTo>
                  <a:lnTo>
                    <a:pt x="5789" y="981"/>
                  </a:lnTo>
                  <a:cubicBezTo>
                    <a:pt x="5587" y="375"/>
                    <a:pt x="5099" y="1"/>
                    <a:pt x="45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4;p29">
              <a:extLst>
                <a:ext uri="{FF2B5EF4-FFF2-40B4-BE49-F238E27FC236}">
                  <a16:creationId xmlns:a16="http://schemas.microsoft.com/office/drawing/2014/main" id="{0E63BD0E-C2E9-EC19-2B1A-62F132484160}"/>
                </a:ext>
              </a:extLst>
            </p:cNvPr>
            <p:cNvSpPr/>
            <p:nvPr/>
          </p:nvSpPr>
          <p:spPr>
            <a:xfrm>
              <a:off x="4672457" y="1275081"/>
              <a:ext cx="67079" cy="60264"/>
            </a:xfrm>
            <a:custGeom>
              <a:avLst/>
              <a:gdLst/>
              <a:ahLst/>
              <a:cxnLst/>
              <a:rect l="l" t="t" r="r" b="b"/>
              <a:pathLst>
                <a:path w="2185" h="1963" extrusionOk="0">
                  <a:moveTo>
                    <a:pt x="1095" y="0"/>
                  </a:moveTo>
                  <a:lnTo>
                    <a:pt x="1" y="656"/>
                  </a:lnTo>
                  <a:lnTo>
                    <a:pt x="1" y="1311"/>
                  </a:lnTo>
                  <a:lnTo>
                    <a:pt x="1914" y="1963"/>
                  </a:lnTo>
                  <a:lnTo>
                    <a:pt x="2185" y="1311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5;p29">
              <a:extLst>
                <a:ext uri="{FF2B5EF4-FFF2-40B4-BE49-F238E27FC236}">
                  <a16:creationId xmlns:a16="http://schemas.microsoft.com/office/drawing/2014/main" id="{AA282470-F29A-F3C3-03A0-08F4E9EE0423}"/>
                </a:ext>
              </a:extLst>
            </p:cNvPr>
            <p:cNvSpPr/>
            <p:nvPr/>
          </p:nvSpPr>
          <p:spPr>
            <a:xfrm>
              <a:off x="4488317" y="1144728"/>
              <a:ext cx="103336" cy="110612"/>
            </a:xfrm>
            <a:custGeom>
              <a:avLst/>
              <a:gdLst/>
              <a:ahLst/>
              <a:cxnLst/>
              <a:rect l="l" t="t" r="r" b="b"/>
              <a:pathLst>
                <a:path w="3366" h="3603" extrusionOk="0">
                  <a:moveTo>
                    <a:pt x="2733" y="1"/>
                  </a:moveTo>
                  <a:lnTo>
                    <a:pt x="1913" y="328"/>
                  </a:lnTo>
                  <a:lnTo>
                    <a:pt x="0" y="660"/>
                  </a:lnTo>
                  <a:lnTo>
                    <a:pt x="0" y="3602"/>
                  </a:lnTo>
                  <a:lnTo>
                    <a:pt x="1799" y="3602"/>
                  </a:lnTo>
                  <a:lnTo>
                    <a:pt x="1910" y="2623"/>
                  </a:lnTo>
                  <a:lnTo>
                    <a:pt x="3365" y="1921"/>
                  </a:lnTo>
                  <a:lnTo>
                    <a:pt x="2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176;p29">
              <a:extLst>
                <a:ext uri="{FF2B5EF4-FFF2-40B4-BE49-F238E27FC236}">
                  <a16:creationId xmlns:a16="http://schemas.microsoft.com/office/drawing/2014/main" id="{3781F28D-BBB5-A2FF-793C-9270D226C44E}"/>
                </a:ext>
              </a:extLst>
            </p:cNvPr>
            <p:cNvSpPr/>
            <p:nvPr/>
          </p:nvSpPr>
          <p:spPr>
            <a:xfrm>
              <a:off x="4479291" y="1445898"/>
              <a:ext cx="50348" cy="60295"/>
            </a:xfrm>
            <a:custGeom>
              <a:avLst/>
              <a:gdLst/>
              <a:ahLst/>
              <a:cxnLst/>
              <a:rect l="l" t="t" r="r" b="b"/>
              <a:pathLst>
                <a:path w="1640" h="1964" extrusionOk="0">
                  <a:moveTo>
                    <a:pt x="279" y="1"/>
                  </a:moveTo>
                  <a:lnTo>
                    <a:pt x="1" y="652"/>
                  </a:lnTo>
                  <a:lnTo>
                    <a:pt x="1091" y="1963"/>
                  </a:lnTo>
                  <a:lnTo>
                    <a:pt x="1640" y="1963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2220;p40">
            <a:extLst>
              <a:ext uri="{FF2B5EF4-FFF2-40B4-BE49-F238E27FC236}">
                <a16:creationId xmlns:a16="http://schemas.microsoft.com/office/drawing/2014/main" id="{82C0DEF3-034E-E326-6E33-D79E268796C0}"/>
              </a:ext>
            </a:extLst>
          </p:cNvPr>
          <p:cNvGrpSpPr/>
          <p:nvPr/>
        </p:nvGrpSpPr>
        <p:grpSpPr>
          <a:xfrm>
            <a:off x="1851231" y="4255809"/>
            <a:ext cx="267372" cy="287485"/>
            <a:chOff x="3082217" y="2788586"/>
            <a:chExt cx="288866" cy="320236"/>
          </a:xfrm>
        </p:grpSpPr>
        <p:sp>
          <p:nvSpPr>
            <p:cNvPr id="55" name="Google Shape;2221;p40">
              <a:extLst>
                <a:ext uri="{FF2B5EF4-FFF2-40B4-BE49-F238E27FC236}">
                  <a16:creationId xmlns:a16="http://schemas.microsoft.com/office/drawing/2014/main" id="{7E0E0D6D-46A2-ACEE-B0B3-9BCED2712A9F}"/>
                </a:ext>
              </a:extLst>
            </p:cNvPr>
            <p:cNvSpPr/>
            <p:nvPr/>
          </p:nvSpPr>
          <p:spPr>
            <a:xfrm>
              <a:off x="3082401" y="2867508"/>
              <a:ext cx="275178" cy="241313"/>
            </a:xfrm>
            <a:custGeom>
              <a:avLst/>
              <a:gdLst/>
              <a:ahLst/>
              <a:cxnLst/>
              <a:rect l="l" t="t" r="r" b="b"/>
              <a:pathLst>
                <a:path w="10474" h="9185" extrusionOk="0">
                  <a:moveTo>
                    <a:pt x="3096" y="0"/>
                  </a:moveTo>
                  <a:cubicBezTo>
                    <a:pt x="2877" y="0"/>
                    <a:pt x="2660" y="23"/>
                    <a:pt x="2456" y="78"/>
                  </a:cubicBezTo>
                  <a:cubicBezTo>
                    <a:pt x="1263" y="383"/>
                    <a:pt x="0" y="1666"/>
                    <a:pt x="0" y="3782"/>
                  </a:cubicBezTo>
                  <a:cubicBezTo>
                    <a:pt x="0" y="5217"/>
                    <a:pt x="909" y="7194"/>
                    <a:pt x="2033" y="8311"/>
                  </a:cubicBezTo>
                  <a:cubicBezTo>
                    <a:pt x="2567" y="8845"/>
                    <a:pt x="3142" y="9185"/>
                    <a:pt x="3690" y="9185"/>
                  </a:cubicBezTo>
                  <a:cubicBezTo>
                    <a:pt x="4016" y="9185"/>
                    <a:pt x="4335" y="9136"/>
                    <a:pt x="4641" y="9046"/>
                  </a:cubicBezTo>
                  <a:cubicBezTo>
                    <a:pt x="4835" y="8987"/>
                    <a:pt x="5036" y="8958"/>
                    <a:pt x="5237" y="8958"/>
                  </a:cubicBezTo>
                  <a:cubicBezTo>
                    <a:pt x="5438" y="8958"/>
                    <a:pt x="5639" y="8987"/>
                    <a:pt x="5834" y="9046"/>
                  </a:cubicBezTo>
                  <a:cubicBezTo>
                    <a:pt x="6139" y="9136"/>
                    <a:pt x="6458" y="9185"/>
                    <a:pt x="6784" y="9185"/>
                  </a:cubicBezTo>
                  <a:cubicBezTo>
                    <a:pt x="7304" y="9185"/>
                    <a:pt x="7852" y="8873"/>
                    <a:pt x="8365" y="8387"/>
                  </a:cubicBezTo>
                  <a:cubicBezTo>
                    <a:pt x="9524" y="7277"/>
                    <a:pt x="10474" y="5252"/>
                    <a:pt x="10474" y="3782"/>
                  </a:cubicBezTo>
                  <a:cubicBezTo>
                    <a:pt x="10474" y="1666"/>
                    <a:pt x="9205" y="383"/>
                    <a:pt x="8018" y="78"/>
                  </a:cubicBezTo>
                  <a:cubicBezTo>
                    <a:pt x="7812" y="23"/>
                    <a:pt x="7594" y="0"/>
                    <a:pt x="7375" y="0"/>
                  </a:cubicBezTo>
                  <a:cubicBezTo>
                    <a:pt x="6985" y="0"/>
                    <a:pt x="6592" y="72"/>
                    <a:pt x="6250" y="161"/>
                  </a:cubicBezTo>
                  <a:cubicBezTo>
                    <a:pt x="6139" y="189"/>
                    <a:pt x="6028" y="216"/>
                    <a:pt x="5910" y="237"/>
                  </a:cubicBezTo>
                  <a:cubicBezTo>
                    <a:pt x="5687" y="273"/>
                    <a:pt x="5462" y="291"/>
                    <a:pt x="5238" y="291"/>
                  </a:cubicBezTo>
                  <a:cubicBezTo>
                    <a:pt x="4896" y="291"/>
                    <a:pt x="4555" y="249"/>
                    <a:pt x="4224" y="161"/>
                  </a:cubicBezTo>
                  <a:cubicBezTo>
                    <a:pt x="3882" y="72"/>
                    <a:pt x="3486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222;p40">
              <a:extLst>
                <a:ext uri="{FF2B5EF4-FFF2-40B4-BE49-F238E27FC236}">
                  <a16:creationId xmlns:a16="http://schemas.microsoft.com/office/drawing/2014/main" id="{4AA3BE41-84F5-D0BF-A922-5822FB4B1B38}"/>
                </a:ext>
              </a:extLst>
            </p:cNvPr>
            <p:cNvSpPr/>
            <p:nvPr/>
          </p:nvSpPr>
          <p:spPr>
            <a:xfrm>
              <a:off x="3082217" y="2867508"/>
              <a:ext cx="219980" cy="241313"/>
            </a:xfrm>
            <a:custGeom>
              <a:avLst/>
              <a:gdLst/>
              <a:ahLst/>
              <a:cxnLst/>
              <a:rect l="l" t="t" r="r" b="b"/>
              <a:pathLst>
                <a:path w="8373" h="9185" extrusionOk="0">
                  <a:moveTo>
                    <a:pt x="8372" y="8380"/>
                  </a:moveTo>
                  <a:cubicBezTo>
                    <a:pt x="8369" y="8383"/>
                    <a:pt x="8366" y="8386"/>
                    <a:pt x="8364" y="8389"/>
                  </a:cubicBezTo>
                  <a:lnTo>
                    <a:pt x="8364" y="8389"/>
                  </a:lnTo>
                  <a:cubicBezTo>
                    <a:pt x="8366" y="8388"/>
                    <a:pt x="8369" y="8388"/>
                    <a:pt x="8372" y="8387"/>
                  </a:cubicBezTo>
                  <a:lnTo>
                    <a:pt x="8372" y="8380"/>
                  </a:lnTo>
                  <a:close/>
                  <a:moveTo>
                    <a:pt x="3101" y="0"/>
                  </a:moveTo>
                  <a:cubicBezTo>
                    <a:pt x="2883" y="0"/>
                    <a:pt x="2667" y="23"/>
                    <a:pt x="2463" y="78"/>
                  </a:cubicBezTo>
                  <a:cubicBezTo>
                    <a:pt x="1270" y="383"/>
                    <a:pt x="0" y="1666"/>
                    <a:pt x="0" y="3782"/>
                  </a:cubicBezTo>
                  <a:cubicBezTo>
                    <a:pt x="0" y="5897"/>
                    <a:pt x="1991" y="9185"/>
                    <a:pt x="3697" y="9185"/>
                  </a:cubicBezTo>
                  <a:cubicBezTo>
                    <a:pt x="4023" y="9185"/>
                    <a:pt x="4342" y="9136"/>
                    <a:pt x="4648" y="9046"/>
                  </a:cubicBezTo>
                  <a:cubicBezTo>
                    <a:pt x="4842" y="8987"/>
                    <a:pt x="5043" y="8958"/>
                    <a:pt x="5244" y="8958"/>
                  </a:cubicBezTo>
                  <a:cubicBezTo>
                    <a:pt x="5445" y="8958"/>
                    <a:pt x="5646" y="8987"/>
                    <a:pt x="5841" y="9046"/>
                  </a:cubicBezTo>
                  <a:cubicBezTo>
                    <a:pt x="6146" y="9136"/>
                    <a:pt x="6465" y="9185"/>
                    <a:pt x="6791" y="9185"/>
                  </a:cubicBezTo>
                  <a:cubicBezTo>
                    <a:pt x="7308" y="9185"/>
                    <a:pt x="7860" y="8876"/>
                    <a:pt x="8364" y="8389"/>
                  </a:cubicBezTo>
                  <a:lnTo>
                    <a:pt x="8364" y="8389"/>
                  </a:lnTo>
                  <a:cubicBezTo>
                    <a:pt x="7729" y="8500"/>
                    <a:pt x="7160" y="8547"/>
                    <a:pt x="6651" y="8547"/>
                  </a:cubicBezTo>
                  <a:cubicBezTo>
                    <a:pt x="6029" y="8547"/>
                    <a:pt x="5496" y="8477"/>
                    <a:pt x="5043" y="8366"/>
                  </a:cubicBezTo>
                  <a:cubicBezTo>
                    <a:pt x="3704" y="8033"/>
                    <a:pt x="2705" y="6910"/>
                    <a:pt x="2539" y="5536"/>
                  </a:cubicBezTo>
                  <a:cubicBezTo>
                    <a:pt x="2123" y="2110"/>
                    <a:pt x="4363" y="1111"/>
                    <a:pt x="4363" y="1111"/>
                  </a:cubicBezTo>
                  <a:cubicBezTo>
                    <a:pt x="4682" y="1255"/>
                    <a:pt x="5018" y="1292"/>
                    <a:pt x="5280" y="1292"/>
                  </a:cubicBezTo>
                  <a:cubicBezTo>
                    <a:pt x="5561" y="1292"/>
                    <a:pt x="5757" y="1250"/>
                    <a:pt x="5757" y="1250"/>
                  </a:cubicBezTo>
                  <a:cubicBezTo>
                    <a:pt x="5286" y="778"/>
                    <a:pt x="5917" y="237"/>
                    <a:pt x="5917" y="237"/>
                  </a:cubicBezTo>
                  <a:lnTo>
                    <a:pt x="5917" y="237"/>
                  </a:lnTo>
                  <a:cubicBezTo>
                    <a:pt x="5694" y="273"/>
                    <a:pt x="5469" y="291"/>
                    <a:pt x="5245" y="291"/>
                  </a:cubicBezTo>
                  <a:cubicBezTo>
                    <a:pt x="4903" y="291"/>
                    <a:pt x="4562" y="249"/>
                    <a:pt x="4231" y="161"/>
                  </a:cubicBezTo>
                  <a:cubicBezTo>
                    <a:pt x="3885" y="72"/>
                    <a:pt x="3490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23;p40">
              <a:extLst>
                <a:ext uri="{FF2B5EF4-FFF2-40B4-BE49-F238E27FC236}">
                  <a16:creationId xmlns:a16="http://schemas.microsoft.com/office/drawing/2014/main" id="{15135AD5-1657-26BA-A4B5-5BF924940286}"/>
                </a:ext>
              </a:extLst>
            </p:cNvPr>
            <p:cNvSpPr/>
            <p:nvPr/>
          </p:nvSpPr>
          <p:spPr>
            <a:xfrm>
              <a:off x="3233100" y="2788586"/>
              <a:ext cx="137983" cy="76269"/>
            </a:xfrm>
            <a:custGeom>
              <a:avLst/>
              <a:gdLst/>
              <a:ahLst/>
              <a:cxnLst/>
              <a:rect l="l" t="t" r="r" b="b"/>
              <a:pathLst>
                <a:path w="5252" h="2903" extrusionOk="0">
                  <a:moveTo>
                    <a:pt x="2510" y="1"/>
                  </a:moveTo>
                  <a:cubicBezTo>
                    <a:pt x="2390" y="1"/>
                    <a:pt x="2266" y="5"/>
                    <a:pt x="2137" y="16"/>
                  </a:cubicBezTo>
                  <a:cubicBezTo>
                    <a:pt x="611" y="134"/>
                    <a:pt x="14" y="1896"/>
                    <a:pt x="0" y="1951"/>
                  </a:cubicBezTo>
                  <a:cubicBezTo>
                    <a:pt x="21" y="1944"/>
                    <a:pt x="42" y="1930"/>
                    <a:pt x="63" y="1930"/>
                  </a:cubicBezTo>
                  <a:cubicBezTo>
                    <a:pt x="84" y="1925"/>
                    <a:pt x="107" y="1923"/>
                    <a:pt x="131" y="1923"/>
                  </a:cubicBezTo>
                  <a:cubicBezTo>
                    <a:pt x="619" y="1923"/>
                    <a:pt x="1590" y="2903"/>
                    <a:pt x="2725" y="2903"/>
                  </a:cubicBezTo>
                  <a:cubicBezTo>
                    <a:pt x="2946" y="2903"/>
                    <a:pt x="3174" y="2866"/>
                    <a:pt x="3406" y="2776"/>
                  </a:cubicBezTo>
                  <a:cubicBezTo>
                    <a:pt x="4960" y="2180"/>
                    <a:pt x="5251" y="127"/>
                    <a:pt x="5251" y="127"/>
                  </a:cubicBezTo>
                  <a:lnTo>
                    <a:pt x="5251" y="127"/>
                  </a:lnTo>
                  <a:cubicBezTo>
                    <a:pt x="5067" y="247"/>
                    <a:pt x="4874" y="291"/>
                    <a:pt x="4663" y="291"/>
                  </a:cubicBezTo>
                  <a:cubicBezTo>
                    <a:pt x="4120" y="291"/>
                    <a:pt x="3457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24;p40">
              <a:extLst>
                <a:ext uri="{FF2B5EF4-FFF2-40B4-BE49-F238E27FC236}">
                  <a16:creationId xmlns:a16="http://schemas.microsoft.com/office/drawing/2014/main" id="{92F79DB3-CF11-A7E0-C3D9-F7079C44E7EB}"/>
                </a:ext>
              </a:extLst>
            </p:cNvPr>
            <p:cNvSpPr/>
            <p:nvPr/>
          </p:nvSpPr>
          <p:spPr>
            <a:xfrm>
              <a:off x="3232916" y="2788586"/>
              <a:ext cx="138167" cy="51258"/>
            </a:xfrm>
            <a:custGeom>
              <a:avLst/>
              <a:gdLst/>
              <a:ahLst/>
              <a:cxnLst/>
              <a:rect l="l" t="t" r="r" b="b"/>
              <a:pathLst>
                <a:path w="5259" h="1951" extrusionOk="0">
                  <a:moveTo>
                    <a:pt x="2517" y="1"/>
                  </a:moveTo>
                  <a:cubicBezTo>
                    <a:pt x="2397" y="1"/>
                    <a:pt x="2273" y="5"/>
                    <a:pt x="2144" y="16"/>
                  </a:cubicBezTo>
                  <a:cubicBezTo>
                    <a:pt x="618" y="134"/>
                    <a:pt x="21" y="1896"/>
                    <a:pt x="1" y="1951"/>
                  </a:cubicBezTo>
                  <a:lnTo>
                    <a:pt x="70" y="1923"/>
                  </a:lnTo>
                  <a:cubicBezTo>
                    <a:pt x="403" y="1798"/>
                    <a:pt x="1832" y="1278"/>
                    <a:pt x="2990" y="1278"/>
                  </a:cubicBezTo>
                  <a:cubicBezTo>
                    <a:pt x="4315" y="1278"/>
                    <a:pt x="5258" y="127"/>
                    <a:pt x="5258" y="127"/>
                  </a:cubicBezTo>
                  <a:lnTo>
                    <a:pt x="5258" y="127"/>
                  </a:lnTo>
                  <a:cubicBezTo>
                    <a:pt x="5074" y="247"/>
                    <a:pt x="4881" y="291"/>
                    <a:pt x="4670" y="291"/>
                  </a:cubicBezTo>
                  <a:cubicBezTo>
                    <a:pt x="4127" y="291"/>
                    <a:pt x="3464" y="1"/>
                    <a:pt x="2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25;p40">
              <a:extLst>
                <a:ext uri="{FF2B5EF4-FFF2-40B4-BE49-F238E27FC236}">
                  <a16:creationId xmlns:a16="http://schemas.microsoft.com/office/drawing/2014/main" id="{8B285018-E260-E98E-D0D1-361FA90285AE}"/>
                </a:ext>
              </a:extLst>
            </p:cNvPr>
            <p:cNvSpPr/>
            <p:nvPr/>
          </p:nvSpPr>
          <p:spPr>
            <a:xfrm>
              <a:off x="3293605" y="2915403"/>
              <a:ext cx="38831" cy="55540"/>
            </a:xfrm>
            <a:custGeom>
              <a:avLst/>
              <a:gdLst/>
              <a:ahLst/>
              <a:cxnLst/>
              <a:rect l="l" t="t" r="r" b="b"/>
              <a:pathLst>
                <a:path w="1478" h="2114" extrusionOk="0">
                  <a:moveTo>
                    <a:pt x="674" y="1"/>
                  </a:moveTo>
                  <a:cubicBezTo>
                    <a:pt x="660" y="1"/>
                    <a:pt x="646" y="1"/>
                    <a:pt x="631" y="3"/>
                  </a:cubicBezTo>
                  <a:cubicBezTo>
                    <a:pt x="257" y="44"/>
                    <a:pt x="0" y="544"/>
                    <a:pt x="56" y="1126"/>
                  </a:cubicBezTo>
                  <a:cubicBezTo>
                    <a:pt x="116" y="1687"/>
                    <a:pt x="440" y="2113"/>
                    <a:pt x="804" y="2113"/>
                  </a:cubicBezTo>
                  <a:cubicBezTo>
                    <a:pt x="818" y="2113"/>
                    <a:pt x="832" y="2112"/>
                    <a:pt x="847" y="2111"/>
                  </a:cubicBezTo>
                  <a:cubicBezTo>
                    <a:pt x="1221" y="2076"/>
                    <a:pt x="1478" y="1570"/>
                    <a:pt x="1422" y="987"/>
                  </a:cubicBezTo>
                  <a:cubicBezTo>
                    <a:pt x="1362" y="427"/>
                    <a:pt x="103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26;p40">
              <a:extLst>
                <a:ext uri="{FF2B5EF4-FFF2-40B4-BE49-F238E27FC236}">
                  <a16:creationId xmlns:a16="http://schemas.microsoft.com/office/drawing/2014/main" id="{2D3CEEC3-488F-BA13-E409-38CCBE6EE004}"/>
                </a:ext>
              </a:extLst>
            </p:cNvPr>
            <p:cNvSpPr/>
            <p:nvPr/>
          </p:nvSpPr>
          <p:spPr>
            <a:xfrm>
              <a:off x="3191379" y="2892677"/>
              <a:ext cx="57405" cy="13136"/>
            </a:xfrm>
            <a:custGeom>
              <a:avLst/>
              <a:gdLst/>
              <a:ahLst/>
              <a:cxnLst/>
              <a:rect l="l" t="t" r="r" b="b"/>
              <a:pathLst>
                <a:path w="2185" h="500" extrusionOk="0">
                  <a:moveTo>
                    <a:pt x="0" y="0"/>
                  </a:moveTo>
                  <a:cubicBezTo>
                    <a:pt x="0" y="236"/>
                    <a:pt x="368" y="437"/>
                    <a:pt x="867" y="486"/>
                  </a:cubicBezTo>
                  <a:cubicBezTo>
                    <a:pt x="936" y="500"/>
                    <a:pt x="1013" y="500"/>
                    <a:pt x="1089" y="500"/>
                  </a:cubicBezTo>
                  <a:cubicBezTo>
                    <a:pt x="1165" y="500"/>
                    <a:pt x="1235" y="493"/>
                    <a:pt x="1304" y="486"/>
                  </a:cubicBezTo>
                  <a:cubicBezTo>
                    <a:pt x="1810" y="444"/>
                    <a:pt x="2185" y="243"/>
                    <a:pt x="2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27;p40">
              <a:extLst>
                <a:ext uri="{FF2B5EF4-FFF2-40B4-BE49-F238E27FC236}">
                  <a16:creationId xmlns:a16="http://schemas.microsoft.com/office/drawing/2014/main" id="{26CCE246-BC69-A1A9-A39A-AA62DA31FF79}"/>
                </a:ext>
              </a:extLst>
            </p:cNvPr>
            <p:cNvSpPr/>
            <p:nvPr/>
          </p:nvSpPr>
          <p:spPr>
            <a:xfrm>
              <a:off x="3195320" y="2830070"/>
              <a:ext cx="49708" cy="75560"/>
            </a:xfrm>
            <a:custGeom>
              <a:avLst/>
              <a:gdLst/>
              <a:ahLst/>
              <a:cxnLst/>
              <a:rect l="l" t="t" r="r" b="b"/>
              <a:pathLst>
                <a:path w="1892" h="2876" extrusionOk="0">
                  <a:moveTo>
                    <a:pt x="1586" y="1"/>
                  </a:moveTo>
                  <a:cubicBezTo>
                    <a:pt x="1522" y="1"/>
                    <a:pt x="1457" y="30"/>
                    <a:pt x="1411" y="101"/>
                  </a:cubicBezTo>
                  <a:lnTo>
                    <a:pt x="814" y="1010"/>
                  </a:lnTo>
                  <a:cubicBezTo>
                    <a:pt x="717" y="726"/>
                    <a:pt x="606" y="448"/>
                    <a:pt x="474" y="178"/>
                  </a:cubicBezTo>
                  <a:cubicBezTo>
                    <a:pt x="428" y="100"/>
                    <a:pt x="359" y="68"/>
                    <a:pt x="291" y="68"/>
                  </a:cubicBezTo>
                  <a:cubicBezTo>
                    <a:pt x="144" y="68"/>
                    <a:pt x="1" y="216"/>
                    <a:pt x="86" y="386"/>
                  </a:cubicBezTo>
                  <a:cubicBezTo>
                    <a:pt x="384" y="1017"/>
                    <a:pt x="585" y="1690"/>
                    <a:pt x="676" y="2383"/>
                  </a:cubicBezTo>
                  <a:cubicBezTo>
                    <a:pt x="696" y="2536"/>
                    <a:pt x="710" y="2703"/>
                    <a:pt x="717" y="2869"/>
                  </a:cubicBezTo>
                  <a:cubicBezTo>
                    <a:pt x="786" y="2876"/>
                    <a:pt x="863" y="2876"/>
                    <a:pt x="939" y="2876"/>
                  </a:cubicBezTo>
                  <a:cubicBezTo>
                    <a:pt x="1015" y="2876"/>
                    <a:pt x="1085" y="2876"/>
                    <a:pt x="1154" y="2869"/>
                  </a:cubicBezTo>
                  <a:cubicBezTo>
                    <a:pt x="1147" y="2703"/>
                    <a:pt x="1133" y="2536"/>
                    <a:pt x="1119" y="2383"/>
                  </a:cubicBezTo>
                  <a:cubicBezTo>
                    <a:pt x="1085" y="2106"/>
                    <a:pt x="1036" y="1836"/>
                    <a:pt x="974" y="1572"/>
                  </a:cubicBezTo>
                  <a:lnTo>
                    <a:pt x="1778" y="351"/>
                  </a:lnTo>
                  <a:lnTo>
                    <a:pt x="1778" y="344"/>
                  </a:lnTo>
                  <a:cubicBezTo>
                    <a:pt x="1891" y="173"/>
                    <a:pt x="1740" y="1"/>
                    <a:pt x="1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2332;p41">
            <a:extLst>
              <a:ext uri="{FF2B5EF4-FFF2-40B4-BE49-F238E27FC236}">
                <a16:creationId xmlns:a16="http://schemas.microsoft.com/office/drawing/2014/main" id="{5B65DC63-605A-2415-C205-27A4B6B5C24F}"/>
              </a:ext>
            </a:extLst>
          </p:cNvPr>
          <p:cNvGrpSpPr/>
          <p:nvPr/>
        </p:nvGrpSpPr>
        <p:grpSpPr>
          <a:xfrm>
            <a:off x="2754759" y="4299742"/>
            <a:ext cx="275784" cy="235501"/>
            <a:chOff x="5757913" y="3227047"/>
            <a:chExt cx="388544" cy="347927"/>
          </a:xfrm>
        </p:grpSpPr>
        <p:sp>
          <p:nvSpPr>
            <p:cNvPr id="63" name="Google Shape;2333;p41">
              <a:extLst>
                <a:ext uri="{FF2B5EF4-FFF2-40B4-BE49-F238E27FC236}">
                  <a16:creationId xmlns:a16="http://schemas.microsoft.com/office/drawing/2014/main" id="{82D4900B-EA48-8771-B8B5-FB690B1CE4A9}"/>
                </a:ext>
              </a:extLst>
            </p:cNvPr>
            <p:cNvSpPr/>
            <p:nvPr/>
          </p:nvSpPr>
          <p:spPr>
            <a:xfrm>
              <a:off x="5757913" y="3227047"/>
              <a:ext cx="388544" cy="347927"/>
            </a:xfrm>
            <a:custGeom>
              <a:avLst/>
              <a:gdLst/>
              <a:ahLst/>
              <a:cxnLst/>
              <a:rect l="l" t="t" r="r" b="b"/>
              <a:pathLst>
                <a:path w="14789" h="13243" extrusionOk="0">
                  <a:moveTo>
                    <a:pt x="4050" y="0"/>
                  </a:moveTo>
                  <a:cubicBezTo>
                    <a:pt x="3523" y="0"/>
                    <a:pt x="2993" y="103"/>
                    <a:pt x="2490" y="314"/>
                  </a:cubicBezTo>
                  <a:cubicBezTo>
                    <a:pt x="978" y="952"/>
                    <a:pt x="0" y="2436"/>
                    <a:pt x="14" y="4073"/>
                  </a:cubicBezTo>
                  <a:cubicBezTo>
                    <a:pt x="14" y="8283"/>
                    <a:pt x="5431" y="12105"/>
                    <a:pt x="6985" y="13118"/>
                  </a:cubicBezTo>
                  <a:cubicBezTo>
                    <a:pt x="7110" y="13201"/>
                    <a:pt x="7254" y="13243"/>
                    <a:pt x="7398" y="13243"/>
                  </a:cubicBezTo>
                  <a:cubicBezTo>
                    <a:pt x="7542" y="13243"/>
                    <a:pt x="7686" y="13201"/>
                    <a:pt x="7810" y="13118"/>
                  </a:cubicBezTo>
                  <a:cubicBezTo>
                    <a:pt x="9364" y="12105"/>
                    <a:pt x="14781" y="8283"/>
                    <a:pt x="14781" y="4073"/>
                  </a:cubicBezTo>
                  <a:cubicBezTo>
                    <a:pt x="14788" y="1833"/>
                    <a:pt x="12971" y="8"/>
                    <a:pt x="10731" y="1"/>
                  </a:cubicBezTo>
                  <a:cubicBezTo>
                    <a:pt x="9662" y="1"/>
                    <a:pt x="8643" y="424"/>
                    <a:pt x="7887" y="1174"/>
                  </a:cubicBezTo>
                  <a:cubicBezTo>
                    <a:pt x="7752" y="1309"/>
                    <a:pt x="7575" y="1376"/>
                    <a:pt x="7397" y="1376"/>
                  </a:cubicBezTo>
                  <a:cubicBezTo>
                    <a:pt x="7219" y="1376"/>
                    <a:pt x="7041" y="1309"/>
                    <a:pt x="6902" y="1174"/>
                  </a:cubicBezTo>
                  <a:cubicBezTo>
                    <a:pt x="6131" y="407"/>
                    <a:pt x="5098" y="0"/>
                    <a:pt x="40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334;p41">
              <a:extLst>
                <a:ext uri="{FF2B5EF4-FFF2-40B4-BE49-F238E27FC236}">
                  <a16:creationId xmlns:a16="http://schemas.microsoft.com/office/drawing/2014/main" id="{C529A0D6-5B5B-8AE3-6252-F92367E5D02E}"/>
                </a:ext>
              </a:extLst>
            </p:cNvPr>
            <p:cNvSpPr/>
            <p:nvPr/>
          </p:nvSpPr>
          <p:spPr>
            <a:xfrm>
              <a:off x="5758097" y="3227074"/>
              <a:ext cx="194101" cy="347743"/>
            </a:xfrm>
            <a:custGeom>
              <a:avLst/>
              <a:gdLst/>
              <a:ahLst/>
              <a:cxnLst/>
              <a:rect l="l" t="t" r="r" b="b"/>
              <a:pathLst>
                <a:path w="7388" h="13236" extrusionOk="0">
                  <a:moveTo>
                    <a:pt x="4058" y="0"/>
                  </a:moveTo>
                  <a:cubicBezTo>
                    <a:pt x="1811" y="7"/>
                    <a:pt x="0" y="1832"/>
                    <a:pt x="7" y="4072"/>
                  </a:cubicBezTo>
                  <a:cubicBezTo>
                    <a:pt x="7" y="8282"/>
                    <a:pt x="5424" y="12104"/>
                    <a:pt x="6978" y="13117"/>
                  </a:cubicBezTo>
                  <a:cubicBezTo>
                    <a:pt x="7088" y="13188"/>
                    <a:pt x="7223" y="13235"/>
                    <a:pt x="7360" y="13235"/>
                  </a:cubicBezTo>
                  <a:cubicBezTo>
                    <a:pt x="7369" y="13235"/>
                    <a:pt x="7378" y="13235"/>
                    <a:pt x="7387" y="13235"/>
                  </a:cubicBezTo>
                  <a:cubicBezTo>
                    <a:pt x="1859" y="5688"/>
                    <a:pt x="3829" y="1457"/>
                    <a:pt x="5702" y="354"/>
                  </a:cubicBezTo>
                  <a:cubicBezTo>
                    <a:pt x="5182" y="118"/>
                    <a:pt x="4620" y="0"/>
                    <a:pt x="4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0119675-7C69-AB60-F663-BBF96442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7" y="1689058"/>
            <a:ext cx="1039210" cy="10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96;p16">
            <a:extLst>
              <a:ext uri="{FF2B5EF4-FFF2-40B4-BE49-F238E27FC236}">
                <a16:creationId xmlns:a16="http://schemas.microsoft.com/office/drawing/2014/main" id="{38D338BE-C82D-2F83-4E69-16B5F9C5A5E1}"/>
              </a:ext>
            </a:extLst>
          </p:cNvPr>
          <p:cNvSpPr/>
          <p:nvPr/>
        </p:nvSpPr>
        <p:spPr>
          <a:xfrm>
            <a:off x="8379900" y="4487157"/>
            <a:ext cx="452400" cy="3714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5"/>
          <p:cNvSpPr txBox="1">
            <a:spLocks noGrp="1"/>
          </p:cNvSpPr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Fitbit </a:t>
            </a:r>
            <a:endParaRPr dirty="0"/>
          </a:p>
        </p:txBody>
      </p:sp>
      <p:sp>
        <p:nvSpPr>
          <p:cNvPr id="850" name="Google Shape;850;p25"/>
          <p:cNvSpPr txBox="1"/>
          <p:nvPr/>
        </p:nvSpPr>
        <p:spPr>
          <a:xfrm>
            <a:off x="679250" y="985775"/>
            <a:ext cx="43638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KNN Multinomial Classifier 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1" name="Google Shape;851;p25"/>
          <p:cNvSpPr txBox="1"/>
          <p:nvPr/>
        </p:nvSpPr>
        <p:spPr>
          <a:xfrm>
            <a:off x="679250" y="1373775"/>
            <a:ext cx="4363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5" name="Google Shape;865;p25"/>
          <p:cNvGrpSpPr/>
          <p:nvPr/>
        </p:nvGrpSpPr>
        <p:grpSpPr>
          <a:xfrm>
            <a:off x="664379" y="1601776"/>
            <a:ext cx="4456650" cy="429188"/>
            <a:chOff x="679250" y="2540213"/>
            <a:chExt cx="4456650" cy="429188"/>
          </a:xfrm>
        </p:grpSpPr>
        <p:grpSp>
          <p:nvGrpSpPr>
            <p:cNvPr id="866" name="Google Shape;866;p25"/>
            <p:cNvGrpSpPr/>
            <p:nvPr/>
          </p:nvGrpSpPr>
          <p:grpSpPr>
            <a:xfrm>
              <a:off x="2640330" y="2605939"/>
              <a:ext cx="1804361" cy="339310"/>
              <a:chOff x="6063377" y="3275038"/>
              <a:chExt cx="1869223" cy="339310"/>
            </a:xfrm>
          </p:grpSpPr>
          <p:sp>
            <p:nvSpPr>
              <p:cNvPr id="867" name="Google Shape;867;p25"/>
              <p:cNvSpPr/>
              <p:nvPr/>
            </p:nvSpPr>
            <p:spPr>
              <a:xfrm>
                <a:off x="6071400" y="3275038"/>
                <a:ext cx="1861200" cy="3393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6063377" y="3275048"/>
                <a:ext cx="937199" cy="3393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869" name="Google Shape;869;p25"/>
            <p:cNvSpPr/>
            <p:nvPr/>
          </p:nvSpPr>
          <p:spPr>
            <a:xfrm>
              <a:off x="4514300" y="2540213"/>
              <a:ext cx="621600" cy="371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49%</a:t>
              </a:r>
              <a:endParaRPr sz="1800" dirty="0">
                <a:solidFill>
                  <a:schemeClr val="lt2"/>
                </a:solidFill>
              </a:endParaRPr>
            </a:p>
          </p:txBody>
        </p:sp>
        <p:sp>
          <p:nvSpPr>
            <p:cNvPr id="870" name="Google Shape;870;p25"/>
            <p:cNvSpPr txBox="1"/>
            <p:nvPr/>
          </p:nvSpPr>
          <p:spPr>
            <a:xfrm>
              <a:off x="679250" y="2581801"/>
              <a:ext cx="13251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Running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1" name="Google Shape;871;p25"/>
            <p:cNvGrpSpPr/>
            <p:nvPr/>
          </p:nvGrpSpPr>
          <p:grpSpPr>
            <a:xfrm>
              <a:off x="2265584" y="2703696"/>
              <a:ext cx="143973" cy="42220"/>
              <a:chOff x="2265584" y="2771721"/>
              <a:chExt cx="143973" cy="42220"/>
            </a:xfrm>
          </p:grpSpPr>
          <p:sp>
            <p:nvSpPr>
              <p:cNvPr id="877" name="Google Shape;877;p25"/>
              <p:cNvSpPr/>
              <p:nvPr/>
            </p:nvSpPr>
            <p:spPr>
              <a:xfrm>
                <a:off x="2265584" y="2771721"/>
                <a:ext cx="18049" cy="4222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607" extrusionOk="0">
                    <a:moveTo>
                      <a:pt x="111" y="1"/>
                    </a:moveTo>
                    <a:cubicBezTo>
                      <a:pt x="76" y="1"/>
                      <a:pt x="35" y="1"/>
                      <a:pt x="0" y="8"/>
                    </a:cubicBezTo>
                    <a:lnTo>
                      <a:pt x="0" y="1263"/>
                    </a:lnTo>
                    <a:cubicBezTo>
                      <a:pt x="0" y="1492"/>
                      <a:pt x="172" y="1607"/>
                      <a:pt x="343" y="1607"/>
                    </a:cubicBezTo>
                    <a:cubicBezTo>
                      <a:pt x="513" y="1607"/>
                      <a:pt x="683" y="1492"/>
                      <a:pt x="680" y="1263"/>
                    </a:cubicBezTo>
                    <a:lnTo>
                      <a:pt x="680" y="570"/>
                    </a:lnTo>
                    <a:cubicBezTo>
                      <a:pt x="687" y="258"/>
                      <a:pt x="430" y="1"/>
                      <a:pt x="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2391508" y="2771721"/>
                <a:ext cx="18049" cy="4222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607" extrusionOk="0">
                    <a:moveTo>
                      <a:pt x="111" y="1"/>
                    </a:moveTo>
                    <a:cubicBezTo>
                      <a:pt x="76" y="1"/>
                      <a:pt x="35" y="1"/>
                      <a:pt x="0" y="8"/>
                    </a:cubicBezTo>
                    <a:lnTo>
                      <a:pt x="0" y="1263"/>
                    </a:lnTo>
                    <a:cubicBezTo>
                      <a:pt x="0" y="1492"/>
                      <a:pt x="172" y="1607"/>
                      <a:pt x="343" y="1607"/>
                    </a:cubicBezTo>
                    <a:cubicBezTo>
                      <a:pt x="513" y="1607"/>
                      <a:pt x="683" y="1492"/>
                      <a:pt x="680" y="1263"/>
                    </a:cubicBezTo>
                    <a:lnTo>
                      <a:pt x="680" y="570"/>
                    </a:lnTo>
                    <a:cubicBezTo>
                      <a:pt x="687" y="258"/>
                      <a:pt x="430" y="1"/>
                      <a:pt x="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1" name="Google Shape;881;p25"/>
          <p:cNvGrpSpPr/>
          <p:nvPr/>
        </p:nvGrpSpPr>
        <p:grpSpPr>
          <a:xfrm>
            <a:off x="664379" y="2171888"/>
            <a:ext cx="4456650" cy="426674"/>
            <a:chOff x="679250" y="3110325"/>
            <a:chExt cx="4456650" cy="426674"/>
          </a:xfrm>
        </p:grpSpPr>
        <p:grpSp>
          <p:nvGrpSpPr>
            <p:cNvPr id="882" name="Google Shape;882;p25"/>
            <p:cNvGrpSpPr/>
            <p:nvPr/>
          </p:nvGrpSpPr>
          <p:grpSpPr>
            <a:xfrm>
              <a:off x="2640333" y="3173554"/>
              <a:ext cx="1804357" cy="339320"/>
              <a:chOff x="6063381" y="4147963"/>
              <a:chExt cx="1869219" cy="339320"/>
            </a:xfrm>
          </p:grpSpPr>
          <p:sp>
            <p:nvSpPr>
              <p:cNvPr id="883" name="Google Shape;883;p25"/>
              <p:cNvSpPr/>
              <p:nvPr/>
            </p:nvSpPr>
            <p:spPr>
              <a:xfrm>
                <a:off x="6071400" y="4147963"/>
                <a:ext cx="1861200" cy="3393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6063381" y="4147983"/>
                <a:ext cx="483741" cy="33930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885" name="Google Shape;885;p25"/>
            <p:cNvSpPr/>
            <p:nvPr/>
          </p:nvSpPr>
          <p:spPr>
            <a:xfrm>
              <a:off x="4514300" y="3110325"/>
              <a:ext cx="621600" cy="371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23%</a:t>
              </a:r>
              <a:endParaRPr sz="1800" dirty="0">
                <a:solidFill>
                  <a:schemeClr val="accent1"/>
                </a:solidFill>
              </a:endParaRPr>
            </a:p>
          </p:txBody>
        </p:sp>
        <p:sp>
          <p:nvSpPr>
            <p:cNvPr id="886" name="Google Shape;886;p25"/>
            <p:cNvSpPr txBox="1"/>
            <p:nvPr/>
          </p:nvSpPr>
          <p:spPr>
            <a:xfrm>
              <a:off x="679250" y="3149399"/>
              <a:ext cx="13251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Lying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87" name="Google Shape;887;p25"/>
            <p:cNvGrpSpPr/>
            <p:nvPr/>
          </p:nvGrpSpPr>
          <p:grpSpPr>
            <a:xfrm>
              <a:off x="2253153" y="3270823"/>
              <a:ext cx="148393" cy="144650"/>
              <a:chOff x="2253153" y="3338848"/>
              <a:chExt cx="148393" cy="144650"/>
            </a:xfrm>
          </p:grpSpPr>
          <p:sp>
            <p:nvSpPr>
              <p:cNvPr id="893" name="Google Shape;893;p25"/>
              <p:cNvSpPr/>
              <p:nvPr/>
            </p:nvSpPr>
            <p:spPr>
              <a:xfrm>
                <a:off x="2253153" y="3440841"/>
                <a:ext cx="46774" cy="42657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49" extrusionOk="0">
                    <a:moveTo>
                      <a:pt x="513" y="0"/>
                    </a:moveTo>
                    <a:cubicBezTo>
                      <a:pt x="238" y="0"/>
                      <a:pt x="1" y="338"/>
                      <a:pt x="246" y="599"/>
                    </a:cubicBezTo>
                    <a:lnTo>
                      <a:pt x="2390" y="2743"/>
                    </a:lnTo>
                    <a:cubicBezTo>
                      <a:pt x="2451" y="2804"/>
                      <a:pt x="2551" y="2845"/>
                      <a:pt x="2633" y="2848"/>
                    </a:cubicBezTo>
                    <a:lnTo>
                      <a:pt x="2633" y="2848"/>
                    </a:lnTo>
                    <a:cubicBezTo>
                      <a:pt x="2962" y="2839"/>
                      <a:pt x="3123" y="2467"/>
                      <a:pt x="2895" y="2239"/>
                    </a:cubicBezTo>
                    <a:lnTo>
                      <a:pt x="750" y="94"/>
                    </a:lnTo>
                    <a:cubicBezTo>
                      <a:pt x="675" y="28"/>
                      <a:pt x="592" y="0"/>
                      <a:pt x="513" y="0"/>
                    </a:cubicBezTo>
                    <a:close/>
                    <a:moveTo>
                      <a:pt x="2633" y="2848"/>
                    </a:moveTo>
                    <a:cubicBezTo>
                      <a:pt x="2629" y="2848"/>
                      <a:pt x="2625" y="2848"/>
                      <a:pt x="2621" y="2848"/>
                    </a:cubicBezTo>
                    <a:lnTo>
                      <a:pt x="2642" y="2848"/>
                    </a:lnTo>
                    <a:cubicBezTo>
                      <a:pt x="2639" y="2848"/>
                      <a:pt x="2636" y="2848"/>
                      <a:pt x="2633" y="28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2355071" y="3338848"/>
                <a:ext cx="46475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2854" extrusionOk="0">
                    <a:moveTo>
                      <a:pt x="499" y="0"/>
                    </a:moveTo>
                    <a:cubicBezTo>
                      <a:pt x="229" y="0"/>
                      <a:pt x="1" y="338"/>
                      <a:pt x="230" y="599"/>
                    </a:cubicBezTo>
                    <a:lnTo>
                      <a:pt x="2374" y="2743"/>
                    </a:lnTo>
                    <a:cubicBezTo>
                      <a:pt x="2444" y="2813"/>
                      <a:pt x="2513" y="2854"/>
                      <a:pt x="2595" y="2854"/>
                    </a:cubicBezTo>
                    <a:cubicBezTo>
                      <a:pt x="2611" y="2854"/>
                      <a:pt x="2627" y="2852"/>
                      <a:pt x="2644" y="2849"/>
                    </a:cubicBezTo>
                    <a:lnTo>
                      <a:pt x="2644" y="2849"/>
                    </a:lnTo>
                    <a:cubicBezTo>
                      <a:pt x="2646" y="2849"/>
                      <a:pt x="2648" y="2849"/>
                      <a:pt x="2650" y="2849"/>
                    </a:cubicBezTo>
                    <a:cubicBezTo>
                      <a:pt x="2950" y="2849"/>
                      <a:pt x="3104" y="2464"/>
                      <a:pt x="2879" y="2239"/>
                    </a:cubicBezTo>
                    <a:lnTo>
                      <a:pt x="734" y="94"/>
                    </a:lnTo>
                    <a:cubicBezTo>
                      <a:pt x="659" y="28"/>
                      <a:pt x="577" y="0"/>
                      <a:pt x="4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7" name="Google Shape;897;p25"/>
          <p:cNvGrpSpPr/>
          <p:nvPr/>
        </p:nvGrpSpPr>
        <p:grpSpPr>
          <a:xfrm>
            <a:off x="664379" y="2739913"/>
            <a:ext cx="4456650" cy="426250"/>
            <a:chOff x="679250" y="3678350"/>
            <a:chExt cx="4456650" cy="426250"/>
          </a:xfrm>
        </p:grpSpPr>
        <p:grpSp>
          <p:nvGrpSpPr>
            <p:cNvPr id="898" name="Google Shape;898;p25"/>
            <p:cNvGrpSpPr/>
            <p:nvPr/>
          </p:nvGrpSpPr>
          <p:grpSpPr>
            <a:xfrm>
              <a:off x="2648073" y="3741171"/>
              <a:ext cx="1796616" cy="339304"/>
              <a:chOff x="6071400" y="4147963"/>
              <a:chExt cx="1861200" cy="339304"/>
            </a:xfrm>
          </p:grpSpPr>
          <p:sp>
            <p:nvSpPr>
              <p:cNvPr id="899" name="Google Shape;899;p25"/>
              <p:cNvSpPr/>
              <p:nvPr/>
            </p:nvSpPr>
            <p:spPr>
              <a:xfrm>
                <a:off x="6071400" y="4147963"/>
                <a:ext cx="1861200" cy="3393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6071405" y="4147967"/>
                <a:ext cx="275152" cy="339300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901" name="Google Shape;901;p25"/>
            <p:cNvSpPr/>
            <p:nvPr/>
          </p:nvSpPr>
          <p:spPr>
            <a:xfrm>
              <a:off x="4514300" y="3678350"/>
              <a:ext cx="621600" cy="371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14%</a:t>
              </a:r>
              <a:endParaRPr sz="1800" dirty="0">
                <a:solidFill>
                  <a:schemeClr val="accent2"/>
                </a:solidFill>
              </a:endParaRPr>
            </a:p>
          </p:txBody>
        </p:sp>
        <p:sp>
          <p:nvSpPr>
            <p:cNvPr id="902" name="Google Shape;902;p25"/>
            <p:cNvSpPr txBox="1"/>
            <p:nvPr/>
          </p:nvSpPr>
          <p:spPr>
            <a:xfrm>
              <a:off x="679250" y="3717000"/>
              <a:ext cx="13251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Sitting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2201189" y="3786240"/>
              <a:ext cx="309920" cy="305675"/>
            </a:xfrm>
            <a:custGeom>
              <a:avLst/>
              <a:gdLst/>
              <a:ahLst/>
              <a:cxnLst/>
              <a:rect l="l" t="t" r="r" b="b"/>
              <a:pathLst>
                <a:path w="11829" h="11667" extrusionOk="0">
                  <a:moveTo>
                    <a:pt x="10611" y="1"/>
                  </a:moveTo>
                  <a:cubicBezTo>
                    <a:pt x="10880" y="643"/>
                    <a:pt x="10726" y="1391"/>
                    <a:pt x="10218" y="1879"/>
                  </a:cubicBezTo>
                  <a:cubicBezTo>
                    <a:pt x="9896" y="2188"/>
                    <a:pt x="9475" y="2350"/>
                    <a:pt x="9044" y="2350"/>
                  </a:cubicBezTo>
                  <a:cubicBezTo>
                    <a:pt x="8873" y="2350"/>
                    <a:pt x="8700" y="2324"/>
                    <a:pt x="8531" y="2272"/>
                  </a:cubicBezTo>
                  <a:cubicBezTo>
                    <a:pt x="8432" y="2240"/>
                    <a:pt x="8330" y="2225"/>
                    <a:pt x="8228" y="2225"/>
                  </a:cubicBezTo>
                  <a:cubicBezTo>
                    <a:pt x="7966" y="2225"/>
                    <a:pt x="7708" y="2328"/>
                    <a:pt x="7515" y="2522"/>
                  </a:cubicBezTo>
                  <a:lnTo>
                    <a:pt x="4352" y="5685"/>
                  </a:lnTo>
                  <a:lnTo>
                    <a:pt x="3595" y="6432"/>
                  </a:lnTo>
                  <a:lnTo>
                    <a:pt x="2521" y="7516"/>
                  </a:lnTo>
                  <a:cubicBezTo>
                    <a:pt x="2253" y="7784"/>
                    <a:pt x="2157" y="8177"/>
                    <a:pt x="2262" y="8541"/>
                  </a:cubicBezTo>
                  <a:cubicBezTo>
                    <a:pt x="2454" y="9126"/>
                    <a:pt x="2301" y="9768"/>
                    <a:pt x="1879" y="10219"/>
                  </a:cubicBezTo>
                  <a:cubicBezTo>
                    <a:pt x="1547" y="10564"/>
                    <a:pt x="1096" y="10745"/>
                    <a:pt x="640" y="10745"/>
                  </a:cubicBezTo>
                  <a:cubicBezTo>
                    <a:pt x="424" y="10745"/>
                    <a:pt x="206" y="10704"/>
                    <a:pt x="0" y="10621"/>
                  </a:cubicBezTo>
                  <a:lnTo>
                    <a:pt x="0" y="10621"/>
                  </a:lnTo>
                  <a:cubicBezTo>
                    <a:pt x="77" y="10823"/>
                    <a:pt x="211" y="11014"/>
                    <a:pt x="374" y="11177"/>
                  </a:cubicBezTo>
                  <a:cubicBezTo>
                    <a:pt x="705" y="11503"/>
                    <a:pt x="1138" y="11666"/>
                    <a:pt x="1571" y="11666"/>
                  </a:cubicBezTo>
                  <a:cubicBezTo>
                    <a:pt x="2017" y="11666"/>
                    <a:pt x="2464" y="11494"/>
                    <a:pt x="2799" y="11148"/>
                  </a:cubicBezTo>
                  <a:cubicBezTo>
                    <a:pt x="3221" y="10698"/>
                    <a:pt x="3374" y="10046"/>
                    <a:pt x="3183" y="9461"/>
                  </a:cubicBezTo>
                  <a:cubicBezTo>
                    <a:pt x="3077" y="9097"/>
                    <a:pt x="3173" y="8704"/>
                    <a:pt x="3441" y="8436"/>
                  </a:cubicBezTo>
                  <a:lnTo>
                    <a:pt x="8435" y="3442"/>
                  </a:lnTo>
                  <a:cubicBezTo>
                    <a:pt x="8622" y="3249"/>
                    <a:pt x="8883" y="3145"/>
                    <a:pt x="9147" y="3145"/>
                  </a:cubicBezTo>
                  <a:cubicBezTo>
                    <a:pt x="9249" y="3145"/>
                    <a:pt x="9352" y="3160"/>
                    <a:pt x="9451" y="3193"/>
                  </a:cubicBezTo>
                  <a:cubicBezTo>
                    <a:pt x="9622" y="3247"/>
                    <a:pt x="9796" y="3273"/>
                    <a:pt x="9967" y="3273"/>
                  </a:cubicBezTo>
                  <a:cubicBezTo>
                    <a:pt x="10549" y="3273"/>
                    <a:pt x="11106" y="2973"/>
                    <a:pt x="11416" y="2455"/>
                  </a:cubicBezTo>
                  <a:cubicBezTo>
                    <a:pt x="11829" y="1793"/>
                    <a:pt x="11723" y="930"/>
                    <a:pt x="11177" y="375"/>
                  </a:cubicBezTo>
                  <a:cubicBezTo>
                    <a:pt x="11014" y="212"/>
                    <a:pt x="10822" y="87"/>
                    <a:pt x="10611" y="1"/>
                  </a:cubicBezTo>
                  <a:close/>
                </a:path>
              </a:pathLst>
            </a:custGeom>
            <a:solidFill>
              <a:srgbClr val="FFFFFF">
                <a:alpha val="3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25"/>
          <p:cNvGrpSpPr/>
          <p:nvPr/>
        </p:nvGrpSpPr>
        <p:grpSpPr>
          <a:xfrm>
            <a:off x="664379" y="3307938"/>
            <a:ext cx="4456650" cy="425825"/>
            <a:chOff x="679250" y="4246375"/>
            <a:chExt cx="4456650" cy="425825"/>
          </a:xfrm>
        </p:grpSpPr>
        <p:grpSp>
          <p:nvGrpSpPr>
            <p:cNvPr id="907" name="Google Shape;907;p25"/>
            <p:cNvGrpSpPr/>
            <p:nvPr/>
          </p:nvGrpSpPr>
          <p:grpSpPr>
            <a:xfrm>
              <a:off x="2648073" y="4308787"/>
              <a:ext cx="1796616" cy="339313"/>
              <a:chOff x="6071400" y="4147963"/>
              <a:chExt cx="1861200" cy="339313"/>
            </a:xfrm>
          </p:grpSpPr>
          <p:sp>
            <p:nvSpPr>
              <p:cNvPr id="908" name="Google Shape;908;p25"/>
              <p:cNvSpPr/>
              <p:nvPr/>
            </p:nvSpPr>
            <p:spPr>
              <a:xfrm>
                <a:off x="6071400" y="4147963"/>
                <a:ext cx="1861200" cy="3393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6071403" y="4147976"/>
                <a:ext cx="275154" cy="339300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910" name="Google Shape;910;p25"/>
            <p:cNvSpPr/>
            <p:nvPr/>
          </p:nvSpPr>
          <p:spPr>
            <a:xfrm>
              <a:off x="4514300" y="4246375"/>
              <a:ext cx="621600" cy="371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14%</a:t>
              </a:r>
              <a:endParaRPr sz="1800" dirty="0">
                <a:solidFill>
                  <a:schemeClr val="accent3"/>
                </a:solidFill>
              </a:endParaRPr>
            </a:p>
          </p:txBody>
        </p:sp>
        <p:sp>
          <p:nvSpPr>
            <p:cNvPr id="911" name="Google Shape;911;p25"/>
            <p:cNvSpPr txBox="1"/>
            <p:nvPr/>
          </p:nvSpPr>
          <p:spPr>
            <a:xfrm>
              <a:off x="679250" y="4284600"/>
              <a:ext cx="13251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Walking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Google Shape;1216;p30">
            <a:extLst>
              <a:ext uri="{FF2B5EF4-FFF2-40B4-BE49-F238E27FC236}">
                <a16:creationId xmlns:a16="http://schemas.microsoft.com/office/drawing/2014/main" id="{78025A65-550F-D970-AB2E-C8F3695F5046}"/>
              </a:ext>
            </a:extLst>
          </p:cNvPr>
          <p:cNvGrpSpPr/>
          <p:nvPr/>
        </p:nvGrpSpPr>
        <p:grpSpPr>
          <a:xfrm>
            <a:off x="5928390" y="2193781"/>
            <a:ext cx="1885800" cy="906634"/>
            <a:chOff x="311688" y="2702403"/>
            <a:chExt cx="1885800" cy="906634"/>
          </a:xfrm>
        </p:grpSpPr>
        <p:sp>
          <p:nvSpPr>
            <p:cNvPr id="5" name="Google Shape;1217;p30">
              <a:extLst>
                <a:ext uri="{FF2B5EF4-FFF2-40B4-BE49-F238E27FC236}">
                  <a16:creationId xmlns:a16="http://schemas.microsoft.com/office/drawing/2014/main" id="{6DDA7A21-A217-80EC-39D0-85BCF5A53ED3}"/>
                </a:ext>
              </a:extLst>
            </p:cNvPr>
            <p:cNvSpPr txBox="1"/>
            <p:nvPr/>
          </p:nvSpPr>
          <p:spPr>
            <a:xfrm>
              <a:off x="733050" y="2702403"/>
              <a:ext cx="1043100" cy="4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 Studio 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" name="Google Shape;1218;p30">
              <a:extLst>
                <a:ext uri="{FF2B5EF4-FFF2-40B4-BE49-F238E27FC236}">
                  <a16:creationId xmlns:a16="http://schemas.microsoft.com/office/drawing/2014/main" id="{DBDB0C03-ED9F-5F7F-4ADC-4CA8B498690A}"/>
                </a:ext>
              </a:extLst>
            </p:cNvPr>
            <p:cNvSpPr txBox="1"/>
            <p:nvPr/>
          </p:nvSpPr>
          <p:spPr>
            <a:xfrm>
              <a:off x="311688" y="3054038"/>
              <a:ext cx="1885800" cy="5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Prediction Accuracy: 0.77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F1 Score: 0.67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" name="Google Shape;1219;p30">
            <a:extLst>
              <a:ext uri="{FF2B5EF4-FFF2-40B4-BE49-F238E27FC236}">
                <a16:creationId xmlns:a16="http://schemas.microsoft.com/office/drawing/2014/main" id="{5E4E5409-480F-1D87-9935-223142E3B1CC}"/>
              </a:ext>
            </a:extLst>
          </p:cNvPr>
          <p:cNvGrpSpPr/>
          <p:nvPr/>
        </p:nvGrpSpPr>
        <p:grpSpPr>
          <a:xfrm>
            <a:off x="5928390" y="3357279"/>
            <a:ext cx="1885800" cy="906634"/>
            <a:chOff x="2721063" y="2702403"/>
            <a:chExt cx="1885800" cy="906634"/>
          </a:xfrm>
        </p:grpSpPr>
        <p:sp>
          <p:nvSpPr>
            <p:cNvPr id="8" name="Google Shape;1220;p30">
              <a:extLst>
                <a:ext uri="{FF2B5EF4-FFF2-40B4-BE49-F238E27FC236}">
                  <a16:creationId xmlns:a16="http://schemas.microsoft.com/office/drawing/2014/main" id="{1D7E487E-5D5C-D502-8378-55B456480E80}"/>
                </a:ext>
              </a:extLst>
            </p:cNvPr>
            <p:cNvSpPr txBox="1"/>
            <p:nvPr/>
          </p:nvSpPr>
          <p:spPr>
            <a:xfrm>
              <a:off x="3142425" y="2702403"/>
              <a:ext cx="1043100" cy="42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Python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" name="Google Shape;1221;p30">
              <a:extLst>
                <a:ext uri="{FF2B5EF4-FFF2-40B4-BE49-F238E27FC236}">
                  <a16:creationId xmlns:a16="http://schemas.microsoft.com/office/drawing/2014/main" id="{E0F8C8E3-C28A-054B-A89B-4A93430E8D2D}"/>
                </a:ext>
              </a:extLst>
            </p:cNvPr>
            <p:cNvSpPr txBox="1"/>
            <p:nvPr/>
          </p:nvSpPr>
          <p:spPr>
            <a:xfrm>
              <a:off x="2721063" y="3054038"/>
              <a:ext cx="1885800" cy="5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Prediction A</a:t>
              </a: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ccuracy: </a:t>
              </a: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0.83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F1 Score: 0.82</a:t>
              </a:r>
              <a:endPara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" name="Google Shape;1223;p30">
            <a:extLst>
              <a:ext uri="{FF2B5EF4-FFF2-40B4-BE49-F238E27FC236}">
                <a16:creationId xmlns:a16="http://schemas.microsoft.com/office/drawing/2014/main" id="{58AA3D1B-5511-53BA-4F73-12FAB2E04057}"/>
              </a:ext>
            </a:extLst>
          </p:cNvPr>
          <p:cNvSpPr txBox="1"/>
          <p:nvPr/>
        </p:nvSpPr>
        <p:spPr>
          <a:xfrm>
            <a:off x="6349752" y="2193781"/>
            <a:ext cx="1043100" cy="42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 Studio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" name="Google Shape;1226;p30">
            <a:extLst>
              <a:ext uri="{FF2B5EF4-FFF2-40B4-BE49-F238E27FC236}">
                <a16:creationId xmlns:a16="http://schemas.microsoft.com/office/drawing/2014/main" id="{2A637F88-E1E5-1B6C-193B-DB9C18BC8C56}"/>
              </a:ext>
            </a:extLst>
          </p:cNvPr>
          <p:cNvSpPr txBox="1"/>
          <p:nvPr/>
        </p:nvSpPr>
        <p:spPr>
          <a:xfrm>
            <a:off x="6350889" y="3357279"/>
            <a:ext cx="1043100" cy="42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Python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" name="Google Shape;1211;p30">
            <a:extLst>
              <a:ext uri="{FF2B5EF4-FFF2-40B4-BE49-F238E27FC236}">
                <a16:creationId xmlns:a16="http://schemas.microsoft.com/office/drawing/2014/main" id="{B9B3C73C-4DC2-01AB-30A8-6307BE290C2C}"/>
              </a:ext>
            </a:extLst>
          </p:cNvPr>
          <p:cNvSpPr txBox="1"/>
          <p:nvPr/>
        </p:nvSpPr>
        <p:spPr>
          <a:xfrm>
            <a:off x="5809658" y="1616994"/>
            <a:ext cx="2095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 used k = 3 in both R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tudio and Pyhton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94;p16">
            <a:extLst>
              <a:ext uri="{FF2B5EF4-FFF2-40B4-BE49-F238E27FC236}">
                <a16:creationId xmlns:a16="http://schemas.microsoft.com/office/drawing/2014/main" id="{929F49CD-EFC7-8058-8E9C-8487051DA482}"/>
              </a:ext>
            </a:extLst>
          </p:cNvPr>
          <p:cNvSpPr txBox="1"/>
          <p:nvPr/>
        </p:nvSpPr>
        <p:spPr>
          <a:xfrm>
            <a:off x="5809658" y="1194304"/>
            <a:ext cx="2095199" cy="4268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Nearest-Neighbor </a:t>
            </a:r>
          </a:p>
        </p:txBody>
      </p:sp>
      <p:sp>
        <p:nvSpPr>
          <p:cNvPr id="16" name="Google Shape;869;p25">
            <a:extLst>
              <a:ext uri="{FF2B5EF4-FFF2-40B4-BE49-F238E27FC236}">
                <a16:creationId xmlns:a16="http://schemas.microsoft.com/office/drawing/2014/main" id="{B88313C1-E118-6416-80C4-01667EC4BFBC}"/>
              </a:ext>
            </a:extLst>
          </p:cNvPr>
          <p:cNvSpPr/>
          <p:nvPr/>
        </p:nvSpPr>
        <p:spPr>
          <a:xfrm>
            <a:off x="3785270" y="1606575"/>
            <a:ext cx="621600" cy="371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1278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18" name="Google Shape;885;p25">
            <a:extLst>
              <a:ext uri="{FF2B5EF4-FFF2-40B4-BE49-F238E27FC236}">
                <a16:creationId xmlns:a16="http://schemas.microsoft.com/office/drawing/2014/main" id="{0F657B4B-521E-E756-5853-8BB649292BA8}"/>
              </a:ext>
            </a:extLst>
          </p:cNvPr>
          <p:cNvSpPr/>
          <p:nvPr/>
        </p:nvSpPr>
        <p:spPr>
          <a:xfrm>
            <a:off x="3812398" y="2171929"/>
            <a:ext cx="621600" cy="371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Fira Sans Extra Condensed"/>
                <a:sym typeface="Fira Sans Extra Condensed"/>
              </a:rPr>
              <a:t>592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9" name="Google Shape;901;p25">
            <a:extLst>
              <a:ext uri="{FF2B5EF4-FFF2-40B4-BE49-F238E27FC236}">
                <a16:creationId xmlns:a16="http://schemas.microsoft.com/office/drawing/2014/main" id="{BA50FB88-CCB7-0574-33C0-F5FA16941CB3}"/>
              </a:ext>
            </a:extLst>
          </p:cNvPr>
          <p:cNvSpPr/>
          <p:nvPr/>
        </p:nvSpPr>
        <p:spPr>
          <a:xfrm>
            <a:off x="3808218" y="2739913"/>
            <a:ext cx="621600" cy="371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378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20" name="Google Shape;910;p25">
            <a:extLst>
              <a:ext uri="{FF2B5EF4-FFF2-40B4-BE49-F238E27FC236}">
                <a16:creationId xmlns:a16="http://schemas.microsoft.com/office/drawing/2014/main" id="{EC295CA1-DC00-C716-2007-3AEDFD09A359}"/>
              </a:ext>
            </a:extLst>
          </p:cNvPr>
          <p:cNvSpPr/>
          <p:nvPr/>
        </p:nvSpPr>
        <p:spPr>
          <a:xfrm>
            <a:off x="3808218" y="3324538"/>
            <a:ext cx="621600" cy="371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360</a:t>
            </a:r>
            <a:endParaRPr sz="1800" dirty="0">
              <a:solidFill>
                <a:schemeClr val="accent3"/>
              </a:solidFill>
            </a:endParaRPr>
          </a:p>
        </p:txBody>
      </p:sp>
      <p:grpSp>
        <p:nvGrpSpPr>
          <p:cNvPr id="933" name="Google Shape;1709;p35">
            <a:extLst>
              <a:ext uri="{FF2B5EF4-FFF2-40B4-BE49-F238E27FC236}">
                <a16:creationId xmlns:a16="http://schemas.microsoft.com/office/drawing/2014/main" id="{885631EC-D423-EB70-CDDA-507CDA6F4E8E}"/>
              </a:ext>
            </a:extLst>
          </p:cNvPr>
          <p:cNvGrpSpPr/>
          <p:nvPr/>
        </p:nvGrpSpPr>
        <p:grpSpPr>
          <a:xfrm>
            <a:off x="1995292" y="1595402"/>
            <a:ext cx="245655" cy="634286"/>
            <a:chOff x="-625141" y="3054796"/>
            <a:chExt cx="368379" cy="999602"/>
          </a:xfrm>
        </p:grpSpPr>
        <p:sp>
          <p:nvSpPr>
            <p:cNvPr id="934" name="Google Shape;1710;p35">
              <a:extLst>
                <a:ext uri="{FF2B5EF4-FFF2-40B4-BE49-F238E27FC236}">
                  <a16:creationId xmlns:a16="http://schemas.microsoft.com/office/drawing/2014/main" id="{C2E8D45C-246B-E0F2-6505-0DFDE468CBB5}"/>
                </a:ext>
              </a:extLst>
            </p:cNvPr>
            <p:cNvSpPr/>
            <p:nvPr/>
          </p:nvSpPr>
          <p:spPr>
            <a:xfrm>
              <a:off x="-456849" y="3685024"/>
              <a:ext cx="55434" cy="104943"/>
            </a:xfrm>
            <a:custGeom>
              <a:avLst/>
              <a:gdLst/>
              <a:ahLst/>
              <a:cxnLst/>
              <a:rect l="l" t="t" r="r" b="b"/>
              <a:pathLst>
                <a:path w="945" h="1789" extrusionOk="0">
                  <a:moveTo>
                    <a:pt x="190" y="0"/>
                  </a:moveTo>
                  <a:cubicBezTo>
                    <a:pt x="134" y="0"/>
                    <a:pt x="80" y="31"/>
                    <a:pt x="1" y="110"/>
                  </a:cubicBezTo>
                  <a:cubicBezTo>
                    <a:pt x="1" y="110"/>
                    <a:pt x="42" y="382"/>
                    <a:pt x="203" y="481"/>
                  </a:cubicBezTo>
                  <a:cubicBezTo>
                    <a:pt x="368" y="580"/>
                    <a:pt x="512" y="1120"/>
                    <a:pt x="512" y="1265"/>
                  </a:cubicBezTo>
                  <a:cubicBezTo>
                    <a:pt x="512" y="1337"/>
                    <a:pt x="446" y="1354"/>
                    <a:pt x="383" y="1354"/>
                  </a:cubicBezTo>
                  <a:cubicBezTo>
                    <a:pt x="323" y="1354"/>
                    <a:pt x="264" y="1339"/>
                    <a:pt x="264" y="1339"/>
                  </a:cubicBezTo>
                  <a:lnTo>
                    <a:pt x="264" y="1339"/>
                  </a:lnTo>
                  <a:cubicBezTo>
                    <a:pt x="264" y="1339"/>
                    <a:pt x="248" y="1467"/>
                    <a:pt x="392" y="1656"/>
                  </a:cubicBezTo>
                  <a:cubicBezTo>
                    <a:pt x="467" y="1753"/>
                    <a:pt x="538" y="1788"/>
                    <a:pt x="604" y="1788"/>
                  </a:cubicBezTo>
                  <a:cubicBezTo>
                    <a:pt x="708" y="1788"/>
                    <a:pt x="796" y="1699"/>
                    <a:pt x="854" y="1628"/>
                  </a:cubicBezTo>
                  <a:cubicBezTo>
                    <a:pt x="945" y="1508"/>
                    <a:pt x="796" y="787"/>
                    <a:pt x="751" y="622"/>
                  </a:cubicBezTo>
                  <a:cubicBezTo>
                    <a:pt x="701" y="457"/>
                    <a:pt x="491" y="127"/>
                    <a:pt x="347" y="53"/>
                  </a:cubicBezTo>
                  <a:cubicBezTo>
                    <a:pt x="284" y="21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711;p35">
              <a:extLst>
                <a:ext uri="{FF2B5EF4-FFF2-40B4-BE49-F238E27FC236}">
                  <a16:creationId xmlns:a16="http://schemas.microsoft.com/office/drawing/2014/main" id="{5E44B911-0A56-5FE3-4853-E98B5C1B110A}"/>
                </a:ext>
              </a:extLst>
            </p:cNvPr>
            <p:cNvSpPr/>
            <p:nvPr/>
          </p:nvSpPr>
          <p:spPr>
            <a:xfrm>
              <a:off x="-470634" y="3705554"/>
              <a:ext cx="56255" cy="111513"/>
            </a:xfrm>
            <a:custGeom>
              <a:avLst/>
              <a:gdLst/>
              <a:ahLst/>
              <a:cxnLst/>
              <a:rect l="l" t="t" r="r" b="b"/>
              <a:pathLst>
                <a:path w="959" h="1901" extrusionOk="0">
                  <a:moveTo>
                    <a:pt x="300" y="1"/>
                  </a:moveTo>
                  <a:cubicBezTo>
                    <a:pt x="260" y="1"/>
                    <a:pt x="223" y="13"/>
                    <a:pt x="190" y="41"/>
                  </a:cubicBezTo>
                  <a:cubicBezTo>
                    <a:pt x="29" y="164"/>
                    <a:pt x="1" y="1900"/>
                    <a:pt x="1" y="1900"/>
                  </a:cubicBezTo>
                  <a:cubicBezTo>
                    <a:pt x="190" y="1805"/>
                    <a:pt x="174" y="1430"/>
                    <a:pt x="491" y="1084"/>
                  </a:cubicBezTo>
                  <a:cubicBezTo>
                    <a:pt x="545" y="1032"/>
                    <a:pt x="580" y="999"/>
                    <a:pt x="618" y="999"/>
                  </a:cubicBezTo>
                  <a:cubicBezTo>
                    <a:pt x="661" y="999"/>
                    <a:pt x="707" y="1041"/>
                    <a:pt x="788" y="1142"/>
                  </a:cubicBezTo>
                  <a:cubicBezTo>
                    <a:pt x="804" y="1161"/>
                    <a:pt x="819" y="1170"/>
                    <a:pt x="833" y="1170"/>
                  </a:cubicBezTo>
                  <a:cubicBezTo>
                    <a:pt x="952" y="1170"/>
                    <a:pt x="958" y="488"/>
                    <a:pt x="788" y="321"/>
                  </a:cubicBezTo>
                  <a:cubicBezTo>
                    <a:pt x="638" y="171"/>
                    <a:pt x="450" y="1"/>
                    <a:pt x="3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712;p35">
              <a:extLst>
                <a:ext uri="{FF2B5EF4-FFF2-40B4-BE49-F238E27FC236}">
                  <a16:creationId xmlns:a16="http://schemas.microsoft.com/office/drawing/2014/main" id="{34293983-6160-77B8-D663-0138BF13F571}"/>
                </a:ext>
              </a:extLst>
            </p:cNvPr>
            <p:cNvSpPr/>
            <p:nvPr/>
          </p:nvSpPr>
          <p:spPr>
            <a:xfrm>
              <a:off x="-531815" y="3662264"/>
              <a:ext cx="86758" cy="159555"/>
            </a:xfrm>
            <a:custGeom>
              <a:avLst/>
              <a:gdLst/>
              <a:ahLst/>
              <a:cxnLst/>
              <a:rect l="l" t="t" r="r" b="b"/>
              <a:pathLst>
                <a:path w="1479" h="2720" extrusionOk="0">
                  <a:moveTo>
                    <a:pt x="1213" y="1"/>
                  </a:moveTo>
                  <a:cubicBezTo>
                    <a:pt x="799" y="1"/>
                    <a:pt x="0" y="148"/>
                    <a:pt x="0" y="148"/>
                  </a:cubicBezTo>
                  <a:cubicBezTo>
                    <a:pt x="62" y="531"/>
                    <a:pt x="161" y="2296"/>
                    <a:pt x="347" y="2519"/>
                  </a:cubicBezTo>
                  <a:cubicBezTo>
                    <a:pt x="455" y="2645"/>
                    <a:pt x="593" y="2720"/>
                    <a:pt x="745" y="2720"/>
                  </a:cubicBezTo>
                  <a:cubicBezTo>
                    <a:pt x="860" y="2720"/>
                    <a:pt x="983" y="2677"/>
                    <a:pt x="1105" y="2580"/>
                  </a:cubicBezTo>
                  <a:cubicBezTo>
                    <a:pt x="1390" y="2358"/>
                    <a:pt x="1357" y="309"/>
                    <a:pt x="1452" y="86"/>
                  </a:cubicBezTo>
                  <a:cubicBezTo>
                    <a:pt x="1478" y="23"/>
                    <a:pt x="1375" y="1"/>
                    <a:pt x="1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713;p35">
              <a:extLst>
                <a:ext uri="{FF2B5EF4-FFF2-40B4-BE49-F238E27FC236}">
                  <a16:creationId xmlns:a16="http://schemas.microsoft.com/office/drawing/2014/main" id="{A4652A3E-8E5E-139A-AF26-9DEC08251BB9}"/>
                </a:ext>
              </a:extLst>
            </p:cNvPr>
            <p:cNvSpPr/>
            <p:nvPr/>
          </p:nvSpPr>
          <p:spPr>
            <a:xfrm>
              <a:off x="-490695" y="3662030"/>
              <a:ext cx="46811" cy="158910"/>
            </a:xfrm>
            <a:custGeom>
              <a:avLst/>
              <a:gdLst/>
              <a:ahLst/>
              <a:cxnLst/>
              <a:rect l="l" t="t" r="r" b="b"/>
              <a:pathLst>
                <a:path w="798" h="2709" extrusionOk="0">
                  <a:moveTo>
                    <a:pt x="534" y="0"/>
                  </a:moveTo>
                  <a:cubicBezTo>
                    <a:pt x="388" y="0"/>
                    <a:pt x="193" y="19"/>
                    <a:pt x="0" y="45"/>
                  </a:cubicBezTo>
                  <a:cubicBezTo>
                    <a:pt x="5" y="816"/>
                    <a:pt x="50" y="2044"/>
                    <a:pt x="157" y="2708"/>
                  </a:cubicBezTo>
                  <a:cubicBezTo>
                    <a:pt x="244" y="2692"/>
                    <a:pt x="330" y="2650"/>
                    <a:pt x="425" y="2580"/>
                  </a:cubicBezTo>
                  <a:cubicBezTo>
                    <a:pt x="701" y="2358"/>
                    <a:pt x="672" y="309"/>
                    <a:pt x="771" y="86"/>
                  </a:cubicBezTo>
                  <a:cubicBezTo>
                    <a:pt x="797" y="23"/>
                    <a:pt x="695" y="0"/>
                    <a:pt x="534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714;p35">
              <a:extLst>
                <a:ext uri="{FF2B5EF4-FFF2-40B4-BE49-F238E27FC236}">
                  <a16:creationId xmlns:a16="http://schemas.microsoft.com/office/drawing/2014/main" id="{ED4E2101-4735-D92A-F86C-09CC076D2A38}"/>
                </a:ext>
              </a:extLst>
            </p:cNvPr>
            <p:cNvSpPr/>
            <p:nvPr/>
          </p:nvSpPr>
          <p:spPr>
            <a:xfrm>
              <a:off x="-442830" y="3642907"/>
              <a:ext cx="100895" cy="365041"/>
            </a:xfrm>
            <a:custGeom>
              <a:avLst/>
              <a:gdLst/>
              <a:ahLst/>
              <a:cxnLst/>
              <a:rect l="l" t="t" r="r" b="b"/>
              <a:pathLst>
                <a:path w="1720" h="6223" extrusionOk="0">
                  <a:moveTo>
                    <a:pt x="1296" y="0"/>
                  </a:moveTo>
                  <a:cubicBezTo>
                    <a:pt x="873" y="0"/>
                    <a:pt x="248" y="82"/>
                    <a:pt x="248" y="82"/>
                  </a:cubicBezTo>
                  <a:cubicBezTo>
                    <a:pt x="232" y="395"/>
                    <a:pt x="512" y="1690"/>
                    <a:pt x="450" y="2131"/>
                  </a:cubicBezTo>
                  <a:cubicBezTo>
                    <a:pt x="388" y="2576"/>
                    <a:pt x="265" y="2696"/>
                    <a:pt x="248" y="3298"/>
                  </a:cubicBezTo>
                  <a:cubicBezTo>
                    <a:pt x="232" y="3896"/>
                    <a:pt x="380" y="4551"/>
                    <a:pt x="223" y="5116"/>
                  </a:cubicBezTo>
                  <a:cubicBezTo>
                    <a:pt x="63" y="5685"/>
                    <a:pt x="1" y="5623"/>
                    <a:pt x="162" y="5829"/>
                  </a:cubicBezTo>
                  <a:cubicBezTo>
                    <a:pt x="275" y="5979"/>
                    <a:pt x="637" y="6223"/>
                    <a:pt x="845" y="6223"/>
                  </a:cubicBezTo>
                  <a:cubicBezTo>
                    <a:pt x="925" y="6223"/>
                    <a:pt x="982" y="6187"/>
                    <a:pt x="994" y="6097"/>
                  </a:cubicBezTo>
                  <a:cubicBezTo>
                    <a:pt x="1007" y="6040"/>
                    <a:pt x="788" y="5351"/>
                    <a:pt x="1073" y="4580"/>
                  </a:cubicBezTo>
                  <a:cubicBezTo>
                    <a:pt x="1357" y="3805"/>
                    <a:pt x="1563" y="2119"/>
                    <a:pt x="1563" y="1896"/>
                  </a:cubicBezTo>
                  <a:cubicBezTo>
                    <a:pt x="1563" y="1674"/>
                    <a:pt x="1720" y="247"/>
                    <a:pt x="1675" y="78"/>
                  </a:cubicBezTo>
                  <a:cubicBezTo>
                    <a:pt x="1661" y="20"/>
                    <a:pt x="1503" y="0"/>
                    <a:pt x="1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1715;p35">
              <a:extLst>
                <a:ext uri="{FF2B5EF4-FFF2-40B4-BE49-F238E27FC236}">
                  <a16:creationId xmlns:a16="http://schemas.microsoft.com/office/drawing/2014/main" id="{D09FF1F8-5925-02F2-E77A-A6F84FE11AD0}"/>
                </a:ext>
              </a:extLst>
            </p:cNvPr>
            <p:cNvSpPr/>
            <p:nvPr/>
          </p:nvSpPr>
          <p:spPr>
            <a:xfrm>
              <a:off x="-446936" y="3977789"/>
              <a:ext cx="79367" cy="76610"/>
            </a:xfrm>
            <a:custGeom>
              <a:avLst/>
              <a:gdLst/>
              <a:ahLst/>
              <a:cxnLst/>
              <a:rect l="l" t="t" r="r" b="b"/>
              <a:pathLst>
                <a:path w="1353" h="1306" extrusionOk="0">
                  <a:moveTo>
                    <a:pt x="25" y="1"/>
                  </a:moveTo>
                  <a:lnTo>
                    <a:pt x="25" y="1"/>
                  </a:lnTo>
                  <a:cubicBezTo>
                    <a:pt x="1" y="79"/>
                    <a:pt x="58" y="252"/>
                    <a:pt x="100" y="285"/>
                  </a:cubicBezTo>
                  <a:cubicBezTo>
                    <a:pt x="149" y="314"/>
                    <a:pt x="174" y="380"/>
                    <a:pt x="244" y="562"/>
                  </a:cubicBezTo>
                  <a:cubicBezTo>
                    <a:pt x="421" y="978"/>
                    <a:pt x="557" y="1155"/>
                    <a:pt x="714" y="1242"/>
                  </a:cubicBezTo>
                  <a:cubicBezTo>
                    <a:pt x="780" y="1281"/>
                    <a:pt x="888" y="1306"/>
                    <a:pt x="995" y="1306"/>
                  </a:cubicBezTo>
                  <a:cubicBezTo>
                    <a:pt x="1117" y="1306"/>
                    <a:pt x="1238" y="1273"/>
                    <a:pt x="1295" y="1192"/>
                  </a:cubicBezTo>
                  <a:cubicBezTo>
                    <a:pt x="1336" y="1135"/>
                    <a:pt x="1353" y="1015"/>
                    <a:pt x="1353" y="1015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716;p35">
              <a:extLst>
                <a:ext uri="{FF2B5EF4-FFF2-40B4-BE49-F238E27FC236}">
                  <a16:creationId xmlns:a16="http://schemas.microsoft.com/office/drawing/2014/main" id="{FFFE8A3C-C8E9-A238-AC5A-EA708C7BE3E4}"/>
                </a:ext>
              </a:extLst>
            </p:cNvPr>
            <p:cNvSpPr/>
            <p:nvPr/>
          </p:nvSpPr>
          <p:spPr>
            <a:xfrm>
              <a:off x="-446232" y="3955792"/>
              <a:ext cx="80130" cy="91862"/>
            </a:xfrm>
            <a:custGeom>
              <a:avLst/>
              <a:gdLst/>
              <a:ahLst/>
              <a:cxnLst/>
              <a:rect l="l" t="t" r="r" b="b"/>
              <a:pathLst>
                <a:path w="1366" h="1566" extrusionOk="0">
                  <a:moveTo>
                    <a:pt x="203" y="1"/>
                  </a:moveTo>
                  <a:cubicBezTo>
                    <a:pt x="203" y="1"/>
                    <a:pt x="1" y="67"/>
                    <a:pt x="1" y="351"/>
                  </a:cubicBezTo>
                  <a:cubicBezTo>
                    <a:pt x="1" y="631"/>
                    <a:pt x="166" y="541"/>
                    <a:pt x="248" y="755"/>
                  </a:cubicBezTo>
                  <a:cubicBezTo>
                    <a:pt x="343" y="998"/>
                    <a:pt x="459" y="1196"/>
                    <a:pt x="459" y="1196"/>
                  </a:cubicBezTo>
                  <a:cubicBezTo>
                    <a:pt x="586" y="1468"/>
                    <a:pt x="806" y="1566"/>
                    <a:pt x="995" y="1566"/>
                  </a:cubicBezTo>
                  <a:cubicBezTo>
                    <a:pt x="1154" y="1566"/>
                    <a:pt x="1292" y="1497"/>
                    <a:pt x="1337" y="1402"/>
                  </a:cubicBezTo>
                  <a:cubicBezTo>
                    <a:pt x="1366" y="1341"/>
                    <a:pt x="1230" y="1097"/>
                    <a:pt x="1230" y="1097"/>
                  </a:cubicBezTo>
                  <a:cubicBezTo>
                    <a:pt x="1230" y="1097"/>
                    <a:pt x="1089" y="809"/>
                    <a:pt x="1015" y="240"/>
                  </a:cubicBezTo>
                  <a:cubicBezTo>
                    <a:pt x="1015" y="240"/>
                    <a:pt x="732" y="474"/>
                    <a:pt x="539" y="474"/>
                  </a:cubicBezTo>
                  <a:cubicBezTo>
                    <a:pt x="514" y="474"/>
                    <a:pt x="492" y="471"/>
                    <a:pt x="471" y="462"/>
                  </a:cubicBezTo>
                  <a:cubicBezTo>
                    <a:pt x="281" y="392"/>
                    <a:pt x="203" y="1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717;p35">
              <a:extLst>
                <a:ext uri="{FF2B5EF4-FFF2-40B4-BE49-F238E27FC236}">
                  <a16:creationId xmlns:a16="http://schemas.microsoft.com/office/drawing/2014/main" id="{2EA6BA4F-DFC9-26EF-4C00-0AA102AD7C20}"/>
                </a:ext>
              </a:extLst>
            </p:cNvPr>
            <p:cNvSpPr/>
            <p:nvPr/>
          </p:nvSpPr>
          <p:spPr>
            <a:xfrm>
              <a:off x="-424704" y="3954619"/>
              <a:ext cx="37542" cy="34140"/>
            </a:xfrm>
            <a:custGeom>
              <a:avLst/>
              <a:gdLst/>
              <a:ahLst/>
              <a:cxnLst/>
              <a:rect l="l" t="t" r="r" b="b"/>
              <a:pathLst>
                <a:path w="640" h="582" extrusionOk="0">
                  <a:moveTo>
                    <a:pt x="428" y="0"/>
                  </a:moveTo>
                  <a:cubicBezTo>
                    <a:pt x="317" y="0"/>
                    <a:pt x="178" y="52"/>
                    <a:pt x="112" y="115"/>
                  </a:cubicBezTo>
                  <a:cubicBezTo>
                    <a:pt x="1" y="231"/>
                    <a:pt x="265" y="445"/>
                    <a:pt x="265" y="581"/>
                  </a:cubicBezTo>
                  <a:lnTo>
                    <a:pt x="640" y="499"/>
                  </a:lnTo>
                  <a:cubicBezTo>
                    <a:pt x="640" y="499"/>
                    <a:pt x="607" y="272"/>
                    <a:pt x="586" y="103"/>
                  </a:cubicBezTo>
                  <a:cubicBezTo>
                    <a:pt x="578" y="29"/>
                    <a:pt x="51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718;p35">
              <a:extLst>
                <a:ext uri="{FF2B5EF4-FFF2-40B4-BE49-F238E27FC236}">
                  <a16:creationId xmlns:a16="http://schemas.microsoft.com/office/drawing/2014/main" id="{4D7AB0A3-1925-6CA8-8F6F-3CFEFACDE9BE}"/>
                </a:ext>
              </a:extLst>
            </p:cNvPr>
            <p:cNvSpPr/>
            <p:nvPr/>
          </p:nvSpPr>
          <p:spPr>
            <a:xfrm>
              <a:off x="-410157" y="3986763"/>
              <a:ext cx="32674" cy="25928"/>
            </a:xfrm>
            <a:custGeom>
              <a:avLst/>
              <a:gdLst/>
              <a:ahLst/>
              <a:cxnLst/>
              <a:rect l="l" t="t" r="r" b="b"/>
              <a:pathLst>
                <a:path w="557" h="442" extrusionOk="0">
                  <a:moveTo>
                    <a:pt x="380" y="0"/>
                  </a:moveTo>
                  <a:cubicBezTo>
                    <a:pt x="256" y="0"/>
                    <a:pt x="50" y="50"/>
                    <a:pt x="4" y="136"/>
                  </a:cubicBezTo>
                  <a:cubicBezTo>
                    <a:pt x="0" y="145"/>
                    <a:pt x="4" y="157"/>
                    <a:pt x="17" y="161"/>
                  </a:cubicBezTo>
                  <a:cubicBezTo>
                    <a:pt x="19" y="162"/>
                    <a:pt x="22" y="163"/>
                    <a:pt x="24" y="163"/>
                  </a:cubicBezTo>
                  <a:cubicBezTo>
                    <a:pt x="31" y="163"/>
                    <a:pt x="39" y="159"/>
                    <a:pt x="42" y="153"/>
                  </a:cubicBezTo>
                  <a:cubicBezTo>
                    <a:pt x="57" y="97"/>
                    <a:pt x="255" y="37"/>
                    <a:pt x="369" y="37"/>
                  </a:cubicBezTo>
                  <a:cubicBezTo>
                    <a:pt x="372" y="37"/>
                    <a:pt x="376" y="37"/>
                    <a:pt x="380" y="38"/>
                  </a:cubicBezTo>
                  <a:cubicBezTo>
                    <a:pt x="400" y="38"/>
                    <a:pt x="421" y="38"/>
                    <a:pt x="433" y="42"/>
                  </a:cubicBezTo>
                  <a:lnTo>
                    <a:pt x="441" y="50"/>
                  </a:lnTo>
                  <a:cubicBezTo>
                    <a:pt x="441" y="91"/>
                    <a:pt x="454" y="124"/>
                    <a:pt x="458" y="145"/>
                  </a:cubicBezTo>
                  <a:cubicBezTo>
                    <a:pt x="421" y="153"/>
                    <a:pt x="351" y="161"/>
                    <a:pt x="277" y="178"/>
                  </a:cubicBezTo>
                  <a:cubicBezTo>
                    <a:pt x="173" y="202"/>
                    <a:pt x="79" y="215"/>
                    <a:pt x="62" y="268"/>
                  </a:cubicBezTo>
                  <a:cubicBezTo>
                    <a:pt x="66" y="343"/>
                    <a:pt x="165" y="442"/>
                    <a:pt x="165" y="442"/>
                  </a:cubicBezTo>
                  <a:lnTo>
                    <a:pt x="182" y="433"/>
                  </a:lnTo>
                  <a:lnTo>
                    <a:pt x="545" y="343"/>
                  </a:lnTo>
                  <a:cubicBezTo>
                    <a:pt x="553" y="343"/>
                    <a:pt x="557" y="330"/>
                    <a:pt x="557" y="322"/>
                  </a:cubicBezTo>
                  <a:cubicBezTo>
                    <a:pt x="557" y="318"/>
                    <a:pt x="545" y="310"/>
                    <a:pt x="536" y="310"/>
                  </a:cubicBezTo>
                  <a:lnTo>
                    <a:pt x="182" y="404"/>
                  </a:lnTo>
                  <a:cubicBezTo>
                    <a:pt x="153" y="380"/>
                    <a:pt x="91" y="301"/>
                    <a:pt x="91" y="264"/>
                  </a:cubicBezTo>
                  <a:lnTo>
                    <a:pt x="103" y="260"/>
                  </a:lnTo>
                  <a:cubicBezTo>
                    <a:pt x="169" y="219"/>
                    <a:pt x="483" y="178"/>
                    <a:pt x="483" y="178"/>
                  </a:cubicBezTo>
                  <a:cubicBezTo>
                    <a:pt x="491" y="178"/>
                    <a:pt x="499" y="174"/>
                    <a:pt x="499" y="165"/>
                  </a:cubicBezTo>
                  <a:lnTo>
                    <a:pt x="499" y="153"/>
                  </a:lnTo>
                  <a:cubicBezTo>
                    <a:pt x="499" y="153"/>
                    <a:pt x="479" y="112"/>
                    <a:pt x="479" y="50"/>
                  </a:cubicBezTo>
                  <a:cubicBezTo>
                    <a:pt x="470" y="0"/>
                    <a:pt x="429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719;p35">
              <a:extLst>
                <a:ext uri="{FF2B5EF4-FFF2-40B4-BE49-F238E27FC236}">
                  <a16:creationId xmlns:a16="http://schemas.microsoft.com/office/drawing/2014/main" id="{DCB51295-F5C4-4E55-2939-A736AA7EB78C}"/>
                </a:ext>
              </a:extLst>
            </p:cNvPr>
            <p:cNvSpPr/>
            <p:nvPr/>
          </p:nvSpPr>
          <p:spPr>
            <a:xfrm>
              <a:off x="-540497" y="3523830"/>
              <a:ext cx="210648" cy="162840"/>
            </a:xfrm>
            <a:custGeom>
              <a:avLst/>
              <a:gdLst/>
              <a:ahLst/>
              <a:cxnLst/>
              <a:rect l="l" t="t" r="r" b="b"/>
              <a:pathLst>
                <a:path w="3591" h="2776" extrusionOk="0">
                  <a:moveTo>
                    <a:pt x="2989" y="1"/>
                  </a:moveTo>
                  <a:cubicBezTo>
                    <a:pt x="2252" y="1"/>
                    <a:pt x="210" y="706"/>
                    <a:pt x="210" y="706"/>
                  </a:cubicBezTo>
                  <a:cubicBezTo>
                    <a:pt x="120" y="1086"/>
                    <a:pt x="0" y="1110"/>
                    <a:pt x="78" y="2529"/>
                  </a:cubicBezTo>
                  <a:cubicBezTo>
                    <a:pt x="88" y="2719"/>
                    <a:pt x="312" y="2775"/>
                    <a:pt x="589" y="2775"/>
                  </a:cubicBezTo>
                  <a:cubicBezTo>
                    <a:pt x="1003" y="2775"/>
                    <a:pt x="1536" y="2648"/>
                    <a:pt x="1649" y="2648"/>
                  </a:cubicBezTo>
                  <a:cubicBezTo>
                    <a:pt x="1818" y="2648"/>
                    <a:pt x="1814" y="2123"/>
                    <a:pt x="1837" y="2123"/>
                  </a:cubicBezTo>
                  <a:cubicBezTo>
                    <a:pt x="1840" y="2123"/>
                    <a:pt x="1843" y="2131"/>
                    <a:pt x="1847" y="2149"/>
                  </a:cubicBezTo>
                  <a:cubicBezTo>
                    <a:pt x="1868" y="2228"/>
                    <a:pt x="1847" y="2685"/>
                    <a:pt x="1847" y="2685"/>
                  </a:cubicBezTo>
                  <a:cubicBezTo>
                    <a:pt x="1847" y="2685"/>
                    <a:pt x="2466" y="2605"/>
                    <a:pt x="2921" y="2605"/>
                  </a:cubicBezTo>
                  <a:cubicBezTo>
                    <a:pt x="3121" y="2605"/>
                    <a:pt x="3289" y="2621"/>
                    <a:pt x="3360" y="2665"/>
                  </a:cubicBezTo>
                  <a:cubicBezTo>
                    <a:pt x="3367" y="2669"/>
                    <a:pt x="3374" y="2671"/>
                    <a:pt x="3381" y="2671"/>
                  </a:cubicBezTo>
                  <a:cubicBezTo>
                    <a:pt x="3591" y="2671"/>
                    <a:pt x="3449" y="495"/>
                    <a:pt x="3241" y="80"/>
                  </a:cubicBezTo>
                  <a:cubicBezTo>
                    <a:pt x="3213" y="24"/>
                    <a:pt x="3123" y="1"/>
                    <a:pt x="2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720;p35">
              <a:extLst>
                <a:ext uri="{FF2B5EF4-FFF2-40B4-BE49-F238E27FC236}">
                  <a16:creationId xmlns:a16="http://schemas.microsoft.com/office/drawing/2014/main" id="{2645BAAC-3946-0363-FC2B-0BE63FFB5051}"/>
                </a:ext>
              </a:extLst>
            </p:cNvPr>
            <p:cNvSpPr/>
            <p:nvPr/>
          </p:nvSpPr>
          <p:spPr>
            <a:xfrm>
              <a:off x="-319470" y="3434610"/>
              <a:ext cx="62708" cy="61006"/>
            </a:xfrm>
            <a:custGeom>
              <a:avLst/>
              <a:gdLst/>
              <a:ahLst/>
              <a:cxnLst/>
              <a:rect l="l" t="t" r="r" b="b"/>
              <a:pathLst>
                <a:path w="1069" h="1040" extrusionOk="0">
                  <a:moveTo>
                    <a:pt x="25" y="1"/>
                  </a:moveTo>
                  <a:lnTo>
                    <a:pt x="25" y="1"/>
                  </a:lnTo>
                  <a:cubicBezTo>
                    <a:pt x="50" y="190"/>
                    <a:pt x="0" y="380"/>
                    <a:pt x="120" y="545"/>
                  </a:cubicBezTo>
                  <a:cubicBezTo>
                    <a:pt x="235" y="710"/>
                    <a:pt x="400" y="665"/>
                    <a:pt x="475" y="755"/>
                  </a:cubicBezTo>
                  <a:cubicBezTo>
                    <a:pt x="545" y="850"/>
                    <a:pt x="520" y="1040"/>
                    <a:pt x="619" y="1040"/>
                  </a:cubicBezTo>
                  <a:cubicBezTo>
                    <a:pt x="710" y="1040"/>
                    <a:pt x="1068" y="850"/>
                    <a:pt x="1068" y="611"/>
                  </a:cubicBezTo>
                  <a:cubicBezTo>
                    <a:pt x="1068" y="376"/>
                    <a:pt x="829" y="166"/>
                    <a:pt x="685" y="112"/>
                  </a:cubicBezTo>
                  <a:cubicBezTo>
                    <a:pt x="545" y="7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721;p35">
              <a:extLst>
                <a:ext uri="{FF2B5EF4-FFF2-40B4-BE49-F238E27FC236}">
                  <a16:creationId xmlns:a16="http://schemas.microsoft.com/office/drawing/2014/main" id="{6FF93905-1D80-8A3F-65DB-D881688CA429}"/>
                </a:ext>
              </a:extLst>
            </p:cNvPr>
            <p:cNvSpPr/>
            <p:nvPr/>
          </p:nvSpPr>
          <p:spPr>
            <a:xfrm>
              <a:off x="-551876" y="3214817"/>
              <a:ext cx="142720" cy="371083"/>
            </a:xfrm>
            <a:custGeom>
              <a:avLst/>
              <a:gdLst/>
              <a:ahLst/>
              <a:cxnLst/>
              <a:rect l="l" t="t" r="r" b="b"/>
              <a:pathLst>
                <a:path w="2433" h="6326" extrusionOk="0">
                  <a:moveTo>
                    <a:pt x="1897" y="0"/>
                  </a:moveTo>
                  <a:cubicBezTo>
                    <a:pt x="1423" y="124"/>
                    <a:pt x="0" y="458"/>
                    <a:pt x="281" y="598"/>
                  </a:cubicBezTo>
                  <a:cubicBezTo>
                    <a:pt x="404" y="660"/>
                    <a:pt x="672" y="623"/>
                    <a:pt x="384" y="2016"/>
                  </a:cubicBezTo>
                  <a:cubicBezTo>
                    <a:pt x="289" y="2457"/>
                    <a:pt x="289" y="2429"/>
                    <a:pt x="256" y="3216"/>
                  </a:cubicBezTo>
                  <a:cubicBezTo>
                    <a:pt x="219" y="4003"/>
                    <a:pt x="25" y="6222"/>
                    <a:pt x="248" y="6242"/>
                  </a:cubicBezTo>
                  <a:cubicBezTo>
                    <a:pt x="926" y="6307"/>
                    <a:pt x="1352" y="6326"/>
                    <a:pt x="1617" y="6326"/>
                  </a:cubicBezTo>
                  <a:cubicBezTo>
                    <a:pt x="1955" y="6326"/>
                    <a:pt x="2029" y="6296"/>
                    <a:pt x="2029" y="6296"/>
                  </a:cubicBezTo>
                  <a:cubicBezTo>
                    <a:pt x="2029" y="6296"/>
                    <a:pt x="2082" y="5438"/>
                    <a:pt x="2173" y="4552"/>
                  </a:cubicBezTo>
                  <a:cubicBezTo>
                    <a:pt x="2272" y="3670"/>
                    <a:pt x="2433" y="726"/>
                    <a:pt x="2433" y="726"/>
                  </a:cubicBezTo>
                  <a:lnTo>
                    <a:pt x="1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722;p35">
              <a:extLst>
                <a:ext uri="{FF2B5EF4-FFF2-40B4-BE49-F238E27FC236}">
                  <a16:creationId xmlns:a16="http://schemas.microsoft.com/office/drawing/2014/main" id="{6E7310E3-3813-AEC3-BFD7-06F4EA360F6A}"/>
                </a:ext>
              </a:extLst>
            </p:cNvPr>
            <p:cNvSpPr/>
            <p:nvPr/>
          </p:nvSpPr>
          <p:spPr>
            <a:xfrm>
              <a:off x="-445235" y="3225903"/>
              <a:ext cx="180262" cy="360172"/>
            </a:xfrm>
            <a:custGeom>
              <a:avLst/>
              <a:gdLst/>
              <a:ahLst/>
              <a:cxnLst/>
              <a:rect l="l" t="t" r="r" b="b"/>
              <a:pathLst>
                <a:path w="3073" h="6140" extrusionOk="0">
                  <a:moveTo>
                    <a:pt x="1118" y="1"/>
                  </a:moveTo>
                  <a:cubicBezTo>
                    <a:pt x="928" y="1"/>
                    <a:pt x="627" y="248"/>
                    <a:pt x="347" y="409"/>
                  </a:cubicBezTo>
                  <a:cubicBezTo>
                    <a:pt x="347" y="409"/>
                    <a:pt x="215" y="1283"/>
                    <a:pt x="145" y="2087"/>
                  </a:cubicBezTo>
                  <a:cubicBezTo>
                    <a:pt x="71" y="2928"/>
                    <a:pt x="0" y="6140"/>
                    <a:pt x="0" y="6140"/>
                  </a:cubicBezTo>
                  <a:cubicBezTo>
                    <a:pt x="0" y="6140"/>
                    <a:pt x="458" y="6123"/>
                    <a:pt x="705" y="6000"/>
                  </a:cubicBezTo>
                  <a:cubicBezTo>
                    <a:pt x="934" y="5886"/>
                    <a:pt x="1104" y="5843"/>
                    <a:pt x="1276" y="5843"/>
                  </a:cubicBezTo>
                  <a:cubicBezTo>
                    <a:pt x="1442" y="5843"/>
                    <a:pt x="1609" y="5883"/>
                    <a:pt x="1831" y="5938"/>
                  </a:cubicBezTo>
                  <a:cubicBezTo>
                    <a:pt x="1860" y="5818"/>
                    <a:pt x="1782" y="4140"/>
                    <a:pt x="1782" y="3344"/>
                  </a:cubicBezTo>
                  <a:cubicBezTo>
                    <a:pt x="1782" y="2557"/>
                    <a:pt x="1843" y="2429"/>
                    <a:pt x="1769" y="2099"/>
                  </a:cubicBezTo>
                  <a:lnTo>
                    <a:pt x="1769" y="2099"/>
                  </a:lnTo>
                  <a:cubicBezTo>
                    <a:pt x="1885" y="2355"/>
                    <a:pt x="2099" y="2499"/>
                    <a:pt x="2099" y="2714"/>
                  </a:cubicBezTo>
                  <a:cubicBezTo>
                    <a:pt x="2099" y="2924"/>
                    <a:pt x="1988" y="3563"/>
                    <a:pt x="2214" y="3612"/>
                  </a:cubicBezTo>
                  <a:cubicBezTo>
                    <a:pt x="2227" y="3585"/>
                    <a:pt x="2261" y="3574"/>
                    <a:pt x="2308" y="3574"/>
                  </a:cubicBezTo>
                  <a:cubicBezTo>
                    <a:pt x="2458" y="3574"/>
                    <a:pt x="2735" y="3681"/>
                    <a:pt x="2838" y="3681"/>
                  </a:cubicBezTo>
                  <a:cubicBezTo>
                    <a:pt x="2852" y="3681"/>
                    <a:pt x="2863" y="3679"/>
                    <a:pt x="2870" y="3674"/>
                  </a:cubicBezTo>
                  <a:cubicBezTo>
                    <a:pt x="2944" y="3629"/>
                    <a:pt x="3072" y="2590"/>
                    <a:pt x="2973" y="2330"/>
                  </a:cubicBezTo>
                  <a:cubicBezTo>
                    <a:pt x="2808" y="1881"/>
                    <a:pt x="2400" y="607"/>
                    <a:pt x="1955" y="446"/>
                  </a:cubicBezTo>
                  <a:cubicBezTo>
                    <a:pt x="1955" y="446"/>
                    <a:pt x="1303" y="1"/>
                    <a:pt x="1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723;p35">
              <a:extLst>
                <a:ext uri="{FF2B5EF4-FFF2-40B4-BE49-F238E27FC236}">
                  <a16:creationId xmlns:a16="http://schemas.microsoft.com/office/drawing/2014/main" id="{616631D7-A347-8D84-CF2C-4B9B810B5BD5}"/>
                </a:ext>
              </a:extLst>
            </p:cNvPr>
            <p:cNvSpPr/>
            <p:nvPr/>
          </p:nvSpPr>
          <p:spPr>
            <a:xfrm>
              <a:off x="-569298" y="3415312"/>
              <a:ext cx="102831" cy="64115"/>
            </a:xfrm>
            <a:custGeom>
              <a:avLst/>
              <a:gdLst/>
              <a:ahLst/>
              <a:cxnLst/>
              <a:rect l="l" t="t" r="r" b="b"/>
              <a:pathLst>
                <a:path w="1753" h="1093" extrusionOk="0">
                  <a:moveTo>
                    <a:pt x="1019" y="0"/>
                  </a:moveTo>
                  <a:cubicBezTo>
                    <a:pt x="903" y="0"/>
                    <a:pt x="495" y="25"/>
                    <a:pt x="404" y="25"/>
                  </a:cubicBezTo>
                  <a:lnTo>
                    <a:pt x="0" y="618"/>
                  </a:lnTo>
                  <a:cubicBezTo>
                    <a:pt x="0" y="618"/>
                    <a:pt x="714" y="1093"/>
                    <a:pt x="879" y="1093"/>
                  </a:cubicBezTo>
                  <a:cubicBezTo>
                    <a:pt x="1044" y="1093"/>
                    <a:pt x="1423" y="618"/>
                    <a:pt x="1423" y="618"/>
                  </a:cubicBezTo>
                  <a:lnTo>
                    <a:pt x="1114" y="260"/>
                  </a:lnTo>
                  <a:lnTo>
                    <a:pt x="1114" y="260"/>
                  </a:lnTo>
                  <a:cubicBezTo>
                    <a:pt x="1114" y="260"/>
                    <a:pt x="1353" y="334"/>
                    <a:pt x="1443" y="334"/>
                  </a:cubicBezTo>
                  <a:cubicBezTo>
                    <a:pt x="1538" y="334"/>
                    <a:pt x="1753" y="190"/>
                    <a:pt x="1563" y="190"/>
                  </a:cubicBezTo>
                  <a:cubicBezTo>
                    <a:pt x="1373" y="190"/>
                    <a:pt x="1134" y="0"/>
                    <a:pt x="10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724;p35">
              <a:extLst>
                <a:ext uri="{FF2B5EF4-FFF2-40B4-BE49-F238E27FC236}">
                  <a16:creationId xmlns:a16="http://schemas.microsoft.com/office/drawing/2014/main" id="{D8563E1A-BD43-F5E0-C23F-C881176168FB}"/>
                </a:ext>
              </a:extLst>
            </p:cNvPr>
            <p:cNvSpPr/>
            <p:nvPr/>
          </p:nvSpPr>
          <p:spPr>
            <a:xfrm>
              <a:off x="-461894" y="3177099"/>
              <a:ext cx="84177" cy="74909"/>
            </a:xfrm>
            <a:custGeom>
              <a:avLst/>
              <a:gdLst/>
              <a:ahLst/>
              <a:cxnLst/>
              <a:rect l="l" t="t" r="r" b="b"/>
              <a:pathLst>
                <a:path w="1435" h="1277" extrusionOk="0">
                  <a:moveTo>
                    <a:pt x="1100" y="1"/>
                  </a:moveTo>
                  <a:cubicBezTo>
                    <a:pt x="801" y="1"/>
                    <a:pt x="128" y="132"/>
                    <a:pt x="128" y="132"/>
                  </a:cubicBezTo>
                  <a:cubicBezTo>
                    <a:pt x="140" y="474"/>
                    <a:pt x="0" y="952"/>
                    <a:pt x="74" y="1101"/>
                  </a:cubicBezTo>
                  <a:cubicBezTo>
                    <a:pt x="115" y="1182"/>
                    <a:pt x="475" y="1276"/>
                    <a:pt x="810" y="1276"/>
                  </a:cubicBezTo>
                  <a:cubicBezTo>
                    <a:pt x="1086" y="1276"/>
                    <a:pt x="1346" y="1213"/>
                    <a:pt x="1398" y="1027"/>
                  </a:cubicBezTo>
                  <a:cubicBezTo>
                    <a:pt x="1435" y="895"/>
                    <a:pt x="1394" y="1018"/>
                    <a:pt x="1241" y="37"/>
                  </a:cubicBezTo>
                  <a:cubicBezTo>
                    <a:pt x="1238" y="11"/>
                    <a:pt x="1184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725;p35">
              <a:extLst>
                <a:ext uri="{FF2B5EF4-FFF2-40B4-BE49-F238E27FC236}">
                  <a16:creationId xmlns:a16="http://schemas.microsoft.com/office/drawing/2014/main" id="{1AF32F0D-8D92-0F25-899C-0B881E11A915}"/>
                </a:ext>
              </a:extLst>
            </p:cNvPr>
            <p:cNvSpPr/>
            <p:nvPr/>
          </p:nvSpPr>
          <p:spPr>
            <a:xfrm>
              <a:off x="-454444" y="3175985"/>
              <a:ext cx="76962" cy="76199"/>
            </a:xfrm>
            <a:custGeom>
              <a:avLst/>
              <a:gdLst/>
              <a:ahLst/>
              <a:cxnLst/>
              <a:rect l="l" t="t" r="r" b="b"/>
              <a:pathLst>
                <a:path w="1312" h="1299" extrusionOk="0">
                  <a:moveTo>
                    <a:pt x="1026" y="0"/>
                  </a:moveTo>
                  <a:cubicBezTo>
                    <a:pt x="753" y="0"/>
                    <a:pt x="1" y="209"/>
                    <a:pt x="1" y="209"/>
                  </a:cubicBezTo>
                  <a:cubicBezTo>
                    <a:pt x="17" y="287"/>
                    <a:pt x="298" y="225"/>
                    <a:pt x="298" y="299"/>
                  </a:cubicBezTo>
                  <a:cubicBezTo>
                    <a:pt x="405" y="423"/>
                    <a:pt x="331" y="481"/>
                    <a:pt x="430" y="522"/>
                  </a:cubicBezTo>
                  <a:cubicBezTo>
                    <a:pt x="549" y="576"/>
                    <a:pt x="413" y="1268"/>
                    <a:pt x="508" y="1285"/>
                  </a:cubicBezTo>
                  <a:cubicBezTo>
                    <a:pt x="581" y="1294"/>
                    <a:pt x="651" y="1299"/>
                    <a:pt x="717" y="1299"/>
                  </a:cubicBezTo>
                  <a:cubicBezTo>
                    <a:pt x="1019" y="1299"/>
                    <a:pt x="1234" y="1203"/>
                    <a:pt x="1275" y="1054"/>
                  </a:cubicBezTo>
                  <a:cubicBezTo>
                    <a:pt x="1312" y="918"/>
                    <a:pt x="1271" y="1013"/>
                    <a:pt x="1122" y="31"/>
                  </a:cubicBezTo>
                  <a:cubicBezTo>
                    <a:pt x="1119" y="9"/>
                    <a:pt x="1083" y="0"/>
                    <a:pt x="1026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726;p35">
              <a:extLst>
                <a:ext uri="{FF2B5EF4-FFF2-40B4-BE49-F238E27FC236}">
                  <a16:creationId xmlns:a16="http://schemas.microsoft.com/office/drawing/2014/main" id="{1E0D0AE7-16AB-839A-490B-AC7BF03185DA}"/>
                </a:ext>
              </a:extLst>
            </p:cNvPr>
            <p:cNvSpPr/>
            <p:nvPr/>
          </p:nvSpPr>
          <p:spPr>
            <a:xfrm>
              <a:off x="-485357" y="3071807"/>
              <a:ext cx="113683" cy="146943"/>
            </a:xfrm>
            <a:custGeom>
              <a:avLst/>
              <a:gdLst/>
              <a:ahLst/>
              <a:cxnLst/>
              <a:rect l="l" t="t" r="r" b="b"/>
              <a:pathLst>
                <a:path w="1938" h="2505" extrusionOk="0">
                  <a:moveTo>
                    <a:pt x="1119" y="0"/>
                  </a:moveTo>
                  <a:cubicBezTo>
                    <a:pt x="1076" y="0"/>
                    <a:pt x="1030" y="2"/>
                    <a:pt x="981" y="6"/>
                  </a:cubicBezTo>
                  <a:cubicBezTo>
                    <a:pt x="0" y="76"/>
                    <a:pt x="252" y="669"/>
                    <a:pt x="272" y="1362"/>
                  </a:cubicBezTo>
                  <a:cubicBezTo>
                    <a:pt x="293" y="2042"/>
                    <a:pt x="903" y="2504"/>
                    <a:pt x="1109" y="2504"/>
                  </a:cubicBezTo>
                  <a:cubicBezTo>
                    <a:pt x="1112" y="2504"/>
                    <a:pt x="1115" y="2504"/>
                    <a:pt x="1117" y="2504"/>
                  </a:cubicBezTo>
                  <a:cubicBezTo>
                    <a:pt x="1385" y="2483"/>
                    <a:pt x="1901" y="1993"/>
                    <a:pt x="1880" y="1304"/>
                  </a:cubicBezTo>
                  <a:cubicBezTo>
                    <a:pt x="1861" y="647"/>
                    <a:pt x="193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727;p35">
              <a:extLst>
                <a:ext uri="{FF2B5EF4-FFF2-40B4-BE49-F238E27FC236}">
                  <a16:creationId xmlns:a16="http://schemas.microsoft.com/office/drawing/2014/main" id="{37E1BB81-87B0-27EF-90CF-63A8ADFF7ABA}"/>
                </a:ext>
              </a:extLst>
            </p:cNvPr>
            <p:cNvSpPr/>
            <p:nvPr/>
          </p:nvSpPr>
          <p:spPr>
            <a:xfrm>
              <a:off x="-481779" y="3129410"/>
              <a:ext cx="21352" cy="39713"/>
            </a:xfrm>
            <a:custGeom>
              <a:avLst/>
              <a:gdLst/>
              <a:ahLst/>
              <a:cxnLst/>
              <a:rect l="l" t="t" r="r" b="b"/>
              <a:pathLst>
                <a:path w="364" h="677" extrusionOk="0">
                  <a:moveTo>
                    <a:pt x="232" y="1"/>
                  </a:moveTo>
                  <a:cubicBezTo>
                    <a:pt x="133" y="9"/>
                    <a:pt x="1" y="116"/>
                    <a:pt x="129" y="467"/>
                  </a:cubicBezTo>
                  <a:cubicBezTo>
                    <a:pt x="190" y="632"/>
                    <a:pt x="246" y="677"/>
                    <a:pt x="287" y="677"/>
                  </a:cubicBezTo>
                  <a:cubicBezTo>
                    <a:pt x="335" y="677"/>
                    <a:pt x="364" y="619"/>
                    <a:pt x="364" y="619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728;p35">
              <a:extLst>
                <a:ext uri="{FF2B5EF4-FFF2-40B4-BE49-F238E27FC236}">
                  <a16:creationId xmlns:a16="http://schemas.microsoft.com/office/drawing/2014/main" id="{8BC7B6D5-B0F7-22B1-3CB3-40BEB1E3F137}"/>
                </a:ext>
              </a:extLst>
            </p:cNvPr>
            <p:cNvSpPr/>
            <p:nvPr/>
          </p:nvSpPr>
          <p:spPr>
            <a:xfrm>
              <a:off x="-427344" y="3072100"/>
              <a:ext cx="56255" cy="146885"/>
            </a:xfrm>
            <a:custGeom>
              <a:avLst/>
              <a:gdLst/>
              <a:ahLst/>
              <a:cxnLst/>
              <a:rect l="l" t="t" r="r" b="b"/>
              <a:pathLst>
                <a:path w="959" h="2504" extrusionOk="0">
                  <a:moveTo>
                    <a:pt x="134" y="0"/>
                  </a:moveTo>
                  <a:cubicBezTo>
                    <a:pt x="122" y="0"/>
                    <a:pt x="109" y="0"/>
                    <a:pt x="95" y="1"/>
                  </a:cubicBezTo>
                  <a:cubicBezTo>
                    <a:pt x="1" y="409"/>
                    <a:pt x="9" y="875"/>
                    <a:pt x="46" y="1419"/>
                  </a:cubicBezTo>
                  <a:cubicBezTo>
                    <a:pt x="71" y="1798"/>
                    <a:pt x="75" y="2190"/>
                    <a:pt x="157" y="2503"/>
                  </a:cubicBezTo>
                  <a:cubicBezTo>
                    <a:pt x="425" y="2470"/>
                    <a:pt x="920" y="1988"/>
                    <a:pt x="899" y="1308"/>
                  </a:cubicBezTo>
                  <a:cubicBezTo>
                    <a:pt x="879" y="650"/>
                    <a:pt x="959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729;p35">
              <a:extLst>
                <a:ext uri="{FF2B5EF4-FFF2-40B4-BE49-F238E27FC236}">
                  <a16:creationId xmlns:a16="http://schemas.microsoft.com/office/drawing/2014/main" id="{44452E84-19E1-AFCC-FDBE-2C4F87D376E8}"/>
                </a:ext>
              </a:extLst>
            </p:cNvPr>
            <p:cNvSpPr/>
            <p:nvPr/>
          </p:nvSpPr>
          <p:spPr>
            <a:xfrm>
              <a:off x="-382118" y="3126770"/>
              <a:ext cx="17833" cy="39947"/>
            </a:xfrm>
            <a:custGeom>
              <a:avLst/>
              <a:gdLst/>
              <a:ahLst/>
              <a:cxnLst/>
              <a:rect l="l" t="t" r="r" b="b"/>
              <a:pathLst>
                <a:path w="304" h="681" extrusionOk="0">
                  <a:moveTo>
                    <a:pt x="65" y="0"/>
                  </a:moveTo>
                  <a:cubicBezTo>
                    <a:pt x="63" y="0"/>
                    <a:pt x="60" y="0"/>
                    <a:pt x="58" y="0"/>
                  </a:cubicBezTo>
                  <a:lnTo>
                    <a:pt x="1" y="635"/>
                  </a:lnTo>
                  <a:cubicBezTo>
                    <a:pt x="1" y="635"/>
                    <a:pt x="32" y="680"/>
                    <a:pt x="75" y="680"/>
                  </a:cubicBezTo>
                  <a:cubicBezTo>
                    <a:pt x="118" y="680"/>
                    <a:pt x="173" y="634"/>
                    <a:pt x="219" y="450"/>
                  </a:cubicBezTo>
                  <a:cubicBezTo>
                    <a:pt x="304" y="91"/>
                    <a:pt x="164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730;p35">
              <a:extLst>
                <a:ext uri="{FF2B5EF4-FFF2-40B4-BE49-F238E27FC236}">
                  <a16:creationId xmlns:a16="http://schemas.microsoft.com/office/drawing/2014/main" id="{10E31FB8-0920-31EC-117E-1B182758A3E7}"/>
                </a:ext>
              </a:extLst>
            </p:cNvPr>
            <p:cNvSpPr/>
            <p:nvPr/>
          </p:nvSpPr>
          <p:spPr>
            <a:xfrm>
              <a:off x="-401944" y="3072335"/>
              <a:ext cx="35372" cy="66110"/>
            </a:xfrm>
            <a:custGeom>
              <a:avLst/>
              <a:gdLst/>
              <a:ahLst/>
              <a:cxnLst/>
              <a:rect l="l" t="t" r="r" b="b"/>
              <a:pathLst>
                <a:path w="603" h="1127" extrusionOk="0">
                  <a:moveTo>
                    <a:pt x="219" y="1"/>
                  </a:moveTo>
                  <a:lnTo>
                    <a:pt x="0" y="261"/>
                  </a:lnTo>
                  <a:cubicBezTo>
                    <a:pt x="0" y="261"/>
                    <a:pt x="178" y="289"/>
                    <a:pt x="260" y="388"/>
                  </a:cubicBezTo>
                  <a:cubicBezTo>
                    <a:pt x="438" y="586"/>
                    <a:pt x="380" y="1126"/>
                    <a:pt x="380" y="1126"/>
                  </a:cubicBezTo>
                  <a:lnTo>
                    <a:pt x="524" y="990"/>
                  </a:lnTo>
                  <a:cubicBezTo>
                    <a:pt x="524" y="990"/>
                    <a:pt x="602" y="496"/>
                    <a:pt x="557" y="269"/>
                  </a:cubicBezTo>
                  <a:cubicBezTo>
                    <a:pt x="524" y="108"/>
                    <a:pt x="314" y="17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731;p35">
              <a:extLst>
                <a:ext uri="{FF2B5EF4-FFF2-40B4-BE49-F238E27FC236}">
                  <a16:creationId xmlns:a16="http://schemas.microsoft.com/office/drawing/2014/main" id="{5B0AD470-5869-CD3F-C462-EE21009D4D80}"/>
                </a:ext>
              </a:extLst>
            </p:cNvPr>
            <p:cNvSpPr/>
            <p:nvPr/>
          </p:nvSpPr>
          <p:spPr>
            <a:xfrm>
              <a:off x="-481779" y="3054796"/>
              <a:ext cx="95147" cy="86289"/>
            </a:xfrm>
            <a:custGeom>
              <a:avLst/>
              <a:gdLst/>
              <a:ahLst/>
              <a:cxnLst/>
              <a:rect l="l" t="t" r="r" b="b"/>
              <a:pathLst>
                <a:path w="1622" h="1471" extrusionOk="0">
                  <a:moveTo>
                    <a:pt x="891" y="0"/>
                  </a:moveTo>
                  <a:cubicBezTo>
                    <a:pt x="500" y="0"/>
                    <a:pt x="459" y="238"/>
                    <a:pt x="459" y="238"/>
                  </a:cubicBezTo>
                  <a:cubicBezTo>
                    <a:pt x="459" y="238"/>
                    <a:pt x="448" y="233"/>
                    <a:pt x="428" y="233"/>
                  </a:cubicBezTo>
                  <a:cubicBezTo>
                    <a:pt x="385" y="233"/>
                    <a:pt x="297" y="256"/>
                    <a:pt x="174" y="399"/>
                  </a:cubicBezTo>
                  <a:cubicBezTo>
                    <a:pt x="1" y="609"/>
                    <a:pt x="137" y="1293"/>
                    <a:pt x="137" y="1293"/>
                  </a:cubicBezTo>
                  <a:lnTo>
                    <a:pt x="318" y="1471"/>
                  </a:lnTo>
                  <a:cubicBezTo>
                    <a:pt x="318" y="1471"/>
                    <a:pt x="318" y="1005"/>
                    <a:pt x="335" y="881"/>
                  </a:cubicBezTo>
                  <a:cubicBezTo>
                    <a:pt x="355" y="753"/>
                    <a:pt x="401" y="650"/>
                    <a:pt x="401" y="650"/>
                  </a:cubicBezTo>
                  <a:lnTo>
                    <a:pt x="467" y="856"/>
                  </a:lnTo>
                  <a:cubicBezTo>
                    <a:pt x="467" y="856"/>
                    <a:pt x="487" y="712"/>
                    <a:pt x="652" y="634"/>
                  </a:cubicBezTo>
                  <a:cubicBezTo>
                    <a:pt x="710" y="611"/>
                    <a:pt x="845" y="596"/>
                    <a:pt x="1013" y="596"/>
                  </a:cubicBezTo>
                  <a:cubicBezTo>
                    <a:pt x="1086" y="596"/>
                    <a:pt x="1165" y="599"/>
                    <a:pt x="1246" y="605"/>
                  </a:cubicBezTo>
                  <a:cubicBezTo>
                    <a:pt x="1264" y="606"/>
                    <a:pt x="1281" y="607"/>
                    <a:pt x="1297" y="607"/>
                  </a:cubicBezTo>
                  <a:cubicBezTo>
                    <a:pt x="1512" y="607"/>
                    <a:pt x="1506" y="477"/>
                    <a:pt x="1621" y="312"/>
                  </a:cubicBezTo>
                  <a:cubicBezTo>
                    <a:pt x="1621" y="312"/>
                    <a:pt x="1514" y="65"/>
                    <a:pt x="1011" y="7"/>
                  </a:cubicBezTo>
                  <a:cubicBezTo>
                    <a:pt x="968" y="2"/>
                    <a:pt x="928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732;p35">
              <a:extLst>
                <a:ext uri="{FF2B5EF4-FFF2-40B4-BE49-F238E27FC236}">
                  <a16:creationId xmlns:a16="http://schemas.microsoft.com/office/drawing/2014/main" id="{087085D6-52AD-1D43-B12C-E26CF80F5D16}"/>
                </a:ext>
              </a:extLst>
            </p:cNvPr>
            <p:cNvSpPr/>
            <p:nvPr/>
          </p:nvSpPr>
          <p:spPr>
            <a:xfrm>
              <a:off x="-625141" y="3238749"/>
              <a:ext cx="119490" cy="216631"/>
            </a:xfrm>
            <a:custGeom>
              <a:avLst/>
              <a:gdLst/>
              <a:ahLst/>
              <a:cxnLst/>
              <a:rect l="l" t="t" r="r" b="b"/>
              <a:pathLst>
                <a:path w="2037" h="3693" extrusionOk="0">
                  <a:moveTo>
                    <a:pt x="1728" y="0"/>
                  </a:moveTo>
                  <a:cubicBezTo>
                    <a:pt x="1443" y="70"/>
                    <a:pt x="1134" y="433"/>
                    <a:pt x="849" y="742"/>
                  </a:cubicBezTo>
                  <a:cubicBezTo>
                    <a:pt x="569" y="1052"/>
                    <a:pt x="140" y="1394"/>
                    <a:pt x="74" y="1753"/>
                  </a:cubicBezTo>
                  <a:cubicBezTo>
                    <a:pt x="0" y="2107"/>
                    <a:pt x="285" y="3196"/>
                    <a:pt x="639" y="3505"/>
                  </a:cubicBezTo>
                  <a:cubicBezTo>
                    <a:pt x="801" y="3646"/>
                    <a:pt x="899" y="3693"/>
                    <a:pt x="961" y="3693"/>
                  </a:cubicBezTo>
                  <a:cubicBezTo>
                    <a:pt x="1034" y="3693"/>
                    <a:pt x="1054" y="3626"/>
                    <a:pt x="1068" y="3575"/>
                  </a:cubicBezTo>
                  <a:cubicBezTo>
                    <a:pt x="1093" y="3484"/>
                    <a:pt x="1332" y="3146"/>
                    <a:pt x="1377" y="3055"/>
                  </a:cubicBezTo>
                  <a:cubicBezTo>
                    <a:pt x="1422" y="2961"/>
                    <a:pt x="961" y="2206"/>
                    <a:pt x="911" y="2066"/>
                  </a:cubicBezTo>
                  <a:cubicBezTo>
                    <a:pt x="866" y="1922"/>
                    <a:pt x="1901" y="1682"/>
                    <a:pt x="1971" y="1423"/>
                  </a:cubicBezTo>
                  <a:cubicBezTo>
                    <a:pt x="2037" y="1159"/>
                    <a:pt x="1728" y="0"/>
                    <a:pt x="1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733;p35">
              <a:extLst>
                <a:ext uri="{FF2B5EF4-FFF2-40B4-BE49-F238E27FC236}">
                  <a16:creationId xmlns:a16="http://schemas.microsoft.com/office/drawing/2014/main" id="{EF67C15C-7582-2089-485F-B71E12034115}"/>
                </a:ext>
              </a:extLst>
            </p:cNvPr>
            <p:cNvSpPr/>
            <p:nvPr/>
          </p:nvSpPr>
          <p:spPr>
            <a:xfrm>
              <a:off x="-590122" y="3300869"/>
              <a:ext cx="64409" cy="131633"/>
            </a:xfrm>
            <a:custGeom>
              <a:avLst/>
              <a:gdLst/>
              <a:ahLst/>
              <a:cxnLst/>
              <a:rect l="l" t="t" r="r" b="b"/>
              <a:pathLst>
                <a:path w="1098" h="2244" extrusionOk="0">
                  <a:moveTo>
                    <a:pt x="1027" y="1"/>
                  </a:moveTo>
                  <a:cubicBezTo>
                    <a:pt x="809" y="1"/>
                    <a:pt x="240" y="545"/>
                    <a:pt x="129" y="842"/>
                  </a:cubicBezTo>
                  <a:cubicBezTo>
                    <a:pt x="1" y="1172"/>
                    <a:pt x="454" y="2116"/>
                    <a:pt x="640" y="2244"/>
                  </a:cubicBezTo>
                  <a:lnTo>
                    <a:pt x="652" y="2198"/>
                  </a:lnTo>
                  <a:cubicBezTo>
                    <a:pt x="726" y="2075"/>
                    <a:pt x="739" y="2046"/>
                    <a:pt x="768" y="1984"/>
                  </a:cubicBezTo>
                  <a:cubicBezTo>
                    <a:pt x="821" y="1893"/>
                    <a:pt x="347" y="1139"/>
                    <a:pt x="347" y="990"/>
                  </a:cubicBezTo>
                  <a:cubicBezTo>
                    <a:pt x="347" y="924"/>
                    <a:pt x="694" y="801"/>
                    <a:pt x="1003" y="644"/>
                  </a:cubicBezTo>
                  <a:cubicBezTo>
                    <a:pt x="1036" y="570"/>
                    <a:pt x="1098" y="34"/>
                    <a:pt x="1085" y="22"/>
                  </a:cubicBezTo>
                  <a:cubicBezTo>
                    <a:pt x="1071" y="7"/>
                    <a:pt x="1051" y="1"/>
                    <a:pt x="1027" y="1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1842;p36">
            <a:extLst>
              <a:ext uri="{FF2B5EF4-FFF2-40B4-BE49-F238E27FC236}">
                <a16:creationId xmlns:a16="http://schemas.microsoft.com/office/drawing/2014/main" id="{085D311E-5F32-5528-FC4B-527FEDDB0F8B}"/>
              </a:ext>
            </a:extLst>
          </p:cNvPr>
          <p:cNvGrpSpPr/>
          <p:nvPr/>
        </p:nvGrpSpPr>
        <p:grpSpPr>
          <a:xfrm>
            <a:off x="1751148" y="2309661"/>
            <a:ext cx="688560" cy="223516"/>
            <a:chOff x="8861245" y="3976666"/>
            <a:chExt cx="1389518" cy="385514"/>
          </a:xfrm>
        </p:grpSpPr>
        <p:sp>
          <p:nvSpPr>
            <p:cNvPr id="959" name="Google Shape;1843;p36">
              <a:extLst>
                <a:ext uri="{FF2B5EF4-FFF2-40B4-BE49-F238E27FC236}">
                  <a16:creationId xmlns:a16="http://schemas.microsoft.com/office/drawing/2014/main" id="{6EAC0BB9-DB7E-01A4-D9F5-4768EDD44A44}"/>
                </a:ext>
              </a:extLst>
            </p:cNvPr>
            <p:cNvSpPr/>
            <p:nvPr/>
          </p:nvSpPr>
          <p:spPr>
            <a:xfrm>
              <a:off x="9969346" y="3976666"/>
              <a:ext cx="199516" cy="240533"/>
            </a:xfrm>
            <a:custGeom>
              <a:avLst/>
              <a:gdLst/>
              <a:ahLst/>
              <a:cxnLst/>
              <a:rect l="l" t="t" r="r" b="b"/>
              <a:pathLst>
                <a:path w="3011" h="3630" extrusionOk="0">
                  <a:moveTo>
                    <a:pt x="1829" y="0"/>
                  </a:moveTo>
                  <a:cubicBezTo>
                    <a:pt x="1731" y="0"/>
                    <a:pt x="1624" y="6"/>
                    <a:pt x="1509" y="18"/>
                  </a:cubicBezTo>
                  <a:cubicBezTo>
                    <a:pt x="0" y="179"/>
                    <a:pt x="699" y="3450"/>
                    <a:pt x="737" y="3623"/>
                  </a:cubicBezTo>
                  <a:lnTo>
                    <a:pt x="737" y="3623"/>
                  </a:lnTo>
                  <a:cubicBezTo>
                    <a:pt x="707" y="3399"/>
                    <a:pt x="1789" y="874"/>
                    <a:pt x="2037" y="773"/>
                  </a:cubicBezTo>
                  <a:cubicBezTo>
                    <a:pt x="2229" y="690"/>
                    <a:pt x="2491" y="577"/>
                    <a:pt x="2650" y="577"/>
                  </a:cubicBezTo>
                  <a:cubicBezTo>
                    <a:pt x="2689" y="577"/>
                    <a:pt x="2722" y="584"/>
                    <a:pt x="2746" y="599"/>
                  </a:cubicBezTo>
                  <a:cubicBezTo>
                    <a:pt x="2787" y="626"/>
                    <a:pt x="2830" y="634"/>
                    <a:pt x="2870" y="634"/>
                  </a:cubicBezTo>
                  <a:cubicBezTo>
                    <a:pt x="2948" y="634"/>
                    <a:pt x="3010" y="599"/>
                    <a:pt x="3010" y="599"/>
                  </a:cubicBezTo>
                  <a:cubicBezTo>
                    <a:pt x="3010" y="599"/>
                    <a:pt x="2842" y="0"/>
                    <a:pt x="1829" y="0"/>
                  </a:cubicBezTo>
                  <a:close/>
                  <a:moveTo>
                    <a:pt x="737" y="3623"/>
                  </a:moveTo>
                  <a:cubicBezTo>
                    <a:pt x="737" y="3625"/>
                    <a:pt x="738" y="3628"/>
                    <a:pt x="738" y="3630"/>
                  </a:cubicBezTo>
                  <a:cubicBezTo>
                    <a:pt x="738" y="3630"/>
                    <a:pt x="738" y="3627"/>
                    <a:pt x="737" y="36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844;p36">
              <a:extLst>
                <a:ext uri="{FF2B5EF4-FFF2-40B4-BE49-F238E27FC236}">
                  <a16:creationId xmlns:a16="http://schemas.microsoft.com/office/drawing/2014/main" id="{355FE6DB-A22F-65A4-D474-7F26AB7DA9FC}"/>
                </a:ext>
              </a:extLst>
            </p:cNvPr>
            <p:cNvSpPr/>
            <p:nvPr/>
          </p:nvSpPr>
          <p:spPr>
            <a:xfrm>
              <a:off x="9977828" y="4066053"/>
              <a:ext cx="119140" cy="108273"/>
            </a:xfrm>
            <a:custGeom>
              <a:avLst/>
              <a:gdLst/>
              <a:ahLst/>
              <a:cxnLst/>
              <a:rect l="l" t="t" r="r" b="b"/>
              <a:pathLst>
                <a:path w="1798" h="1634" extrusionOk="0">
                  <a:moveTo>
                    <a:pt x="1798" y="1"/>
                  </a:moveTo>
                  <a:cubicBezTo>
                    <a:pt x="1352" y="238"/>
                    <a:pt x="825" y="288"/>
                    <a:pt x="457" y="288"/>
                  </a:cubicBezTo>
                  <a:cubicBezTo>
                    <a:pt x="185" y="288"/>
                    <a:pt x="0" y="261"/>
                    <a:pt x="0" y="261"/>
                  </a:cubicBezTo>
                  <a:lnTo>
                    <a:pt x="0" y="261"/>
                  </a:lnTo>
                  <a:cubicBezTo>
                    <a:pt x="0" y="261"/>
                    <a:pt x="99" y="1633"/>
                    <a:pt x="224" y="1633"/>
                  </a:cubicBezTo>
                  <a:cubicBezTo>
                    <a:pt x="232" y="1633"/>
                    <a:pt x="240" y="1628"/>
                    <a:pt x="248" y="1617"/>
                  </a:cubicBezTo>
                  <a:cubicBezTo>
                    <a:pt x="536" y="1192"/>
                    <a:pt x="1274" y="1032"/>
                    <a:pt x="1274" y="1032"/>
                  </a:cubicBez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845;p36">
              <a:extLst>
                <a:ext uri="{FF2B5EF4-FFF2-40B4-BE49-F238E27FC236}">
                  <a16:creationId xmlns:a16="http://schemas.microsoft.com/office/drawing/2014/main" id="{1449DC77-D360-BF36-6F10-9734AC540413}"/>
                </a:ext>
              </a:extLst>
            </p:cNvPr>
            <p:cNvSpPr/>
            <p:nvPr/>
          </p:nvSpPr>
          <p:spPr>
            <a:xfrm>
              <a:off x="9631873" y="4078643"/>
              <a:ext cx="389425" cy="193486"/>
            </a:xfrm>
            <a:custGeom>
              <a:avLst/>
              <a:gdLst/>
              <a:ahLst/>
              <a:cxnLst/>
              <a:rect l="l" t="t" r="r" b="b"/>
              <a:pathLst>
                <a:path w="5877" h="2920" extrusionOk="0">
                  <a:moveTo>
                    <a:pt x="208" y="2680"/>
                  </a:moveTo>
                  <a:lnTo>
                    <a:pt x="208" y="2680"/>
                  </a:lnTo>
                  <a:cubicBezTo>
                    <a:pt x="208" y="2680"/>
                    <a:pt x="208" y="2680"/>
                    <a:pt x="208" y="2680"/>
                  </a:cubicBezTo>
                  <a:cubicBezTo>
                    <a:pt x="208" y="2680"/>
                    <a:pt x="208" y="2680"/>
                    <a:pt x="208" y="2680"/>
                  </a:cubicBezTo>
                  <a:cubicBezTo>
                    <a:pt x="208" y="2680"/>
                    <a:pt x="208" y="2680"/>
                    <a:pt x="208" y="2680"/>
                  </a:cubicBezTo>
                  <a:close/>
                  <a:moveTo>
                    <a:pt x="4638" y="1"/>
                  </a:moveTo>
                  <a:cubicBezTo>
                    <a:pt x="3912" y="1"/>
                    <a:pt x="3382" y="252"/>
                    <a:pt x="3382" y="252"/>
                  </a:cubicBezTo>
                  <a:cubicBezTo>
                    <a:pt x="2125" y="945"/>
                    <a:pt x="760" y="945"/>
                    <a:pt x="760" y="945"/>
                  </a:cubicBezTo>
                  <a:cubicBezTo>
                    <a:pt x="0" y="1474"/>
                    <a:pt x="210" y="2675"/>
                    <a:pt x="208" y="2680"/>
                  </a:cubicBezTo>
                  <a:lnTo>
                    <a:pt x="208" y="2680"/>
                  </a:lnTo>
                  <a:cubicBezTo>
                    <a:pt x="896" y="2598"/>
                    <a:pt x="1495" y="2576"/>
                    <a:pt x="1933" y="2576"/>
                  </a:cubicBezTo>
                  <a:cubicBezTo>
                    <a:pt x="2412" y="2576"/>
                    <a:pt x="2698" y="2602"/>
                    <a:pt x="2698" y="2602"/>
                  </a:cubicBezTo>
                  <a:cubicBezTo>
                    <a:pt x="3683" y="2903"/>
                    <a:pt x="4730" y="2920"/>
                    <a:pt x="4946" y="2920"/>
                  </a:cubicBezTo>
                  <a:cubicBezTo>
                    <a:pt x="4972" y="2920"/>
                    <a:pt x="4986" y="2919"/>
                    <a:pt x="4986" y="2919"/>
                  </a:cubicBezTo>
                  <a:cubicBezTo>
                    <a:pt x="5877" y="1806"/>
                    <a:pt x="5831" y="252"/>
                    <a:pt x="5831" y="252"/>
                  </a:cubicBezTo>
                  <a:cubicBezTo>
                    <a:pt x="5412" y="64"/>
                    <a:pt x="5000" y="1"/>
                    <a:pt x="4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846;p36">
              <a:extLst>
                <a:ext uri="{FF2B5EF4-FFF2-40B4-BE49-F238E27FC236}">
                  <a16:creationId xmlns:a16="http://schemas.microsoft.com/office/drawing/2014/main" id="{8DD40B42-4DED-6779-0A89-0C8B48D60C8B}"/>
                </a:ext>
              </a:extLst>
            </p:cNvPr>
            <p:cNvSpPr/>
            <p:nvPr/>
          </p:nvSpPr>
          <p:spPr>
            <a:xfrm>
              <a:off x="8912068" y="4141194"/>
              <a:ext cx="573502" cy="129543"/>
            </a:xfrm>
            <a:custGeom>
              <a:avLst/>
              <a:gdLst/>
              <a:ahLst/>
              <a:cxnLst/>
              <a:rect l="l" t="t" r="r" b="b"/>
              <a:pathLst>
                <a:path w="8655" h="1955" extrusionOk="0">
                  <a:moveTo>
                    <a:pt x="7958" y="1"/>
                  </a:moveTo>
                  <a:cubicBezTo>
                    <a:pt x="7958" y="1"/>
                    <a:pt x="5666" y="413"/>
                    <a:pt x="4829" y="627"/>
                  </a:cubicBezTo>
                  <a:cubicBezTo>
                    <a:pt x="4829" y="627"/>
                    <a:pt x="4113" y="473"/>
                    <a:pt x="3208" y="473"/>
                  </a:cubicBezTo>
                  <a:cubicBezTo>
                    <a:pt x="2545" y="473"/>
                    <a:pt x="1781" y="556"/>
                    <a:pt x="1122" y="842"/>
                  </a:cubicBezTo>
                  <a:cubicBezTo>
                    <a:pt x="1122" y="842"/>
                    <a:pt x="739" y="852"/>
                    <a:pt x="466" y="852"/>
                  </a:cubicBezTo>
                  <a:cubicBezTo>
                    <a:pt x="357" y="852"/>
                    <a:pt x="266" y="850"/>
                    <a:pt x="223" y="846"/>
                  </a:cubicBezTo>
                  <a:lnTo>
                    <a:pt x="1" y="1477"/>
                  </a:lnTo>
                  <a:cubicBezTo>
                    <a:pt x="1" y="1477"/>
                    <a:pt x="1307" y="1611"/>
                    <a:pt x="2450" y="1611"/>
                  </a:cubicBezTo>
                  <a:cubicBezTo>
                    <a:pt x="2724" y="1611"/>
                    <a:pt x="2989" y="1603"/>
                    <a:pt x="3225" y="1584"/>
                  </a:cubicBezTo>
                  <a:cubicBezTo>
                    <a:pt x="3225" y="1584"/>
                    <a:pt x="3908" y="1689"/>
                    <a:pt x="4433" y="1689"/>
                  </a:cubicBezTo>
                  <a:cubicBezTo>
                    <a:pt x="4564" y="1689"/>
                    <a:pt x="4685" y="1683"/>
                    <a:pt x="4783" y="1666"/>
                  </a:cubicBezTo>
                  <a:cubicBezTo>
                    <a:pt x="4783" y="1666"/>
                    <a:pt x="5602" y="1955"/>
                    <a:pt x="6769" y="1955"/>
                  </a:cubicBezTo>
                  <a:cubicBezTo>
                    <a:pt x="7334" y="1955"/>
                    <a:pt x="7980" y="1887"/>
                    <a:pt x="8655" y="1687"/>
                  </a:cubicBezTo>
                  <a:lnTo>
                    <a:pt x="7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847;p36">
              <a:extLst>
                <a:ext uri="{FF2B5EF4-FFF2-40B4-BE49-F238E27FC236}">
                  <a16:creationId xmlns:a16="http://schemas.microsoft.com/office/drawing/2014/main" id="{3EC4AAEB-35DB-3ACC-0AC4-3A50536FD1D4}"/>
                </a:ext>
              </a:extLst>
            </p:cNvPr>
            <p:cNvSpPr/>
            <p:nvPr/>
          </p:nvSpPr>
          <p:spPr>
            <a:xfrm>
              <a:off x="9396179" y="4085269"/>
              <a:ext cx="286121" cy="178114"/>
            </a:xfrm>
            <a:custGeom>
              <a:avLst/>
              <a:gdLst/>
              <a:ahLst/>
              <a:cxnLst/>
              <a:rect l="l" t="t" r="r" b="b"/>
              <a:pathLst>
                <a:path w="4318" h="2688" extrusionOk="0">
                  <a:moveTo>
                    <a:pt x="2151" y="1"/>
                  </a:moveTo>
                  <a:cubicBezTo>
                    <a:pt x="1057" y="1"/>
                    <a:pt x="87" y="845"/>
                    <a:pt x="87" y="845"/>
                  </a:cubicBezTo>
                  <a:cubicBezTo>
                    <a:pt x="0" y="1987"/>
                    <a:pt x="722" y="2688"/>
                    <a:pt x="722" y="2688"/>
                  </a:cubicBezTo>
                  <a:cubicBezTo>
                    <a:pt x="1717" y="2592"/>
                    <a:pt x="3139" y="2584"/>
                    <a:pt x="3611" y="2584"/>
                  </a:cubicBezTo>
                  <a:cubicBezTo>
                    <a:pt x="3712" y="2584"/>
                    <a:pt x="3769" y="2584"/>
                    <a:pt x="3769" y="2584"/>
                  </a:cubicBezTo>
                  <a:cubicBezTo>
                    <a:pt x="3744" y="1583"/>
                    <a:pt x="4317" y="845"/>
                    <a:pt x="4317" y="845"/>
                  </a:cubicBezTo>
                  <a:cubicBezTo>
                    <a:pt x="3839" y="424"/>
                    <a:pt x="2858" y="131"/>
                    <a:pt x="2858" y="131"/>
                  </a:cubicBezTo>
                  <a:cubicBezTo>
                    <a:pt x="2622" y="39"/>
                    <a:pt x="2384" y="1"/>
                    <a:pt x="2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848;p36">
              <a:extLst>
                <a:ext uri="{FF2B5EF4-FFF2-40B4-BE49-F238E27FC236}">
                  <a16:creationId xmlns:a16="http://schemas.microsoft.com/office/drawing/2014/main" id="{FD28D7C3-C4A7-FB9E-9007-45E14FF38140}"/>
                </a:ext>
              </a:extLst>
            </p:cNvPr>
            <p:cNvSpPr/>
            <p:nvPr/>
          </p:nvSpPr>
          <p:spPr>
            <a:xfrm>
              <a:off x="9832714" y="4082221"/>
              <a:ext cx="171951" cy="202697"/>
            </a:xfrm>
            <a:custGeom>
              <a:avLst/>
              <a:gdLst/>
              <a:ahLst/>
              <a:cxnLst/>
              <a:rect l="l" t="t" r="r" b="b"/>
              <a:pathLst>
                <a:path w="2595" h="3059" extrusionOk="0">
                  <a:moveTo>
                    <a:pt x="1027" y="0"/>
                  </a:moveTo>
                  <a:cubicBezTo>
                    <a:pt x="1019" y="0"/>
                    <a:pt x="294" y="190"/>
                    <a:pt x="1" y="375"/>
                  </a:cubicBezTo>
                  <a:cubicBezTo>
                    <a:pt x="1" y="375"/>
                    <a:pt x="59" y="2136"/>
                    <a:pt x="170" y="2680"/>
                  </a:cubicBezTo>
                  <a:cubicBezTo>
                    <a:pt x="170" y="2680"/>
                    <a:pt x="843" y="3058"/>
                    <a:pt x="1533" y="3058"/>
                  </a:cubicBezTo>
                  <a:cubicBezTo>
                    <a:pt x="1737" y="3058"/>
                    <a:pt x="1942" y="3025"/>
                    <a:pt x="2132" y="2940"/>
                  </a:cubicBezTo>
                  <a:cubicBezTo>
                    <a:pt x="2132" y="2940"/>
                    <a:pt x="2594" y="1963"/>
                    <a:pt x="1691" y="1624"/>
                  </a:cubicBezTo>
                  <a:cubicBezTo>
                    <a:pt x="1691" y="1624"/>
                    <a:pt x="743" y="1208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849;p36">
              <a:extLst>
                <a:ext uri="{FF2B5EF4-FFF2-40B4-BE49-F238E27FC236}">
                  <a16:creationId xmlns:a16="http://schemas.microsoft.com/office/drawing/2014/main" id="{15AAD08C-58AA-9C74-3CCF-66AEA0502FC9}"/>
                </a:ext>
              </a:extLst>
            </p:cNvPr>
            <p:cNvSpPr/>
            <p:nvPr/>
          </p:nvSpPr>
          <p:spPr>
            <a:xfrm>
              <a:off x="9889567" y="4102298"/>
              <a:ext cx="224365" cy="259882"/>
            </a:xfrm>
            <a:custGeom>
              <a:avLst/>
              <a:gdLst/>
              <a:ahLst/>
              <a:cxnLst/>
              <a:rect l="l" t="t" r="r" b="b"/>
              <a:pathLst>
                <a:path w="3386" h="3922" extrusionOk="0">
                  <a:moveTo>
                    <a:pt x="1108" y="1"/>
                  </a:moveTo>
                  <a:cubicBezTo>
                    <a:pt x="939" y="1"/>
                    <a:pt x="208" y="82"/>
                    <a:pt x="318" y="1486"/>
                  </a:cubicBezTo>
                  <a:cubicBezTo>
                    <a:pt x="318" y="1486"/>
                    <a:pt x="75" y="2443"/>
                    <a:pt x="120" y="3288"/>
                  </a:cubicBezTo>
                  <a:cubicBezTo>
                    <a:pt x="120" y="3288"/>
                    <a:pt x="0" y="3704"/>
                    <a:pt x="318" y="3799"/>
                  </a:cubicBezTo>
                  <a:cubicBezTo>
                    <a:pt x="318" y="3799"/>
                    <a:pt x="1114" y="3922"/>
                    <a:pt x="2292" y="3922"/>
                  </a:cubicBezTo>
                  <a:cubicBezTo>
                    <a:pt x="2628" y="3922"/>
                    <a:pt x="2996" y="3912"/>
                    <a:pt x="3385" y="3886"/>
                  </a:cubicBezTo>
                  <a:lnTo>
                    <a:pt x="3324" y="3358"/>
                  </a:lnTo>
                  <a:cubicBezTo>
                    <a:pt x="3324" y="3358"/>
                    <a:pt x="2203" y="3051"/>
                    <a:pt x="1312" y="3051"/>
                  </a:cubicBezTo>
                  <a:cubicBezTo>
                    <a:pt x="1269" y="3051"/>
                    <a:pt x="1226" y="3052"/>
                    <a:pt x="1184" y="3053"/>
                  </a:cubicBezTo>
                  <a:cubicBezTo>
                    <a:pt x="1184" y="3053"/>
                    <a:pt x="1509" y="2410"/>
                    <a:pt x="1448" y="1441"/>
                  </a:cubicBezTo>
                  <a:lnTo>
                    <a:pt x="1448" y="1441"/>
                  </a:lnTo>
                  <a:cubicBezTo>
                    <a:pt x="1448" y="1441"/>
                    <a:pt x="1448" y="1441"/>
                    <a:pt x="1448" y="1441"/>
                  </a:cubicBezTo>
                  <a:cubicBezTo>
                    <a:pt x="1446" y="1441"/>
                    <a:pt x="2007" y="319"/>
                    <a:pt x="1142" y="2"/>
                  </a:cubicBezTo>
                  <a:cubicBezTo>
                    <a:pt x="1142" y="2"/>
                    <a:pt x="1130" y="1"/>
                    <a:pt x="1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850;p36">
              <a:extLst>
                <a:ext uri="{FF2B5EF4-FFF2-40B4-BE49-F238E27FC236}">
                  <a16:creationId xmlns:a16="http://schemas.microsoft.com/office/drawing/2014/main" id="{AC22AE73-9AE6-832E-EB6B-82C189424C46}"/>
                </a:ext>
              </a:extLst>
            </p:cNvPr>
            <p:cNvSpPr/>
            <p:nvPr/>
          </p:nvSpPr>
          <p:spPr>
            <a:xfrm>
              <a:off x="8867540" y="4184661"/>
              <a:ext cx="83424" cy="159958"/>
            </a:xfrm>
            <a:custGeom>
              <a:avLst/>
              <a:gdLst/>
              <a:ahLst/>
              <a:cxnLst/>
              <a:rect l="l" t="t" r="r" b="b"/>
              <a:pathLst>
                <a:path w="1259" h="2414" extrusionOk="0">
                  <a:moveTo>
                    <a:pt x="816" y="1"/>
                  </a:moveTo>
                  <a:cubicBezTo>
                    <a:pt x="676" y="1"/>
                    <a:pt x="524" y="19"/>
                    <a:pt x="432" y="19"/>
                  </a:cubicBezTo>
                  <a:cubicBezTo>
                    <a:pt x="413" y="19"/>
                    <a:pt x="397" y="18"/>
                    <a:pt x="384" y="17"/>
                  </a:cubicBezTo>
                  <a:cubicBezTo>
                    <a:pt x="372" y="15"/>
                    <a:pt x="361" y="14"/>
                    <a:pt x="351" y="14"/>
                  </a:cubicBezTo>
                  <a:cubicBezTo>
                    <a:pt x="242" y="14"/>
                    <a:pt x="210" y="114"/>
                    <a:pt x="157" y="313"/>
                  </a:cubicBezTo>
                  <a:cubicBezTo>
                    <a:pt x="100" y="532"/>
                    <a:pt x="58" y="969"/>
                    <a:pt x="112" y="1051"/>
                  </a:cubicBezTo>
                  <a:cubicBezTo>
                    <a:pt x="161" y="1130"/>
                    <a:pt x="112" y="1258"/>
                    <a:pt x="83" y="1365"/>
                  </a:cubicBezTo>
                  <a:cubicBezTo>
                    <a:pt x="54" y="1476"/>
                    <a:pt x="1" y="1798"/>
                    <a:pt x="50" y="1942"/>
                  </a:cubicBezTo>
                  <a:cubicBezTo>
                    <a:pt x="96" y="2086"/>
                    <a:pt x="248" y="2404"/>
                    <a:pt x="372" y="2412"/>
                  </a:cubicBezTo>
                  <a:cubicBezTo>
                    <a:pt x="379" y="2413"/>
                    <a:pt x="385" y="2413"/>
                    <a:pt x="392" y="2413"/>
                  </a:cubicBezTo>
                  <a:cubicBezTo>
                    <a:pt x="510" y="2413"/>
                    <a:pt x="628" y="2316"/>
                    <a:pt x="648" y="2222"/>
                  </a:cubicBezTo>
                  <a:cubicBezTo>
                    <a:pt x="669" y="2123"/>
                    <a:pt x="524" y="1958"/>
                    <a:pt x="524" y="1958"/>
                  </a:cubicBezTo>
                  <a:lnTo>
                    <a:pt x="619" y="1847"/>
                  </a:lnTo>
                  <a:cubicBezTo>
                    <a:pt x="619" y="1847"/>
                    <a:pt x="611" y="1769"/>
                    <a:pt x="640" y="1695"/>
                  </a:cubicBezTo>
                  <a:cubicBezTo>
                    <a:pt x="673" y="1625"/>
                    <a:pt x="739" y="1447"/>
                    <a:pt x="739" y="1447"/>
                  </a:cubicBezTo>
                  <a:cubicBezTo>
                    <a:pt x="739" y="1447"/>
                    <a:pt x="846" y="1361"/>
                    <a:pt x="899" y="1221"/>
                  </a:cubicBezTo>
                  <a:cubicBezTo>
                    <a:pt x="949" y="1076"/>
                    <a:pt x="1048" y="1051"/>
                    <a:pt x="1048" y="1051"/>
                  </a:cubicBezTo>
                  <a:cubicBezTo>
                    <a:pt x="1048" y="1051"/>
                    <a:pt x="1258" y="1027"/>
                    <a:pt x="1250" y="932"/>
                  </a:cubicBezTo>
                  <a:cubicBezTo>
                    <a:pt x="1245" y="895"/>
                    <a:pt x="1212" y="884"/>
                    <a:pt x="1176" y="884"/>
                  </a:cubicBezTo>
                  <a:cubicBezTo>
                    <a:pt x="1123" y="884"/>
                    <a:pt x="1060" y="907"/>
                    <a:pt x="1060" y="907"/>
                  </a:cubicBezTo>
                  <a:cubicBezTo>
                    <a:pt x="1060" y="907"/>
                    <a:pt x="1069" y="899"/>
                    <a:pt x="1085" y="887"/>
                  </a:cubicBezTo>
                  <a:cubicBezTo>
                    <a:pt x="986" y="816"/>
                    <a:pt x="924" y="697"/>
                    <a:pt x="875" y="598"/>
                  </a:cubicBezTo>
                  <a:cubicBezTo>
                    <a:pt x="817" y="495"/>
                    <a:pt x="858" y="375"/>
                    <a:pt x="961" y="285"/>
                  </a:cubicBezTo>
                  <a:cubicBezTo>
                    <a:pt x="1064" y="190"/>
                    <a:pt x="1052" y="54"/>
                    <a:pt x="1052" y="54"/>
                  </a:cubicBezTo>
                  <a:lnTo>
                    <a:pt x="1060" y="37"/>
                  </a:lnTo>
                  <a:cubicBezTo>
                    <a:pt x="999" y="9"/>
                    <a:pt x="911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851;p36">
              <a:extLst>
                <a:ext uri="{FF2B5EF4-FFF2-40B4-BE49-F238E27FC236}">
                  <a16:creationId xmlns:a16="http://schemas.microsoft.com/office/drawing/2014/main" id="{B0F2EA70-5964-5C6F-3E12-ADE7A64EB40B}"/>
                </a:ext>
              </a:extLst>
            </p:cNvPr>
            <p:cNvSpPr/>
            <p:nvPr/>
          </p:nvSpPr>
          <p:spPr>
            <a:xfrm>
              <a:off x="8861245" y="4183005"/>
              <a:ext cx="41348" cy="163668"/>
            </a:xfrm>
            <a:custGeom>
              <a:avLst/>
              <a:gdLst/>
              <a:ahLst/>
              <a:cxnLst/>
              <a:rect l="l" t="t" r="r" b="b"/>
              <a:pathLst>
                <a:path w="624" h="2470" extrusionOk="0">
                  <a:moveTo>
                    <a:pt x="228" y="0"/>
                  </a:moveTo>
                  <a:lnTo>
                    <a:pt x="71" y="211"/>
                  </a:lnTo>
                  <a:cubicBezTo>
                    <a:pt x="1" y="1406"/>
                    <a:pt x="191" y="2317"/>
                    <a:pt x="191" y="2317"/>
                  </a:cubicBezTo>
                  <a:cubicBezTo>
                    <a:pt x="245" y="2435"/>
                    <a:pt x="328" y="2469"/>
                    <a:pt x="407" y="2469"/>
                  </a:cubicBezTo>
                  <a:cubicBezTo>
                    <a:pt x="520" y="2469"/>
                    <a:pt x="623" y="2400"/>
                    <a:pt x="623" y="2400"/>
                  </a:cubicBezTo>
                  <a:cubicBezTo>
                    <a:pt x="508" y="1934"/>
                    <a:pt x="426" y="62"/>
                    <a:pt x="426" y="58"/>
                  </a:cubicBezTo>
                  <a:lnTo>
                    <a:pt x="417" y="29"/>
                  </a:lnTo>
                  <a:cubicBezTo>
                    <a:pt x="397" y="36"/>
                    <a:pt x="377" y="39"/>
                    <a:pt x="358" y="39"/>
                  </a:cubicBezTo>
                  <a:cubicBezTo>
                    <a:pt x="287" y="39"/>
                    <a:pt x="228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852;p36">
              <a:extLst>
                <a:ext uri="{FF2B5EF4-FFF2-40B4-BE49-F238E27FC236}">
                  <a16:creationId xmlns:a16="http://schemas.microsoft.com/office/drawing/2014/main" id="{D21E899A-2BE7-C255-AB51-433D8BE928AD}"/>
                </a:ext>
              </a:extLst>
            </p:cNvPr>
            <p:cNvSpPr/>
            <p:nvPr/>
          </p:nvSpPr>
          <p:spPr>
            <a:xfrm>
              <a:off x="10029181" y="4038157"/>
              <a:ext cx="210980" cy="154922"/>
            </a:xfrm>
            <a:custGeom>
              <a:avLst/>
              <a:gdLst/>
              <a:ahLst/>
              <a:cxnLst/>
              <a:rect l="l" t="t" r="r" b="b"/>
              <a:pathLst>
                <a:path w="3184" h="2338" extrusionOk="0">
                  <a:moveTo>
                    <a:pt x="1773" y="1"/>
                  </a:moveTo>
                  <a:cubicBezTo>
                    <a:pt x="1164" y="1"/>
                    <a:pt x="577" y="277"/>
                    <a:pt x="577" y="277"/>
                  </a:cubicBezTo>
                  <a:lnTo>
                    <a:pt x="132" y="863"/>
                  </a:lnTo>
                  <a:cubicBezTo>
                    <a:pt x="227" y="950"/>
                    <a:pt x="289" y="1362"/>
                    <a:pt x="289" y="1362"/>
                  </a:cubicBezTo>
                  <a:cubicBezTo>
                    <a:pt x="0" y="1915"/>
                    <a:pt x="239" y="1927"/>
                    <a:pt x="259" y="1927"/>
                  </a:cubicBezTo>
                  <a:cubicBezTo>
                    <a:pt x="260" y="1927"/>
                    <a:pt x="260" y="1927"/>
                    <a:pt x="260" y="1927"/>
                  </a:cubicBezTo>
                  <a:cubicBezTo>
                    <a:pt x="479" y="1935"/>
                    <a:pt x="536" y="1988"/>
                    <a:pt x="536" y="1988"/>
                  </a:cubicBezTo>
                  <a:cubicBezTo>
                    <a:pt x="549" y="2030"/>
                    <a:pt x="570" y="2038"/>
                    <a:pt x="590" y="2038"/>
                  </a:cubicBezTo>
                  <a:cubicBezTo>
                    <a:pt x="603" y="2038"/>
                    <a:pt x="615" y="2034"/>
                    <a:pt x="623" y="2034"/>
                  </a:cubicBezTo>
                  <a:cubicBezTo>
                    <a:pt x="627" y="2034"/>
                    <a:pt x="630" y="2035"/>
                    <a:pt x="631" y="2038"/>
                  </a:cubicBezTo>
                  <a:cubicBezTo>
                    <a:pt x="643" y="2050"/>
                    <a:pt x="664" y="2079"/>
                    <a:pt x="664" y="2079"/>
                  </a:cubicBezTo>
                  <a:cubicBezTo>
                    <a:pt x="674" y="2108"/>
                    <a:pt x="697" y="2117"/>
                    <a:pt x="722" y="2117"/>
                  </a:cubicBezTo>
                  <a:cubicBezTo>
                    <a:pt x="771" y="2117"/>
                    <a:pt x="829" y="2083"/>
                    <a:pt x="829" y="2083"/>
                  </a:cubicBezTo>
                  <a:cubicBezTo>
                    <a:pt x="845" y="2120"/>
                    <a:pt x="878" y="2269"/>
                    <a:pt x="878" y="2269"/>
                  </a:cubicBezTo>
                  <a:cubicBezTo>
                    <a:pt x="890" y="2320"/>
                    <a:pt x="917" y="2337"/>
                    <a:pt x="947" y="2337"/>
                  </a:cubicBezTo>
                  <a:cubicBezTo>
                    <a:pt x="1003" y="2337"/>
                    <a:pt x="1072" y="2277"/>
                    <a:pt x="1072" y="2277"/>
                  </a:cubicBezTo>
                  <a:cubicBezTo>
                    <a:pt x="1236" y="2168"/>
                    <a:pt x="1351" y="2141"/>
                    <a:pt x="1424" y="2141"/>
                  </a:cubicBezTo>
                  <a:cubicBezTo>
                    <a:pt x="1494" y="2141"/>
                    <a:pt x="1526" y="2166"/>
                    <a:pt x="1526" y="2166"/>
                  </a:cubicBezTo>
                  <a:cubicBezTo>
                    <a:pt x="1564" y="2199"/>
                    <a:pt x="1631" y="2211"/>
                    <a:pt x="1710" y="2211"/>
                  </a:cubicBezTo>
                  <a:cubicBezTo>
                    <a:pt x="1939" y="2211"/>
                    <a:pt x="2268" y="2108"/>
                    <a:pt x="2268" y="2108"/>
                  </a:cubicBezTo>
                  <a:cubicBezTo>
                    <a:pt x="3183" y="1943"/>
                    <a:pt x="2940" y="677"/>
                    <a:pt x="2936" y="677"/>
                  </a:cubicBezTo>
                  <a:cubicBezTo>
                    <a:pt x="2687" y="152"/>
                    <a:pt x="2224" y="1"/>
                    <a:pt x="1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853;p36">
              <a:extLst>
                <a:ext uri="{FF2B5EF4-FFF2-40B4-BE49-F238E27FC236}">
                  <a16:creationId xmlns:a16="http://schemas.microsoft.com/office/drawing/2014/main" id="{4764783A-9193-B0B2-25F1-DD4BB92F81AC}"/>
                </a:ext>
              </a:extLst>
            </p:cNvPr>
            <p:cNvSpPr/>
            <p:nvPr/>
          </p:nvSpPr>
          <p:spPr>
            <a:xfrm>
              <a:off x="10146929" y="4013308"/>
              <a:ext cx="34125" cy="17029"/>
            </a:xfrm>
            <a:custGeom>
              <a:avLst/>
              <a:gdLst/>
              <a:ahLst/>
              <a:cxnLst/>
              <a:rect l="l" t="t" r="r" b="b"/>
              <a:pathLst>
                <a:path w="515" h="257" extrusionOk="0">
                  <a:moveTo>
                    <a:pt x="222" y="0"/>
                  </a:moveTo>
                  <a:cubicBezTo>
                    <a:pt x="176" y="0"/>
                    <a:pt x="131" y="9"/>
                    <a:pt x="99" y="30"/>
                  </a:cubicBezTo>
                  <a:cubicBezTo>
                    <a:pt x="0" y="88"/>
                    <a:pt x="66" y="145"/>
                    <a:pt x="66" y="145"/>
                  </a:cubicBezTo>
                  <a:cubicBezTo>
                    <a:pt x="87" y="191"/>
                    <a:pt x="392" y="253"/>
                    <a:pt x="458" y="257"/>
                  </a:cubicBezTo>
                  <a:cubicBezTo>
                    <a:pt x="459" y="257"/>
                    <a:pt x="460" y="257"/>
                    <a:pt x="461" y="257"/>
                  </a:cubicBezTo>
                  <a:cubicBezTo>
                    <a:pt x="515" y="257"/>
                    <a:pt x="482" y="132"/>
                    <a:pt x="441" y="71"/>
                  </a:cubicBezTo>
                  <a:cubicBezTo>
                    <a:pt x="411" y="33"/>
                    <a:pt x="31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854;p36">
              <a:extLst>
                <a:ext uri="{FF2B5EF4-FFF2-40B4-BE49-F238E27FC236}">
                  <a16:creationId xmlns:a16="http://schemas.microsoft.com/office/drawing/2014/main" id="{3E4E09B0-8032-1D5E-8FAB-43F297932B7D}"/>
                </a:ext>
              </a:extLst>
            </p:cNvPr>
            <p:cNvSpPr/>
            <p:nvPr/>
          </p:nvSpPr>
          <p:spPr>
            <a:xfrm>
              <a:off x="10109491" y="4324540"/>
              <a:ext cx="121062" cy="35252"/>
            </a:xfrm>
            <a:custGeom>
              <a:avLst/>
              <a:gdLst/>
              <a:ahLst/>
              <a:cxnLst/>
              <a:rect l="l" t="t" r="r" b="b"/>
              <a:pathLst>
                <a:path w="1827" h="532" extrusionOk="0">
                  <a:moveTo>
                    <a:pt x="146" y="0"/>
                  </a:moveTo>
                  <a:cubicBezTo>
                    <a:pt x="98" y="0"/>
                    <a:pt x="49" y="2"/>
                    <a:pt x="0" y="4"/>
                  </a:cubicBezTo>
                  <a:lnTo>
                    <a:pt x="66" y="532"/>
                  </a:lnTo>
                  <a:cubicBezTo>
                    <a:pt x="66" y="532"/>
                    <a:pt x="427" y="504"/>
                    <a:pt x="862" y="504"/>
                  </a:cubicBezTo>
                  <a:cubicBezTo>
                    <a:pt x="1080" y="504"/>
                    <a:pt x="1316" y="511"/>
                    <a:pt x="1534" y="532"/>
                  </a:cubicBezTo>
                  <a:cubicBezTo>
                    <a:pt x="1534" y="532"/>
                    <a:pt x="1827" y="367"/>
                    <a:pt x="1501" y="264"/>
                  </a:cubicBezTo>
                  <a:cubicBezTo>
                    <a:pt x="1501" y="264"/>
                    <a:pt x="851" y="0"/>
                    <a:pt x="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855;p36">
              <a:extLst>
                <a:ext uri="{FF2B5EF4-FFF2-40B4-BE49-F238E27FC236}">
                  <a16:creationId xmlns:a16="http://schemas.microsoft.com/office/drawing/2014/main" id="{BE6F2785-B19E-AA4C-2ECA-4386485B58C9}"/>
                </a:ext>
              </a:extLst>
            </p:cNvPr>
            <p:cNvSpPr/>
            <p:nvPr/>
          </p:nvSpPr>
          <p:spPr>
            <a:xfrm>
              <a:off x="9843647" y="4141194"/>
              <a:ext cx="72226" cy="138555"/>
            </a:xfrm>
            <a:custGeom>
              <a:avLst/>
              <a:gdLst/>
              <a:ahLst/>
              <a:cxnLst/>
              <a:rect l="l" t="t" r="r" b="b"/>
              <a:pathLst>
                <a:path w="1090" h="2091" extrusionOk="0">
                  <a:moveTo>
                    <a:pt x="1089" y="1"/>
                  </a:moveTo>
                  <a:lnTo>
                    <a:pt x="1" y="1786"/>
                  </a:lnTo>
                  <a:cubicBezTo>
                    <a:pt x="1" y="1786"/>
                    <a:pt x="487" y="2046"/>
                    <a:pt x="825" y="2091"/>
                  </a:cubicBezTo>
                  <a:cubicBezTo>
                    <a:pt x="825" y="2091"/>
                    <a:pt x="949" y="1081"/>
                    <a:pt x="1011" y="899"/>
                  </a:cubicBezTo>
                  <a:cubicBezTo>
                    <a:pt x="1015" y="899"/>
                    <a:pt x="966" y="264"/>
                    <a:pt x="1089" y="1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856;p36">
              <a:extLst>
                <a:ext uri="{FF2B5EF4-FFF2-40B4-BE49-F238E27FC236}">
                  <a16:creationId xmlns:a16="http://schemas.microsoft.com/office/drawing/2014/main" id="{CC431B30-9756-61F3-7996-7FE19358E0B9}"/>
                </a:ext>
              </a:extLst>
            </p:cNvPr>
            <p:cNvSpPr/>
            <p:nvPr/>
          </p:nvSpPr>
          <p:spPr>
            <a:xfrm>
              <a:off x="10057276" y="4019802"/>
              <a:ext cx="193487" cy="154127"/>
            </a:xfrm>
            <a:custGeom>
              <a:avLst/>
              <a:gdLst/>
              <a:ahLst/>
              <a:cxnLst/>
              <a:rect l="l" t="t" r="r" b="b"/>
              <a:pathLst>
                <a:path w="2920" h="2326" extrusionOk="0">
                  <a:moveTo>
                    <a:pt x="1459" y="0"/>
                  </a:moveTo>
                  <a:cubicBezTo>
                    <a:pt x="1190" y="0"/>
                    <a:pt x="400" y="57"/>
                    <a:pt x="1" y="757"/>
                  </a:cubicBezTo>
                  <a:lnTo>
                    <a:pt x="228" y="864"/>
                  </a:lnTo>
                  <a:cubicBezTo>
                    <a:pt x="228" y="864"/>
                    <a:pt x="418" y="799"/>
                    <a:pt x="591" y="799"/>
                  </a:cubicBezTo>
                  <a:cubicBezTo>
                    <a:pt x="672" y="799"/>
                    <a:pt x="749" y="813"/>
                    <a:pt x="801" y="855"/>
                  </a:cubicBezTo>
                  <a:cubicBezTo>
                    <a:pt x="801" y="855"/>
                    <a:pt x="990" y="946"/>
                    <a:pt x="743" y="1231"/>
                  </a:cubicBezTo>
                  <a:lnTo>
                    <a:pt x="1089" y="1598"/>
                  </a:lnTo>
                  <a:cubicBezTo>
                    <a:pt x="1089" y="1598"/>
                    <a:pt x="1193" y="1765"/>
                    <a:pt x="1481" y="1765"/>
                  </a:cubicBezTo>
                  <a:cubicBezTo>
                    <a:pt x="1528" y="1765"/>
                    <a:pt x="1580" y="1761"/>
                    <a:pt x="1638" y="1750"/>
                  </a:cubicBezTo>
                  <a:cubicBezTo>
                    <a:pt x="1638" y="1750"/>
                    <a:pt x="1659" y="1744"/>
                    <a:pt x="1692" y="1744"/>
                  </a:cubicBezTo>
                  <a:cubicBezTo>
                    <a:pt x="1794" y="1744"/>
                    <a:pt x="2007" y="1805"/>
                    <a:pt x="2042" y="2307"/>
                  </a:cubicBezTo>
                  <a:cubicBezTo>
                    <a:pt x="2042" y="2307"/>
                    <a:pt x="2092" y="2325"/>
                    <a:pt x="2162" y="2325"/>
                  </a:cubicBezTo>
                  <a:cubicBezTo>
                    <a:pt x="2295" y="2325"/>
                    <a:pt x="2498" y="2255"/>
                    <a:pt x="2536" y="1845"/>
                  </a:cubicBezTo>
                  <a:cubicBezTo>
                    <a:pt x="2536" y="1845"/>
                    <a:pt x="2920" y="381"/>
                    <a:pt x="1551" y="2"/>
                  </a:cubicBezTo>
                  <a:lnTo>
                    <a:pt x="1551" y="2"/>
                  </a:lnTo>
                  <a:cubicBezTo>
                    <a:pt x="1551" y="2"/>
                    <a:pt x="1551" y="2"/>
                    <a:pt x="1550" y="2"/>
                  </a:cubicBezTo>
                  <a:cubicBezTo>
                    <a:pt x="1543" y="2"/>
                    <a:pt x="1511" y="0"/>
                    <a:pt x="1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857;p36">
              <a:extLst>
                <a:ext uri="{FF2B5EF4-FFF2-40B4-BE49-F238E27FC236}">
                  <a16:creationId xmlns:a16="http://schemas.microsoft.com/office/drawing/2014/main" id="{2663BCC1-A7FE-EC10-641B-7F445C6DF493}"/>
                </a:ext>
              </a:extLst>
            </p:cNvPr>
            <p:cNvSpPr/>
            <p:nvPr/>
          </p:nvSpPr>
          <p:spPr>
            <a:xfrm>
              <a:off x="10010561" y="4081624"/>
              <a:ext cx="38366" cy="72756"/>
            </a:xfrm>
            <a:custGeom>
              <a:avLst/>
              <a:gdLst/>
              <a:ahLst/>
              <a:cxnLst/>
              <a:rect l="l" t="t" r="r" b="b"/>
              <a:pathLst>
                <a:path w="579" h="1098" extrusionOk="0">
                  <a:moveTo>
                    <a:pt x="578" y="1"/>
                  </a:moveTo>
                  <a:lnTo>
                    <a:pt x="1" y="438"/>
                  </a:lnTo>
                  <a:cubicBezTo>
                    <a:pt x="67" y="582"/>
                    <a:pt x="50" y="1097"/>
                    <a:pt x="50" y="1097"/>
                  </a:cubicBezTo>
                  <a:cubicBezTo>
                    <a:pt x="120" y="1019"/>
                    <a:pt x="496" y="879"/>
                    <a:pt x="496" y="879"/>
                  </a:cubicBezTo>
                  <a:cubicBezTo>
                    <a:pt x="417" y="681"/>
                    <a:pt x="578" y="1"/>
                    <a:pt x="578" y="1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2157;p39">
            <a:extLst>
              <a:ext uri="{FF2B5EF4-FFF2-40B4-BE49-F238E27FC236}">
                <a16:creationId xmlns:a16="http://schemas.microsoft.com/office/drawing/2014/main" id="{C110263A-7BE8-2579-2CF7-D0A66BCD895D}"/>
              </a:ext>
            </a:extLst>
          </p:cNvPr>
          <p:cNvGrpSpPr/>
          <p:nvPr/>
        </p:nvGrpSpPr>
        <p:grpSpPr>
          <a:xfrm>
            <a:off x="1937887" y="2724539"/>
            <a:ext cx="407418" cy="421626"/>
            <a:chOff x="9256025" y="1872126"/>
            <a:chExt cx="1815719" cy="2137801"/>
          </a:xfrm>
        </p:grpSpPr>
        <p:sp>
          <p:nvSpPr>
            <p:cNvPr id="847" name="Google Shape;2158;p39">
              <a:extLst>
                <a:ext uri="{FF2B5EF4-FFF2-40B4-BE49-F238E27FC236}">
                  <a16:creationId xmlns:a16="http://schemas.microsoft.com/office/drawing/2014/main" id="{02EC9197-454E-8D72-78FC-C90C4BB82837}"/>
                </a:ext>
              </a:extLst>
            </p:cNvPr>
            <p:cNvSpPr/>
            <p:nvPr/>
          </p:nvSpPr>
          <p:spPr>
            <a:xfrm>
              <a:off x="9777802" y="2581029"/>
              <a:ext cx="772563" cy="1166001"/>
            </a:xfrm>
            <a:custGeom>
              <a:avLst/>
              <a:gdLst/>
              <a:ahLst/>
              <a:cxnLst/>
              <a:rect l="l" t="t" r="r" b="b"/>
              <a:pathLst>
                <a:path w="7526" h="11359" extrusionOk="0">
                  <a:moveTo>
                    <a:pt x="7525" y="11359"/>
                  </a:moveTo>
                  <a:lnTo>
                    <a:pt x="1" y="11359"/>
                  </a:lnTo>
                  <a:cubicBezTo>
                    <a:pt x="1" y="11289"/>
                    <a:pt x="1" y="11215"/>
                    <a:pt x="5" y="11149"/>
                  </a:cubicBezTo>
                  <a:cubicBezTo>
                    <a:pt x="5" y="11128"/>
                    <a:pt x="5" y="11103"/>
                    <a:pt x="9" y="11083"/>
                  </a:cubicBezTo>
                  <a:cubicBezTo>
                    <a:pt x="9" y="11037"/>
                    <a:pt x="13" y="10988"/>
                    <a:pt x="22" y="10942"/>
                  </a:cubicBezTo>
                  <a:cubicBezTo>
                    <a:pt x="55" y="10571"/>
                    <a:pt x="145" y="10213"/>
                    <a:pt x="269" y="9862"/>
                  </a:cubicBezTo>
                  <a:cubicBezTo>
                    <a:pt x="323" y="9701"/>
                    <a:pt x="393" y="9541"/>
                    <a:pt x="467" y="9388"/>
                  </a:cubicBezTo>
                  <a:lnTo>
                    <a:pt x="545" y="9231"/>
                  </a:lnTo>
                  <a:cubicBezTo>
                    <a:pt x="714" y="8902"/>
                    <a:pt x="933" y="8671"/>
                    <a:pt x="1143" y="8444"/>
                  </a:cubicBezTo>
                  <a:cubicBezTo>
                    <a:pt x="1436" y="8131"/>
                    <a:pt x="1712" y="7834"/>
                    <a:pt x="1836" y="7318"/>
                  </a:cubicBezTo>
                  <a:cubicBezTo>
                    <a:pt x="1848" y="7269"/>
                    <a:pt x="1856" y="7215"/>
                    <a:pt x="1864" y="7162"/>
                  </a:cubicBezTo>
                  <a:cubicBezTo>
                    <a:pt x="1869" y="7133"/>
                    <a:pt x="1877" y="7108"/>
                    <a:pt x="1877" y="7079"/>
                  </a:cubicBezTo>
                  <a:cubicBezTo>
                    <a:pt x="1881" y="7050"/>
                    <a:pt x="1881" y="7026"/>
                    <a:pt x="1885" y="7001"/>
                  </a:cubicBezTo>
                  <a:lnTo>
                    <a:pt x="1885" y="7001"/>
                  </a:lnTo>
                  <a:lnTo>
                    <a:pt x="1885" y="6997"/>
                  </a:lnTo>
                  <a:lnTo>
                    <a:pt x="1902" y="6824"/>
                  </a:lnTo>
                  <a:cubicBezTo>
                    <a:pt x="1906" y="6770"/>
                    <a:pt x="1906" y="6712"/>
                    <a:pt x="1906" y="6655"/>
                  </a:cubicBezTo>
                  <a:cubicBezTo>
                    <a:pt x="1906" y="6597"/>
                    <a:pt x="1906" y="6543"/>
                    <a:pt x="1902" y="6486"/>
                  </a:cubicBezTo>
                  <a:cubicBezTo>
                    <a:pt x="1902" y="6428"/>
                    <a:pt x="1897" y="6370"/>
                    <a:pt x="1889" y="6321"/>
                  </a:cubicBezTo>
                  <a:lnTo>
                    <a:pt x="1889" y="6296"/>
                  </a:lnTo>
                  <a:cubicBezTo>
                    <a:pt x="1877" y="6131"/>
                    <a:pt x="1860" y="5958"/>
                    <a:pt x="1836" y="5793"/>
                  </a:cubicBezTo>
                  <a:cubicBezTo>
                    <a:pt x="1819" y="5682"/>
                    <a:pt x="1799" y="5562"/>
                    <a:pt x="1778" y="5443"/>
                  </a:cubicBezTo>
                  <a:cubicBezTo>
                    <a:pt x="1766" y="5368"/>
                    <a:pt x="1753" y="5290"/>
                    <a:pt x="1733" y="5212"/>
                  </a:cubicBezTo>
                  <a:cubicBezTo>
                    <a:pt x="1724" y="5175"/>
                    <a:pt x="1716" y="5142"/>
                    <a:pt x="1712" y="5100"/>
                  </a:cubicBezTo>
                  <a:cubicBezTo>
                    <a:pt x="1704" y="5063"/>
                    <a:pt x="1695" y="5026"/>
                    <a:pt x="1691" y="4985"/>
                  </a:cubicBezTo>
                  <a:cubicBezTo>
                    <a:pt x="1679" y="4935"/>
                    <a:pt x="1671" y="4882"/>
                    <a:pt x="1654" y="4832"/>
                  </a:cubicBezTo>
                  <a:cubicBezTo>
                    <a:pt x="1650" y="4820"/>
                    <a:pt x="1650" y="4812"/>
                    <a:pt x="1642" y="4795"/>
                  </a:cubicBezTo>
                  <a:lnTo>
                    <a:pt x="1596" y="4593"/>
                  </a:lnTo>
                  <a:cubicBezTo>
                    <a:pt x="1580" y="4527"/>
                    <a:pt x="1568" y="4461"/>
                    <a:pt x="1547" y="4391"/>
                  </a:cubicBezTo>
                  <a:cubicBezTo>
                    <a:pt x="1539" y="4379"/>
                    <a:pt x="1535" y="4358"/>
                    <a:pt x="1531" y="4342"/>
                  </a:cubicBezTo>
                  <a:cubicBezTo>
                    <a:pt x="1514" y="4288"/>
                    <a:pt x="1498" y="4235"/>
                    <a:pt x="1485" y="4177"/>
                  </a:cubicBezTo>
                  <a:cubicBezTo>
                    <a:pt x="1341" y="3649"/>
                    <a:pt x="1184" y="3125"/>
                    <a:pt x="1011" y="2610"/>
                  </a:cubicBezTo>
                  <a:lnTo>
                    <a:pt x="1011" y="2610"/>
                  </a:lnTo>
                  <a:cubicBezTo>
                    <a:pt x="887" y="2243"/>
                    <a:pt x="764" y="1884"/>
                    <a:pt x="628" y="1526"/>
                  </a:cubicBezTo>
                  <a:cubicBezTo>
                    <a:pt x="570" y="1369"/>
                    <a:pt x="504" y="1204"/>
                    <a:pt x="442" y="1043"/>
                  </a:cubicBezTo>
                  <a:cubicBezTo>
                    <a:pt x="421" y="982"/>
                    <a:pt x="397" y="924"/>
                    <a:pt x="372" y="862"/>
                  </a:cubicBezTo>
                  <a:cubicBezTo>
                    <a:pt x="364" y="846"/>
                    <a:pt x="376" y="825"/>
                    <a:pt x="393" y="813"/>
                  </a:cubicBezTo>
                  <a:lnTo>
                    <a:pt x="393" y="813"/>
                  </a:lnTo>
                  <a:cubicBezTo>
                    <a:pt x="434" y="763"/>
                    <a:pt x="516" y="714"/>
                    <a:pt x="562" y="689"/>
                  </a:cubicBezTo>
                  <a:cubicBezTo>
                    <a:pt x="582" y="672"/>
                    <a:pt x="607" y="656"/>
                    <a:pt x="628" y="639"/>
                  </a:cubicBezTo>
                  <a:cubicBezTo>
                    <a:pt x="648" y="627"/>
                    <a:pt x="673" y="610"/>
                    <a:pt x="702" y="594"/>
                  </a:cubicBezTo>
                  <a:cubicBezTo>
                    <a:pt x="970" y="433"/>
                    <a:pt x="1258" y="326"/>
                    <a:pt x="1559" y="227"/>
                  </a:cubicBezTo>
                  <a:lnTo>
                    <a:pt x="1662" y="198"/>
                  </a:lnTo>
                  <a:cubicBezTo>
                    <a:pt x="1695" y="186"/>
                    <a:pt x="1733" y="182"/>
                    <a:pt x="1761" y="173"/>
                  </a:cubicBezTo>
                  <a:cubicBezTo>
                    <a:pt x="2083" y="91"/>
                    <a:pt x="2466" y="42"/>
                    <a:pt x="2866" y="21"/>
                  </a:cubicBezTo>
                  <a:cubicBezTo>
                    <a:pt x="3081" y="9"/>
                    <a:pt x="3303" y="0"/>
                    <a:pt x="3518" y="0"/>
                  </a:cubicBezTo>
                  <a:lnTo>
                    <a:pt x="3518" y="0"/>
                  </a:lnTo>
                  <a:cubicBezTo>
                    <a:pt x="3662" y="0"/>
                    <a:pt x="3802" y="0"/>
                    <a:pt x="3942" y="9"/>
                  </a:cubicBezTo>
                  <a:cubicBezTo>
                    <a:pt x="4177" y="13"/>
                    <a:pt x="4404" y="21"/>
                    <a:pt x="4619" y="37"/>
                  </a:cubicBezTo>
                  <a:cubicBezTo>
                    <a:pt x="5163" y="75"/>
                    <a:pt x="5592" y="132"/>
                    <a:pt x="5724" y="165"/>
                  </a:cubicBezTo>
                  <a:lnTo>
                    <a:pt x="5740" y="173"/>
                  </a:lnTo>
                  <a:cubicBezTo>
                    <a:pt x="5806" y="194"/>
                    <a:pt x="5876" y="215"/>
                    <a:pt x="5942" y="227"/>
                  </a:cubicBezTo>
                  <a:cubicBezTo>
                    <a:pt x="6111" y="281"/>
                    <a:pt x="6276" y="338"/>
                    <a:pt x="6437" y="408"/>
                  </a:cubicBezTo>
                  <a:cubicBezTo>
                    <a:pt x="6466" y="425"/>
                    <a:pt x="6503" y="441"/>
                    <a:pt x="6536" y="454"/>
                  </a:cubicBezTo>
                  <a:cubicBezTo>
                    <a:pt x="6585" y="483"/>
                    <a:pt x="6643" y="507"/>
                    <a:pt x="6692" y="536"/>
                  </a:cubicBezTo>
                  <a:cubicBezTo>
                    <a:pt x="6721" y="553"/>
                    <a:pt x="6750" y="569"/>
                    <a:pt x="6775" y="586"/>
                  </a:cubicBezTo>
                  <a:cubicBezTo>
                    <a:pt x="6890" y="652"/>
                    <a:pt x="6997" y="730"/>
                    <a:pt x="7096" y="804"/>
                  </a:cubicBezTo>
                  <a:cubicBezTo>
                    <a:pt x="7162" y="854"/>
                    <a:pt x="7002" y="1146"/>
                    <a:pt x="6973" y="1225"/>
                  </a:cubicBezTo>
                  <a:cubicBezTo>
                    <a:pt x="6631" y="2115"/>
                    <a:pt x="6317" y="3022"/>
                    <a:pt x="6066" y="3938"/>
                  </a:cubicBezTo>
                  <a:cubicBezTo>
                    <a:pt x="6045" y="4020"/>
                    <a:pt x="6020" y="4098"/>
                    <a:pt x="6000" y="4181"/>
                  </a:cubicBezTo>
                  <a:cubicBezTo>
                    <a:pt x="5926" y="4441"/>
                    <a:pt x="5860" y="4709"/>
                    <a:pt x="5798" y="4977"/>
                  </a:cubicBezTo>
                  <a:cubicBezTo>
                    <a:pt x="5736" y="5249"/>
                    <a:pt x="5678" y="5521"/>
                    <a:pt x="5641" y="5801"/>
                  </a:cubicBezTo>
                  <a:cubicBezTo>
                    <a:pt x="5620" y="5966"/>
                    <a:pt x="5600" y="6135"/>
                    <a:pt x="5596" y="6304"/>
                  </a:cubicBezTo>
                  <a:lnTo>
                    <a:pt x="5596" y="6329"/>
                  </a:lnTo>
                  <a:cubicBezTo>
                    <a:pt x="5587" y="6523"/>
                    <a:pt x="5587" y="6712"/>
                    <a:pt x="5600" y="6898"/>
                  </a:cubicBezTo>
                  <a:cubicBezTo>
                    <a:pt x="5604" y="6935"/>
                    <a:pt x="5604" y="6964"/>
                    <a:pt x="5612" y="7001"/>
                  </a:cubicBezTo>
                  <a:cubicBezTo>
                    <a:pt x="5616" y="7046"/>
                    <a:pt x="5620" y="7088"/>
                    <a:pt x="5625" y="7129"/>
                  </a:cubicBezTo>
                  <a:cubicBezTo>
                    <a:pt x="5633" y="7154"/>
                    <a:pt x="5637" y="7174"/>
                    <a:pt x="5641" y="7203"/>
                  </a:cubicBezTo>
                  <a:cubicBezTo>
                    <a:pt x="5645" y="7236"/>
                    <a:pt x="5658" y="7277"/>
                    <a:pt x="5670" y="7314"/>
                  </a:cubicBezTo>
                  <a:cubicBezTo>
                    <a:pt x="5798" y="7850"/>
                    <a:pt x="6090" y="8102"/>
                    <a:pt x="6396" y="8432"/>
                  </a:cubicBezTo>
                  <a:cubicBezTo>
                    <a:pt x="6519" y="8564"/>
                    <a:pt x="6643" y="8708"/>
                    <a:pt x="6758" y="8881"/>
                  </a:cubicBezTo>
                  <a:cubicBezTo>
                    <a:pt x="6787" y="8926"/>
                    <a:pt x="6816" y="8980"/>
                    <a:pt x="6841" y="9025"/>
                  </a:cubicBezTo>
                  <a:cubicBezTo>
                    <a:pt x="6911" y="9145"/>
                    <a:pt x="6965" y="9264"/>
                    <a:pt x="7026" y="9380"/>
                  </a:cubicBezTo>
                  <a:cubicBezTo>
                    <a:pt x="7105" y="9541"/>
                    <a:pt x="7171" y="9697"/>
                    <a:pt x="7228" y="9854"/>
                  </a:cubicBezTo>
                  <a:cubicBezTo>
                    <a:pt x="7364" y="10221"/>
                    <a:pt x="7451" y="10604"/>
                    <a:pt x="7488" y="11000"/>
                  </a:cubicBezTo>
                  <a:cubicBezTo>
                    <a:pt x="7492" y="11017"/>
                    <a:pt x="7492" y="11037"/>
                    <a:pt x="7492" y="11058"/>
                  </a:cubicBezTo>
                  <a:cubicBezTo>
                    <a:pt x="7496" y="11087"/>
                    <a:pt x="7496" y="11120"/>
                    <a:pt x="7496" y="11149"/>
                  </a:cubicBezTo>
                  <a:cubicBezTo>
                    <a:pt x="7525" y="11223"/>
                    <a:pt x="7525" y="11293"/>
                    <a:pt x="7525" y="113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159;p39">
              <a:extLst>
                <a:ext uri="{FF2B5EF4-FFF2-40B4-BE49-F238E27FC236}">
                  <a16:creationId xmlns:a16="http://schemas.microsoft.com/office/drawing/2014/main" id="{528B5C67-63EB-EE77-12CC-A0EA1A06D137}"/>
                </a:ext>
              </a:extLst>
            </p:cNvPr>
            <p:cNvSpPr/>
            <p:nvPr/>
          </p:nvSpPr>
          <p:spPr>
            <a:xfrm>
              <a:off x="9777802" y="3446063"/>
              <a:ext cx="772563" cy="300970"/>
            </a:xfrm>
            <a:custGeom>
              <a:avLst/>
              <a:gdLst/>
              <a:ahLst/>
              <a:cxnLst/>
              <a:rect l="l" t="t" r="r" b="b"/>
              <a:pathLst>
                <a:path w="7526" h="2932" extrusionOk="0">
                  <a:moveTo>
                    <a:pt x="6420" y="0"/>
                  </a:moveTo>
                  <a:cubicBezTo>
                    <a:pt x="5625" y="203"/>
                    <a:pt x="4726" y="314"/>
                    <a:pt x="3761" y="314"/>
                  </a:cubicBezTo>
                  <a:cubicBezTo>
                    <a:pt x="2817" y="314"/>
                    <a:pt x="1926" y="207"/>
                    <a:pt x="1143" y="13"/>
                  </a:cubicBezTo>
                  <a:cubicBezTo>
                    <a:pt x="933" y="240"/>
                    <a:pt x="714" y="471"/>
                    <a:pt x="545" y="800"/>
                  </a:cubicBezTo>
                  <a:lnTo>
                    <a:pt x="467" y="953"/>
                  </a:lnTo>
                  <a:cubicBezTo>
                    <a:pt x="388" y="1105"/>
                    <a:pt x="323" y="1262"/>
                    <a:pt x="261" y="1427"/>
                  </a:cubicBezTo>
                  <a:cubicBezTo>
                    <a:pt x="145" y="1757"/>
                    <a:pt x="55" y="2116"/>
                    <a:pt x="22" y="2515"/>
                  </a:cubicBezTo>
                  <a:cubicBezTo>
                    <a:pt x="13" y="2561"/>
                    <a:pt x="9" y="2610"/>
                    <a:pt x="9" y="2656"/>
                  </a:cubicBezTo>
                  <a:cubicBezTo>
                    <a:pt x="5" y="2676"/>
                    <a:pt x="5" y="2701"/>
                    <a:pt x="5" y="2722"/>
                  </a:cubicBezTo>
                  <a:cubicBezTo>
                    <a:pt x="1" y="2788"/>
                    <a:pt x="1" y="2862"/>
                    <a:pt x="1" y="2932"/>
                  </a:cubicBezTo>
                  <a:lnTo>
                    <a:pt x="7525" y="2932"/>
                  </a:lnTo>
                  <a:cubicBezTo>
                    <a:pt x="7525" y="2866"/>
                    <a:pt x="7525" y="2796"/>
                    <a:pt x="7517" y="2722"/>
                  </a:cubicBezTo>
                  <a:cubicBezTo>
                    <a:pt x="7517" y="2693"/>
                    <a:pt x="7517" y="2660"/>
                    <a:pt x="7513" y="2631"/>
                  </a:cubicBezTo>
                  <a:cubicBezTo>
                    <a:pt x="7513" y="2610"/>
                    <a:pt x="7513" y="2590"/>
                    <a:pt x="7509" y="2573"/>
                  </a:cubicBezTo>
                  <a:cubicBezTo>
                    <a:pt x="7476" y="2140"/>
                    <a:pt x="7385" y="1765"/>
                    <a:pt x="7261" y="1423"/>
                  </a:cubicBezTo>
                  <a:cubicBezTo>
                    <a:pt x="7204" y="1258"/>
                    <a:pt x="7129" y="1097"/>
                    <a:pt x="7059" y="949"/>
                  </a:cubicBezTo>
                  <a:cubicBezTo>
                    <a:pt x="6997" y="825"/>
                    <a:pt x="6936" y="706"/>
                    <a:pt x="6870" y="594"/>
                  </a:cubicBezTo>
                  <a:cubicBezTo>
                    <a:pt x="6841" y="549"/>
                    <a:pt x="6812" y="495"/>
                    <a:pt x="6787" y="450"/>
                  </a:cubicBezTo>
                  <a:cubicBezTo>
                    <a:pt x="6668" y="273"/>
                    <a:pt x="6544" y="128"/>
                    <a:pt x="6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160;p39">
              <a:extLst>
                <a:ext uri="{FF2B5EF4-FFF2-40B4-BE49-F238E27FC236}">
                  <a16:creationId xmlns:a16="http://schemas.microsoft.com/office/drawing/2014/main" id="{59929C38-DE6B-0C3C-B46A-93E10D6DC02D}"/>
                </a:ext>
              </a:extLst>
            </p:cNvPr>
            <p:cNvSpPr/>
            <p:nvPr/>
          </p:nvSpPr>
          <p:spPr>
            <a:xfrm>
              <a:off x="9327986" y="3485379"/>
              <a:ext cx="929108" cy="407315"/>
            </a:xfrm>
            <a:custGeom>
              <a:avLst/>
              <a:gdLst/>
              <a:ahLst/>
              <a:cxnLst/>
              <a:rect l="l" t="t" r="r" b="b"/>
              <a:pathLst>
                <a:path w="9051" h="3968" extrusionOk="0">
                  <a:moveTo>
                    <a:pt x="1651" y="1"/>
                  </a:moveTo>
                  <a:cubicBezTo>
                    <a:pt x="900" y="1"/>
                    <a:pt x="241" y="554"/>
                    <a:pt x="128" y="1316"/>
                  </a:cubicBezTo>
                  <a:lnTo>
                    <a:pt x="124" y="1349"/>
                  </a:lnTo>
                  <a:cubicBezTo>
                    <a:pt x="0" y="2190"/>
                    <a:pt x="582" y="2974"/>
                    <a:pt x="1423" y="3097"/>
                  </a:cubicBezTo>
                  <a:lnTo>
                    <a:pt x="1917" y="3167"/>
                  </a:lnTo>
                  <a:lnTo>
                    <a:pt x="1930" y="3167"/>
                  </a:lnTo>
                  <a:lnTo>
                    <a:pt x="3014" y="3328"/>
                  </a:lnTo>
                  <a:lnTo>
                    <a:pt x="4041" y="3477"/>
                  </a:lnTo>
                  <a:lnTo>
                    <a:pt x="4808" y="3592"/>
                  </a:lnTo>
                  <a:lnTo>
                    <a:pt x="5405" y="3679"/>
                  </a:lnTo>
                  <a:lnTo>
                    <a:pt x="7277" y="3951"/>
                  </a:lnTo>
                  <a:cubicBezTo>
                    <a:pt x="7356" y="3962"/>
                    <a:pt x="7434" y="3968"/>
                    <a:pt x="7511" y="3968"/>
                  </a:cubicBezTo>
                  <a:cubicBezTo>
                    <a:pt x="7737" y="3968"/>
                    <a:pt x="7953" y="3919"/>
                    <a:pt x="8147" y="3827"/>
                  </a:cubicBezTo>
                  <a:cubicBezTo>
                    <a:pt x="8526" y="3654"/>
                    <a:pt x="8827" y="3328"/>
                    <a:pt x="8963" y="2920"/>
                  </a:cubicBezTo>
                  <a:cubicBezTo>
                    <a:pt x="8988" y="2837"/>
                    <a:pt x="9009" y="2751"/>
                    <a:pt x="9025" y="2660"/>
                  </a:cubicBezTo>
                  <a:lnTo>
                    <a:pt x="9029" y="2627"/>
                  </a:lnTo>
                  <a:lnTo>
                    <a:pt x="9029" y="2619"/>
                  </a:lnTo>
                  <a:cubicBezTo>
                    <a:pt x="9029" y="2598"/>
                    <a:pt x="9034" y="2569"/>
                    <a:pt x="9034" y="2549"/>
                  </a:cubicBezTo>
                  <a:cubicBezTo>
                    <a:pt x="9050" y="2417"/>
                    <a:pt x="9046" y="2289"/>
                    <a:pt x="9009" y="2153"/>
                  </a:cubicBezTo>
                  <a:cubicBezTo>
                    <a:pt x="8930" y="1646"/>
                    <a:pt x="8597" y="1209"/>
                    <a:pt x="8135" y="999"/>
                  </a:cubicBezTo>
                  <a:cubicBezTo>
                    <a:pt x="8003" y="937"/>
                    <a:pt x="7867" y="896"/>
                    <a:pt x="7722" y="875"/>
                  </a:cubicBezTo>
                  <a:lnTo>
                    <a:pt x="4589" y="417"/>
                  </a:lnTo>
                  <a:lnTo>
                    <a:pt x="1876" y="17"/>
                  </a:lnTo>
                  <a:cubicBezTo>
                    <a:pt x="1801" y="6"/>
                    <a:pt x="1726" y="1"/>
                    <a:pt x="1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161;p39">
              <a:extLst>
                <a:ext uri="{FF2B5EF4-FFF2-40B4-BE49-F238E27FC236}">
                  <a16:creationId xmlns:a16="http://schemas.microsoft.com/office/drawing/2014/main" id="{1592DD69-42C9-6BBB-6001-88F08929D21D}"/>
                </a:ext>
              </a:extLst>
            </p:cNvPr>
            <p:cNvSpPr/>
            <p:nvPr/>
          </p:nvSpPr>
          <p:spPr>
            <a:xfrm>
              <a:off x="10060606" y="3485789"/>
              <a:ext cx="939168" cy="407623"/>
            </a:xfrm>
            <a:custGeom>
              <a:avLst/>
              <a:gdLst/>
              <a:ahLst/>
              <a:cxnLst/>
              <a:rect l="l" t="t" r="r" b="b"/>
              <a:pathLst>
                <a:path w="9149" h="3971" extrusionOk="0">
                  <a:moveTo>
                    <a:pt x="7499" y="1"/>
                  </a:moveTo>
                  <a:cubicBezTo>
                    <a:pt x="7424" y="1"/>
                    <a:pt x="7349" y="6"/>
                    <a:pt x="7273" y="18"/>
                  </a:cubicBezTo>
                  <a:lnTo>
                    <a:pt x="1422" y="875"/>
                  </a:lnTo>
                  <a:cubicBezTo>
                    <a:pt x="581" y="999"/>
                    <a:pt x="0" y="1782"/>
                    <a:pt x="124" y="2623"/>
                  </a:cubicBezTo>
                  <a:lnTo>
                    <a:pt x="132" y="2656"/>
                  </a:lnTo>
                  <a:cubicBezTo>
                    <a:pt x="245" y="3426"/>
                    <a:pt x="905" y="3971"/>
                    <a:pt x="1655" y="3971"/>
                  </a:cubicBezTo>
                  <a:cubicBezTo>
                    <a:pt x="1728" y="3971"/>
                    <a:pt x="1802" y="3966"/>
                    <a:pt x="1876" y="3955"/>
                  </a:cubicBezTo>
                  <a:lnTo>
                    <a:pt x="7726" y="3093"/>
                  </a:lnTo>
                  <a:cubicBezTo>
                    <a:pt x="8567" y="2970"/>
                    <a:pt x="9149" y="2186"/>
                    <a:pt x="9025" y="1345"/>
                  </a:cubicBezTo>
                  <a:lnTo>
                    <a:pt x="9021" y="1316"/>
                  </a:lnTo>
                  <a:cubicBezTo>
                    <a:pt x="8908" y="551"/>
                    <a:pt x="8250" y="1"/>
                    <a:pt x="7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162;p39">
              <a:extLst>
                <a:ext uri="{FF2B5EF4-FFF2-40B4-BE49-F238E27FC236}">
                  <a16:creationId xmlns:a16="http://schemas.microsoft.com/office/drawing/2014/main" id="{583E97B6-38F4-F50E-1763-12CE351AB9D3}"/>
                </a:ext>
              </a:extLst>
            </p:cNvPr>
            <p:cNvSpPr/>
            <p:nvPr/>
          </p:nvSpPr>
          <p:spPr>
            <a:xfrm>
              <a:off x="9837956" y="3510015"/>
              <a:ext cx="1132668" cy="499906"/>
            </a:xfrm>
            <a:custGeom>
              <a:avLst/>
              <a:gdLst/>
              <a:ahLst/>
              <a:cxnLst/>
              <a:rect l="l" t="t" r="r" b="b"/>
              <a:pathLst>
                <a:path w="11034" h="4870" extrusionOk="0">
                  <a:moveTo>
                    <a:pt x="10984" y="1571"/>
                  </a:moveTo>
                  <a:cubicBezTo>
                    <a:pt x="11033" y="2169"/>
                    <a:pt x="10188" y="2676"/>
                    <a:pt x="8902" y="3109"/>
                  </a:cubicBezTo>
                  <a:lnTo>
                    <a:pt x="8898" y="3109"/>
                  </a:lnTo>
                  <a:cubicBezTo>
                    <a:pt x="6696" y="3838"/>
                    <a:pt x="3208" y="4354"/>
                    <a:pt x="656" y="4762"/>
                  </a:cubicBezTo>
                  <a:cubicBezTo>
                    <a:pt x="429" y="4799"/>
                    <a:pt x="211" y="4836"/>
                    <a:pt x="0" y="4869"/>
                  </a:cubicBezTo>
                  <a:lnTo>
                    <a:pt x="0" y="3476"/>
                  </a:lnTo>
                  <a:cubicBezTo>
                    <a:pt x="305" y="3624"/>
                    <a:pt x="1810" y="2931"/>
                    <a:pt x="3546" y="2144"/>
                  </a:cubicBezTo>
                  <a:cubicBezTo>
                    <a:pt x="5735" y="1150"/>
                    <a:pt x="8287" y="0"/>
                    <a:pt x="9236" y="177"/>
                  </a:cubicBezTo>
                  <a:cubicBezTo>
                    <a:pt x="10592" y="425"/>
                    <a:pt x="10938" y="1010"/>
                    <a:pt x="10984" y="15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163;p39">
              <a:extLst>
                <a:ext uri="{FF2B5EF4-FFF2-40B4-BE49-F238E27FC236}">
                  <a16:creationId xmlns:a16="http://schemas.microsoft.com/office/drawing/2014/main" id="{AA513710-6482-2EBD-FD36-45D5C1779C6F}"/>
                </a:ext>
              </a:extLst>
            </p:cNvPr>
            <p:cNvSpPr/>
            <p:nvPr/>
          </p:nvSpPr>
          <p:spPr>
            <a:xfrm>
              <a:off x="9256025" y="3792725"/>
              <a:ext cx="587273" cy="217202"/>
            </a:xfrm>
            <a:custGeom>
              <a:avLst/>
              <a:gdLst/>
              <a:ahLst/>
              <a:cxnLst/>
              <a:rect l="l" t="t" r="r" b="b"/>
              <a:pathLst>
                <a:path w="5674" h="2116" extrusionOk="0">
                  <a:moveTo>
                    <a:pt x="5674" y="722"/>
                  </a:moveTo>
                  <a:lnTo>
                    <a:pt x="5674" y="2115"/>
                  </a:lnTo>
                  <a:cubicBezTo>
                    <a:pt x="3950" y="2115"/>
                    <a:pt x="2919" y="1653"/>
                    <a:pt x="1955" y="1860"/>
                  </a:cubicBezTo>
                  <a:cubicBezTo>
                    <a:pt x="1798" y="1897"/>
                    <a:pt x="1138" y="1979"/>
                    <a:pt x="986" y="1950"/>
                  </a:cubicBezTo>
                  <a:cubicBezTo>
                    <a:pt x="788" y="1921"/>
                    <a:pt x="371" y="1719"/>
                    <a:pt x="334" y="1451"/>
                  </a:cubicBezTo>
                  <a:cubicBezTo>
                    <a:pt x="202" y="1484"/>
                    <a:pt x="0" y="1270"/>
                    <a:pt x="17" y="1117"/>
                  </a:cubicBezTo>
                  <a:cubicBezTo>
                    <a:pt x="33" y="961"/>
                    <a:pt x="149" y="792"/>
                    <a:pt x="578" y="783"/>
                  </a:cubicBezTo>
                  <a:cubicBezTo>
                    <a:pt x="804" y="660"/>
                    <a:pt x="945" y="474"/>
                    <a:pt x="1093" y="441"/>
                  </a:cubicBezTo>
                  <a:cubicBezTo>
                    <a:pt x="1159" y="429"/>
                    <a:pt x="1241" y="429"/>
                    <a:pt x="1332" y="433"/>
                  </a:cubicBezTo>
                  <a:cubicBezTo>
                    <a:pt x="1872" y="478"/>
                    <a:pt x="2701" y="845"/>
                    <a:pt x="3113" y="709"/>
                  </a:cubicBezTo>
                  <a:cubicBezTo>
                    <a:pt x="3460" y="602"/>
                    <a:pt x="4000" y="0"/>
                    <a:pt x="4362" y="0"/>
                  </a:cubicBezTo>
                  <a:cubicBezTo>
                    <a:pt x="4733" y="4"/>
                    <a:pt x="5674" y="722"/>
                    <a:pt x="5674" y="7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164;p39">
              <a:extLst>
                <a:ext uri="{FF2B5EF4-FFF2-40B4-BE49-F238E27FC236}">
                  <a16:creationId xmlns:a16="http://schemas.microsoft.com/office/drawing/2014/main" id="{3CF815C4-0654-1B0D-516B-1209C3B47D32}"/>
                </a:ext>
              </a:extLst>
            </p:cNvPr>
            <p:cNvSpPr/>
            <p:nvPr/>
          </p:nvSpPr>
          <p:spPr>
            <a:xfrm>
              <a:off x="9391835" y="3729994"/>
              <a:ext cx="1359530" cy="268840"/>
            </a:xfrm>
            <a:custGeom>
              <a:avLst/>
              <a:gdLst/>
              <a:ahLst/>
              <a:cxnLst/>
              <a:rect l="l" t="t" r="r" b="b"/>
              <a:pathLst>
                <a:path w="13244" h="2619" extrusionOk="0">
                  <a:moveTo>
                    <a:pt x="7892" y="1"/>
                  </a:moveTo>
                  <a:cubicBezTo>
                    <a:pt x="6317" y="719"/>
                    <a:pt x="4932" y="1353"/>
                    <a:pt x="4461" y="1353"/>
                  </a:cubicBezTo>
                  <a:cubicBezTo>
                    <a:pt x="4413" y="1353"/>
                    <a:pt x="4375" y="1346"/>
                    <a:pt x="4346" y="1333"/>
                  </a:cubicBezTo>
                  <a:cubicBezTo>
                    <a:pt x="4346" y="1333"/>
                    <a:pt x="3408" y="619"/>
                    <a:pt x="3034" y="619"/>
                  </a:cubicBezTo>
                  <a:cubicBezTo>
                    <a:pt x="3033" y="619"/>
                    <a:pt x="3032" y="619"/>
                    <a:pt x="3031" y="619"/>
                  </a:cubicBezTo>
                  <a:cubicBezTo>
                    <a:pt x="2672" y="619"/>
                    <a:pt x="2132" y="1225"/>
                    <a:pt x="1786" y="1333"/>
                  </a:cubicBezTo>
                  <a:cubicBezTo>
                    <a:pt x="1723" y="1353"/>
                    <a:pt x="1651" y="1361"/>
                    <a:pt x="1571" y="1361"/>
                  </a:cubicBezTo>
                  <a:cubicBezTo>
                    <a:pt x="1128" y="1361"/>
                    <a:pt x="462" y="1094"/>
                    <a:pt x="1" y="1052"/>
                  </a:cubicBezTo>
                  <a:lnTo>
                    <a:pt x="1" y="1052"/>
                  </a:lnTo>
                  <a:cubicBezTo>
                    <a:pt x="883" y="1629"/>
                    <a:pt x="2392" y="2083"/>
                    <a:pt x="4346" y="2491"/>
                  </a:cubicBezTo>
                  <a:cubicBezTo>
                    <a:pt x="4557" y="2532"/>
                    <a:pt x="4775" y="2578"/>
                    <a:pt x="5002" y="2619"/>
                  </a:cubicBezTo>
                  <a:cubicBezTo>
                    <a:pt x="7554" y="2215"/>
                    <a:pt x="11042" y="1700"/>
                    <a:pt x="13244" y="966"/>
                  </a:cubicBezTo>
                  <a:cubicBezTo>
                    <a:pt x="13186" y="924"/>
                    <a:pt x="13124" y="879"/>
                    <a:pt x="13066" y="838"/>
                  </a:cubicBezTo>
                  <a:cubicBezTo>
                    <a:pt x="12736" y="591"/>
                    <a:pt x="12403" y="339"/>
                    <a:pt x="11998" y="331"/>
                  </a:cubicBezTo>
                  <a:cubicBezTo>
                    <a:pt x="11561" y="331"/>
                    <a:pt x="10914" y="751"/>
                    <a:pt x="10490" y="1061"/>
                  </a:cubicBezTo>
                  <a:cubicBezTo>
                    <a:pt x="10073" y="982"/>
                    <a:pt x="8939" y="483"/>
                    <a:pt x="7892" y="1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165;p39">
              <a:extLst>
                <a:ext uri="{FF2B5EF4-FFF2-40B4-BE49-F238E27FC236}">
                  <a16:creationId xmlns:a16="http://schemas.microsoft.com/office/drawing/2014/main" id="{B9384034-7300-2F73-1CB4-236CDFEACD2D}"/>
                </a:ext>
              </a:extLst>
            </p:cNvPr>
            <p:cNvSpPr/>
            <p:nvPr/>
          </p:nvSpPr>
          <p:spPr>
            <a:xfrm>
              <a:off x="9346977" y="3495952"/>
              <a:ext cx="1724767" cy="513558"/>
            </a:xfrm>
            <a:custGeom>
              <a:avLst/>
              <a:gdLst/>
              <a:ahLst/>
              <a:cxnLst/>
              <a:rect l="l" t="t" r="r" b="b"/>
              <a:pathLst>
                <a:path w="16802" h="5003" extrusionOk="0">
                  <a:moveTo>
                    <a:pt x="16224" y="3679"/>
                  </a:moveTo>
                  <a:cubicBezTo>
                    <a:pt x="15998" y="3555"/>
                    <a:pt x="15857" y="3369"/>
                    <a:pt x="15709" y="3341"/>
                  </a:cubicBezTo>
                  <a:cubicBezTo>
                    <a:pt x="15210" y="3246"/>
                    <a:pt x="14171" y="3765"/>
                    <a:pt x="13689" y="3613"/>
                  </a:cubicBezTo>
                  <a:cubicBezTo>
                    <a:pt x="13351" y="3505"/>
                    <a:pt x="12802" y="2899"/>
                    <a:pt x="12448" y="2895"/>
                  </a:cubicBezTo>
                  <a:cubicBezTo>
                    <a:pt x="12073" y="2891"/>
                    <a:pt x="11133" y="3613"/>
                    <a:pt x="11133" y="3613"/>
                  </a:cubicBezTo>
                  <a:cubicBezTo>
                    <a:pt x="10448" y="3947"/>
                    <a:pt x="3600" y="1"/>
                    <a:pt x="1897" y="310"/>
                  </a:cubicBezTo>
                  <a:cubicBezTo>
                    <a:pt x="549" y="558"/>
                    <a:pt x="203" y="1143"/>
                    <a:pt x="149" y="1704"/>
                  </a:cubicBezTo>
                  <a:cubicBezTo>
                    <a:pt x="1" y="3423"/>
                    <a:pt x="7175" y="4342"/>
                    <a:pt x="11129" y="5002"/>
                  </a:cubicBezTo>
                  <a:cubicBezTo>
                    <a:pt x="12860" y="5002"/>
                    <a:pt x="13887" y="4540"/>
                    <a:pt x="14847" y="4746"/>
                  </a:cubicBezTo>
                  <a:cubicBezTo>
                    <a:pt x="15004" y="4775"/>
                    <a:pt x="15664" y="4858"/>
                    <a:pt x="15816" y="4837"/>
                  </a:cubicBezTo>
                  <a:cubicBezTo>
                    <a:pt x="16018" y="4812"/>
                    <a:pt x="16435" y="4606"/>
                    <a:pt x="16468" y="4342"/>
                  </a:cubicBezTo>
                  <a:cubicBezTo>
                    <a:pt x="16600" y="4375"/>
                    <a:pt x="16802" y="4165"/>
                    <a:pt x="16785" y="4008"/>
                  </a:cubicBezTo>
                  <a:cubicBezTo>
                    <a:pt x="16765" y="3864"/>
                    <a:pt x="16653" y="3691"/>
                    <a:pt x="16224" y="36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166;p39">
              <a:extLst>
                <a:ext uri="{FF2B5EF4-FFF2-40B4-BE49-F238E27FC236}">
                  <a16:creationId xmlns:a16="http://schemas.microsoft.com/office/drawing/2014/main" id="{743853F2-CFD1-B241-B3AD-0BB7130884F8}"/>
                </a:ext>
              </a:extLst>
            </p:cNvPr>
            <p:cNvSpPr/>
            <p:nvPr/>
          </p:nvSpPr>
          <p:spPr>
            <a:xfrm>
              <a:off x="9364325" y="3691911"/>
              <a:ext cx="1671491" cy="318010"/>
            </a:xfrm>
            <a:custGeom>
              <a:avLst/>
              <a:gdLst/>
              <a:ahLst/>
              <a:cxnLst/>
              <a:rect l="l" t="t" r="r" b="b"/>
              <a:pathLst>
                <a:path w="16283" h="3098" extrusionOk="0">
                  <a:moveTo>
                    <a:pt x="15903" y="2640"/>
                  </a:moveTo>
                  <a:cubicBezTo>
                    <a:pt x="15742" y="2660"/>
                    <a:pt x="15062" y="2578"/>
                    <a:pt x="14901" y="2545"/>
                  </a:cubicBezTo>
                  <a:cubicBezTo>
                    <a:pt x="13907" y="2326"/>
                    <a:pt x="12840" y="2817"/>
                    <a:pt x="11050" y="2817"/>
                  </a:cubicBezTo>
                  <a:cubicBezTo>
                    <a:pt x="7496" y="2207"/>
                    <a:pt x="1423" y="1394"/>
                    <a:pt x="1" y="1"/>
                  </a:cubicBezTo>
                  <a:cubicBezTo>
                    <a:pt x="397" y="1588"/>
                    <a:pt x="7162" y="2466"/>
                    <a:pt x="10960" y="3097"/>
                  </a:cubicBezTo>
                  <a:cubicBezTo>
                    <a:pt x="12691" y="3097"/>
                    <a:pt x="13718" y="2635"/>
                    <a:pt x="14678" y="2842"/>
                  </a:cubicBezTo>
                  <a:cubicBezTo>
                    <a:pt x="14835" y="2870"/>
                    <a:pt x="15495" y="2957"/>
                    <a:pt x="15647" y="2932"/>
                  </a:cubicBezTo>
                  <a:cubicBezTo>
                    <a:pt x="15833" y="2908"/>
                    <a:pt x="16216" y="2722"/>
                    <a:pt x="16282" y="2479"/>
                  </a:cubicBezTo>
                  <a:cubicBezTo>
                    <a:pt x="16150" y="2569"/>
                    <a:pt x="15998" y="2631"/>
                    <a:pt x="15903" y="2640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167;p39">
              <a:extLst>
                <a:ext uri="{FF2B5EF4-FFF2-40B4-BE49-F238E27FC236}">
                  <a16:creationId xmlns:a16="http://schemas.microsoft.com/office/drawing/2014/main" id="{C9AE2AD2-31D0-5116-F683-9FD84E4D91FA}"/>
                </a:ext>
              </a:extLst>
            </p:cNvPr>
            <p:cNvSpPr/>
            <p:nvPr/>
          </p:nvSpPr>
          <p:spPr>
            <a:xfrm>
              <a:off x="9364325" y="3691911"/>
              <a:ext cx="1671491" cy="318010"/>
            </a:xfrm>
            <a:custGeom>
              <a:avLst/>
              <a:gdLst/>
              <a:ahLst/>
              <a:cxnLst/>
              <a:rect l="l" t="t" r="r" b="b"/>
              <a:pathLst>
                <a:path w="16283" h="3098" extrusionOk="0">
                  <a:moveTo>
                    <a:pt x="15903" y="2640"/>
                  </a:moveTo>
                  <a:cubicBezTo>
                    <a:pt x="15742" y="2660"/>
                    <a:pt x="15062" y="2578"/>
                    <a:pt x="14901" y="2545"/>
                  </a:cubicBezTo>
                  <a:cubicBezTo>
                    <a:pt x="13907" y="2326"/>
                    <a:pt x="12840" y="2817"/>
                    <a:pt x="11050" y="2817"/>
                  </a:cubicBezTo>
                  <a:cubicBezTo>
                    <a:pt x="7496" y="2207"/>
                    <a:pt x="1423" y="1394"/>
                    <a:pt x="1" y="1"/>
                  </a:cubicBezTo>
                  <a:cubicBezTo>
                    <a:pt x="397" y="1588"/>
                    <a:pt x="7162" y="2466"/>
                    <a:pt x="10960" y="3097"/>
                  </a:cubicBezTo>
                  <a:cubicBezTo>
                    <a:pt x="12691" y="3097"/>
                    <a:pt x="13718" y="2635"/>
                    <a:pt x="14678" y="2842"/>
                  </a:cubicBezTo>
                  <a:cubicBezTo>
                    <a:pt x="14835" y="2870"/>
                    <a:pt x="15495" y="2957"/>
                    <a:pt x="15647" y="2932"/>
                  </a:cubicBezTo>
                  <a:cubicBezTo>
                    <a:pt x="15833" y="2908"/>
                    <a:pt x="16216" y="2722"/>
                    <a:pt x="16282" y="2479"/>
                  </a:cubicBezTo>
                  <a:cubicBezTo>
                    <a:pt x="16150" y="2569"/>
                    <a:pt x="15998" y="2631"/>
                    <a:pt x="15903" y="2640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168;p39">
              <a:extLst>
                <a:ext uri="{FF2B5EF4-FFF2-40B4-BE49-F238E27FC236}">
                  <a16:creationId xmlns:a16="http://schemas.microsoft.com/office/drawing/2014/main" id="{77CE389A-C817-71BC-FFB6-CB1B65DDF26F}"/>
                </a:ext>
              </a:extLst>
            </p:cNvPr>
            <p:cNvSpPr/>
            <p:nvPr/>
          </p:nvSpPr>
          <p:spPr>
            <a:xfrm>
              <a:off x="9364325" y="3691911"/>
              <a:ext cx="1671491" cy="318010"/>
            </a:xfrm>
            <a:custGeom>
              <a:avLst/>
              <a:gdLst/>
              <a:ahLst/>
              <a:cxnLst/>
              <a:rect l="l" t="t" r="r" b="b"/>
              <a:pathLst>
                <a:path w="16283" h="3098" extrusionOk="0">
                  <a:moveTo>
                    <a:pt x="1" y="1"/>
                  </a:moveTo>
                  <a:lnTo>
                    <a:pt x="1" y="1"/>
                  </a:lnTo>
                  <a:cubicBezTo>
                    <a:pt x="397" y="1588"/>
                    <a:pt x="7162" y="2466"/>
                    <a:pt x="10960" y="3097"/>
                  </a:cubicBezTo>
                  <a:cubicBezTo>
                    <a:pt x="12375" y="3097"/>
                    <a:pt x="13320" y="2789"/>
                    <a:pt x="14142" y="2789"/>
                  </a:cubicBezTo>
                  <a:cubicBezTo>
                    <a:pt x="14326" y="2789"/>
                    <a:pt x="14503" y="2804"/>
                    <a:pt x="14678" y="2842"/>
                  </a:cubicBezTo>
                  <a:cubicBezTo>
                    <a:pt x="14816" y="2867"/>
                    <a:pt x="15341" y="2937"/>
                    <a:pt x="15570" y="2937"/>
                  </a:cubicBezTo>
                  <a:cubicBezTo>
                    <a:pt x="15602" y="2937"/>
                    <a:pt x="15629" y="2935"/>
                    <a:pt x="15647" y="2932"/>
                  </a:cubicBezTo>
                  <a:cubicBezTo>
                    <a:pt x="15833" y="2908"/>
                    <a:pt x="16216" y="2722"/>
                    <a:pt x="16282" y="2479"/>
                  </a:cubicBezTo>
                  <a:lnTo>
                    <a:pt x="16282" y="2479"/>
                  </a:lnTo>
                  <a:cubicBezTo>
                    <a:pt x="16150" y="2569"/>
                    <a:pt x="15998" y="2631"/>
                    <a:pt x="15903" y="2640"/>
                  </a:cubicBezTo>
                  <a:cubicBezTo>
                    <a:pt x="15885" y="2642"/>
                    <a:pt x="15862" y="2643"/>
                    <a:pt x="15833" y="2643"/>
                  </a:cubicBezTo>
                  <a:cubicBezTo>
                    <a:pt x="15600" y="2643"/>
                    <a:pt x="15044" y="2574"/>
                    <a:pt x="14901" y="2545"/>
                  </a:cubicBezTo>
                  <a:cubicBezTo>
                    <a:pt x="14720" y="2505"/>
                    <a:pt x="14537" y="2489"/>
                    <a:pt x="14347" y="2489"/>
                  </a:cubicBezTo>
                  <a:cubicBezTo>
                    <a:pt x="13494" y="2489"/>
                    <a:pt x="12514" y="2817"/>
                    <a:pt x="11050" y="2817"/>
                  </a:cubicBezTo>
                  <a:cubicBezTo>
                    <a:pt x="7496" y="2207"/>
                    <a:pt x="1423" y="139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169;p39">
              <a:extLst>
                <a:ext uri="{FF2B5EF4-FFF2-40B4-BE49-F238E27FC236}">
                  <a16:creationId xmlns:a16="http://schemas.microsoft.com/office/drawing/2014/main" id="{B82E4EE2-8911-82AC-03D2-89F649D6234F}"/>
                </a:ext>
              </a:extLst>
            </p:cNvPr>
            <p:cNvSpPr/>
            <p:nvPr/>
          </p:nvSpPr>
          <p:spPr>
            <a:xfrm>
              <a:off x="9730070" y="2596222"/>
              <a:ext cx="869775" cy="579459"/>
            </a:xfrm>
            <a:custGeom>
              <a:avLst/>
              <a:gdLst/>
              <a:ahLst/>
              <a:cxnLst/>
              <a:rect l="l" t="t" r="r" b="b"/>
              <a:pathLst>
                <a:path w="8473" h="5645" extrusionOk="0">
                  <a:moveTo>
                    <a:pt x="2247" y="1"/>
                  </a:moveTo>
                  <a:lnTo>
                    <a:pt x="2033" y="71"/>
                  </a:lnTo>
                  <a:lnTo>
                    <a:pt x="1930" y="100"/>
                  </a:lnTo>
                  <a:cubicBezTo>
                    <a:pt x="1917" y="104"/>
                    <a:pt x="1913" y="104"/>
                    <a:pt x="1901" y="112"/>
                  </a:cubicBezTo>
                  <a:cubicBezTo>
                    <a:pt x="1872" y="120"/>
                    <a:pt x="1835" y="133"/>
                    <a:pt x="1806" y="145"/>
                  </a:cubicBezTo>
                  <a:cubicBezTo>
                    <a:pt x="1748" y="162"/>
                    <a:pt x="1695" y="182"/>
                    <a:pt x="1645" y="203"/>
                  </a:cubicBezTo>
                  <a:cubicBezTo>
                    <a:pt x="1600" y="219"/>
                    <a:pt x="1550" y="240"/>
                    <a:pt x="1505" y="260"/>
                  </a:cubicBezTo>
                  <a:cubicBezTo>
                    <a:pt x="1373" y="322"/>
                    <a:pt x="1237" y="392"/>
                    <a:pt x="1113" y="475"/>
                  </a:cubicBezTo>
                  <a:cubicBezTo>
                    <a:pt x="1072" y="508"/>
                    <a:pt x="1031" y="533"/>
                    <a:pt x="990" y="566"/>
                  </a:cubicBezTo>
                  <a:cubicBezTo>
                    <a:pt x="948" y="594"/>
                    <a:pt x="907" y="623"/>
                    <a:pt x="870" y="652"/>
                  </a:cubicBezTo>
                  <a:cubicBezTo>
                    <a:pt x="862" y="665"/>
                    <a:pt x="849" y="669"/>
                    <a:pt x="841" y="677"/>
                  </a:cubicBezTo>
                  <a:cubicBezTo>
                    <a:pt x="569" y="900"/>
                    <a:pt x="330" y="1168"/>
                    <a:pt x="144" y="1477"/>
                  </a:cubicBezTo>
                  <a:cubicBezTo>
                    <a:pt x="140" y="1477"/>
                    <a:pt x="140" y="1481"/>
                    <a:pt x="140" y="1481"/>
                  </a:cubicBezTo>
                  <a:cubicBezTo>
                    <a:pt x="136" y="1493"/>
                    <a:pt x="128" y="1497"/>
                    <a:pt x="124" y="1510"/>
                  </a:cubicBezTo>
                  <a:lnTo>
                    <a:pt x="0" y="1716"/>
                  </a:lnTo>
                  <a:lnTo>
                    <a:pt x="1088" y="3130"/>
                  </a:lnTo>
                  <a:cubicBezTo>
                    <a:pt x="1262" y="2905"/>
                    <a:pt x="1326" y="2789"/>
                    <a:pt x="1466" y="2497"/>
                  </a:cubicBezTo>
                  <a:lnTo>
                    <a:pt x="1466" y="2497"/>
                  </a:lnTo>
                  <a:cubicBezTo>
                    <a:pt x="1399" y="2644"/>
                    <a:pt x="1365" y="2808"/>
                    <a:pt x="1365" y="2982"/>
                  </a:cubicBezTo>
                  <a:cubicBezTo>
                    <a:pt x="1365" y="3427"/>
                    <a:pt x="1604" y="3810"/>
                    <a:pt x="1958" y="4029"/>
                  </a:cubicBezTo>
                  <a:cubicBezTo>
                    <a:pt x="1979" y="4099"/>
                    <a:pt x="1996" y="4173"/>
                    <a:pt x="2016" y="4243"/>
                  </a:cubicBezTo>
                  <a:cubicBezTo>
                    <a:pt x="2053" y="4379"/>
                    <a:pt x="2082" y="4511"/>
                    <a:pt x="2115" y="4647"/>
                  </a:cubicBezTo>
                  <a:cubicBezTo>
                    <a:pt x="2119" y="4664"/>
                    <a:pt x="2119" y="4672"/>
                    <a:pt x="2123" y="4684"/>
                  </a:cubicBezTo>
                  <a:cubicBezTo>
                    <a:pt x="2140" y="4734"/>
                    <a:pt x="2148" y="4787"/>
                    <a:pt x="2160" y="4837"/>
                  </a:cubicBezTo>
                  <a:cubicBezTo>
                    <a:pt x="2165" y="4878"/>
                    <a:pt x="2169" y="4915"/>
                    <a:pt x="2181" y="4952"/>
                  </a:cubicBezTo>
                  <a:cubicBezTo>
                    <a:pt x="2185" y="4994"/>
                    <a:pt x="2198" y="5027"/>
                    <a:pt x="2202" y="5064"/>
                  </a:cubicBezTo>
                  <a:cubicBezTo>
                    <a:pt x="2243" y="5262"/>
                    <a:pt x="2272" y="5455"/>
                    <a:pt x="2301" y="5645"/>
                  </a:cubicBezTo>
                  <a:lnTo>
                    <a:pt x="6156" y="5645"/>
                  </a:lnTo>
                  <a:cubicBezTo>
                    <a:pt x="6189" y="5385"/>
                    <a:pt x="6242" y="5105"/>
                    <a:pt x="6304" y="4829"/>
                  </a:cubicBezTo>
                  <a:cubicBezTo>
                    <a:pt x="6362" y="4569"/>
                    <a:pt x="6424" y="4301"/>
                    <a:pt x="6494" y="4033"/>
                  </a:cubicBezTo>
                  <a:cubicBezTo>
                    <a:pt x="6848" y="3823"/>
                    <a:pt x="7087" y="3431"/>
                    <a:pt x="7087" y="2986"/>
                  </a:cubicBezTo>
                  <a:cubicBezTo>
                    <a:pt x="7087" y="2800"/>
                    <a:pt x="7048" y="2630"/>
                    <a:pt x="6973" y="2473"/>
                  </a:cubicBezTo>
                  <a:lnTo>
                    <a:pt x="6973" y="2473"/>
                  </a:lnTo>
                  <a:cubicBezTo>
                    <a:pt x="7126" y="2790"/>
                    <a:pt x="7188" y="2902"/>
                    <a:pt x="7364" y="3138"/>
                  </a:cubicBezTo>
                  <a:lnTo>
                    <a:pt x="8473" y="1712"/>
                  </a:lnTo>
                  <a:lnTo>
                    <a:pt x="8349" y="1506"/>
                  </a:lnTo>
                  <a:cubicBezTo>
                    <a:pt x="8345" y="1497"/>
                    <a:pt x="8341" y="1493"/>
                    <a:pt x="8332" y="1481"/>
                  </a:cubicBezTo>
                  <a:cubicBezTo>
                    <a:pt x="8328" y="1481"/>
                    <a:pt x="8328" y="1477"/>
                    <a:pt x="8328" y="1477"/>
                  </a:cubicBezTo>
                  <a:cubicBezTo>
                    <a:pt x="8143" y="1168"/>
                    <a:pt x="7908" y="900"/>
                    <a:pt x="7632" y="677"/>
                  </a:cubicBezTo>
                  <a:cubicBezTo>
                    <a:pt x="7623" y="669"/>
                    <a:pt x="7611" y="660"/>
                    <a:pt x="7603" y="652"/>
                  </a:cubicBezTo>
                  <a:cubicBezTo>
                    <a:pt x="7298" y="409"/>
                    <a:pt x="6947" y="227"/>
                    <a:pt x="6572" y="112"/>
                  </a:cubicBezTo>
                  <a:cubicBezTo>
                    <a:pt x="6560" y="104"/>
                    <a:pt x="6555" y="104"/>
                    <a:pt x="6547" y="100"/>
                  </a:cubicBezTo>
                  <a:lnTo>
                    <a:pt x="6444" y="71"/>
                  </a:lnTo>
                  <a:lnTo>
                    <a:pt x="6226" y="1"/>
                  </a:lnTo>
                  <a:cubicBezTo>
                    <a:pt x="5974" y="1031"/>
                    <a:pt x="5063" y="1753"/>
                    <a:pt x="4535" y="2421"/>
                  </a:cubicBezTo>
                  <a:cubicBezTo>
                    <a:pt x="4395" y="2590"/>
                    <a:pt x="4288" y="2742"/>
                    <a:pt x="4238" y="2895"/>
                  </a:cubicBezTo>
                  <a:cubicBezTo>
                    <a:pt x="4185" y="2742"/>
                    <a:pt x="4078" y="2586"/>
                    <a:pt x="3937" y="2421"/>
                  </a:cubicBezTo>
                  <a:cubicBezTo>
                    <a:pt x="3414" y="1753"/>
                    <a:pt x="2499" y="1031"/>
                    <a:pt x="2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170;p39">
              <a:extLst>
                <a:ext uri="{FF2B5EF4-FFF2-40B4-BE49-F238E27FC236}">
                  <a16:creationId xmlns:a16="http://schemas.microsoft.com/office/drawing/2014/main" id="{4E2D69FE-DB28-EC80-49C9-85150FE952A3}"/>
                </a:ext>
              </a:extLst>
            </p:cNvPr>
            <p:cNvSpPr/>
            <p:nvPr/>
          </p:nvSpPr>
          <p:spPr>
            <a:xfrm>
              <a:off x="9931060" y="2969561"/>
              <a:ext cx="465632" cy="408855"/>
            </a:xfrm>
            <a:custGeom>
              <a:avLst/>
              <a:gdLst/>
              <a:ahLst/>
              <a:cxnLst/>
              <a:rect l="l" t="t" r="r" b="b"/>
              <a:pathLst>
                <a:path w="4536" h="3983" extrusionOk="0">
                  <a:moveTo>
                    <a:pt x="2253" y="0"/>
                  </a:moveTo>
                  <a:cubicBezTo>
                    <a:pt x="1653" y="0"/>
                    <a:pt x="1289" y="571"/>
                    <a:pt x="644" y="571"/>
                  </a:cubicBezTo>
                  <a:cubicBezTo>
                    <a:pt x="457" y="571"/>
                    <a:pt x="247" y="523"/>
                    <a:pt x="0" y="400"/>
                  </a:cubicBezTo>
                  <a:lnTo>
                    <a:pt x="0" y="400"/>
                  </a:lnTo>
                  <a:cubicBezTo>
                    <a:pt x="21" y="474"/>
                    <a:pt x="38" y="544"/>
                    <a:pt x="58" y="619"/>
                  </a:cubicBezTo>
                  <a:cubicBezTo>
                    <a:pt x="95" y="750"/>
                    <a:pt x="124" y="887"/>
                    <a:pt x="157" y="1018"/>
                  </a:cubicBezTo>
                  <a:cubicBezTo>
                    <a:pt x="161" y="1031"/>
                    <a:pt x="161" y="1039"/>
                    <a:pt x="165" y="1056"/>
                  </a:cubicBezTo>
                  <a:lnTo>
                    <a:pt x="198" y="1212"/>
                  </a:lnTo>
                  <a:cubicBezTo>
                    <a:pt x="685" y="1027"/>
                    <a:pt x="1192" y="911"/>
                    <a:pt x="1711" y="866"/>
                  </a:cubicBezTo>
                  <a:lnTo>
                    <a:pt x="1711" y="2016"/>
                  </a:lnTo>
                  <a:lnTo>
                    <a:pt x="1324" y="2977"/>
                  </a:lnTo>
                  <a:cubicBezTo>
                    <a:pt x="1048" y="2866"/>
                    <a:pt x="767" y="2725"/>
                    <a:pt x="479" y="2560"/>
                  </a:cubicBezTo>
                  <a:cubicBezTo>
                    <a:pt x="454" y="2544"/>
                    <a:pt x="425" y="2532"/>
                    <a:pt x="396" y="2515"/>
                  </a:cubicBezTo>
                  <a:lnTo>
                    <a:pt x="396" y="2515"/>
                  </a:lnTo>
                  <a:cubicBezTo>
                    <a:pt x="417" y="2804"/>
                    <a:pt x="417" y="3092"/>
                    <a:pt x="371" y="3381"/>
                  </a:cubicBezTo>
                  <a:cubicBezTo>
                    <a:pt x="363" y="3430"/>
                    <a:pt x="351" y="3488"/>
                    <a:pt x="343" y="3538"/>
                  </a:cubicBezTo>
                  <a:lnTo>
                    <a:pt x="347" y="3538"/>
                  </a:lnTo>
                  <a:lnTo>
                    <a:pt x="1336" y="3826"/>
                  </a:lnTo>
                  <a:lnTo>
                    <a:pt x="1773" y="3962"/>
                  </a:lnTo>
                  <a:cubicBezTo>
                    <a:pt x="1827" y="3979"/>
                    <a:pt x="1872" y="3983"/>
                    <a:pt x="1922" y="3983"/>
                  </a:cubicBezTo>
                  <a:cubicBezTo>
                    <a:pt x="2058" y="3983"/>
                    <a:pt x="2181" y="3929"/>
                    <a:pt x="2272" y="3843"/>
                  </a:cubicBezTo>
                  <a:cubicBezTo>
                    <a:pt x="2367" y="3929"/>
                    <a:pt x="2491" y="3983"/>
                    <a:pt x="2623" y="3983"/>
                  </a:cubicBezTo>
                  <a:cubicBezTo>
                    <a:pt x="2676" y="3983"/>
                    <a:pt x="2722" y="3979"/>
                    <a:pt x="2775" y="3962"/>
                  </a:cubicBezTo>
                  <a:lnTo>
                    <a:pt x="3208" y="3826"/>
                  </a:lnTo>
                  <a:lnTo>
                    <a:pt x="4198" y="3538"/>
                  </a:lnTo>
                  <a:lnTo>
                    <a:pt x="4210" y="3533"/>
                  </a:lnTo>
                  <a:cubicBezTo>
                    <a:pt x="4177" y="3397"/>
                    <a:pt x="4156" y="3257"/>
                    <a:pt x="4144" y="3113"/>
                  </a:cubicBezTo>
                  <a:cubicBezTo>
                    <a:pt x="4127" y="2915"/>
                    <a:pt x="4127" y="2713"/>
                    <a:pt x="4140" y="2519"/>
                  </a:cubicBezTo>
                  <a:lnTo>
                    <a:pt x="4140" y="2519"/>
                  </a:lnTo>
                  <a:lnTo>
                    <a:pt x="4061" y="2565"/>
                  </a:lnTo>
                  <a:cubicBezTo>
                    <a:pt x="3769" y="2729"/>
                    <a:pt x="3488" y="2870"/>
                    <a:pt x="3216" y="2977"/>
                  </a:cubicBezTo>
                  <a:lnTo>
                    <a:pt x="2829" y="2016"/>
                  </a:lnTo>
                  <a:lnTo>
                    <a:pt x="2829" y="866"/>
                  </a:lnTo>
                  <a:cubicBezTo>
                    <a:pt x="3336" y="911"/>
                    <a:pt x="3847" y="1018"/>
                    <a:pt x="4346" y="1196"/>
                  </a:cubicBezTo>
                  <a:lnTo>
                    <a:pt x="4350" y="1196"/>
                  </a:lnTo>
                  <a:cubicBezTo>
                    <a:pt x="4404" y="932"/>
                    <a:pt x="4466" y="664"/>
                    <a:pt x="4536" y="400"/>
                  </a:cubicBezTo>
                  <a:lnTo>
                    <a:pt x="4536" y="400"/>
                  </a:lnTo>
                  <a:cubicBezTo>
                    <a:pt x="4265" y="518"/>
                    <a:pt x="4041" y="565"/>
                    <a:pt x="3848" y="565"/>
                  </a:cubicBezTo>
                  <a:cubicBezTo>
                    <a:pt x="3173" y="565"/>
                    <a:pt x="2874" y="3"/>
                    <a:pt x="2268" y="0"/>
                  </a:cubicBezTo>
                  <a:cubicBezTo>
                    <a:pt x="2263" y="0"/>
                    <a:pt x="2258" y="0"/>
                    <a:pt x="2253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171;p39">
              <a:extLst>
                <a:ext uri="{FF2B5EF4-FFF2-40B4-BE49-F238E27FC236}">
                  <a16:creationId xmlns:a16="http://schemas.microsoft.com/office/drawing/2014/main" id="{EAB10FE8-4935-6840-28EC-CC70FCAC71E9}"/>
                </a:ext>
              </a:extLst>
            </p:cNvPr>
            <p:cNvSpPr/>
            <p:nvPr/>
          </p:nvSpPr>
          <p:spPr>
            <a:xfrm>
              <a:off x="10164283" y="2773191"/>
              <a:ext cx="634084" cy="577304"/>
            </a:xfrm>
            <a:custGeom>
              <a:avLst/>
              <a:gdLst/>
              <a:ahLst/>
              <a:cxnLst/>
              <a:rect l="l" t="t" r="r" b="b"/>
              <a:pathLst>
                <a:path w="6177" h="5624" extrusionOk="0">
                  <a:moveTo>
                    <a:pt x="5884" y="2800"/>
                  </a:moveTo>
                  <a:lnTo>
                    <a:pt x="4226" y="0"/>
                  </a:lnTo>
                  <a:lnTo>
                    <a:pt x="3142" y="1418"/>
                  </a:lnTo>
                  <a:cubicBezTo>
                    <a:pt x="3542" y="1991"/>
                    <a:pt x="3999" y="2383"/>
                    <a:pt x="4391" y="2944"/>
                  </a:cubicBezTo>
                  <a:cubicBezTo>
                    <a:pt x="3463" y="3414"/>
                    <a:pt x="2701" y="3991"/>
                    <a:pt x="1868" y="4457"/>
                  </a:cubicBezTo>
                  <a:cubicBezTo>
                    <a:pt x="1542" y="4638"/>
                    <a:pt x="1212" y="4803"/>
                    <a:pt x="854" y="4943"/>
                  </a:cubicBezTo>
                  <a:lnTo>
                    <a:pt x="450" y="3933"/>
                  </a:lnTo>
                  <a:lnTo>
                    <a:pt x="400" y="3797"/>
                  </a:lnTo>
                  <a:lnTo>
                    <a:pt x="400" y="2371"/>
                  </a:lnTo>
                  <a:cubicBezTo>
                    <a:pt x="400" y="2264"/>
                    <a:pt x="309" y="2177"/>
                    <a:pt x="202" y="2177"/>
                  </a:cubicBezTo>
                  <a:lnTo>
                    <a:pt x="198" y="2177"/>
                  </a:lnTo>
                  <a:cubicBezTo>
                    <a:pt x="91" y="2177"/>
                    <a:pt x="0" y="2264"/>
                    <a:pt x="0" y="2371"/>
                  </a:cubicBezTo>
                  <a:lnTo>
                    <a:pt x="0" y="5220"/>
                  </a:lnTo>
                  <a:cubicBezTo>
                    <a:pt x="0" y="5455"/>
                    <a:pt x="227" y="5624"/>
                    <a:pt x="450" y="5558"/>
                  </a:cubicBezTo>
                  <a:lnTo>
                    <a:pt x="887" y="5422"/>
                  </a:lnTo>
                  <a:lnTo>
                    <a:pt x="1876" y="5133"/>
                  </a:lnTo>
                  <a:lnTo>
                    <a:pt x="5356" y="4123"/>
                  </a:lnTo>
                  <a:cubicBezTo>
                    <a:pt x="5912" y="3954"/>
                    <a:pt x="6176" y="3303"/>
                    <a:pt x="5884" y="28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172;p39">
              <a:extLst>
                <a:ext uri="{FF2B5EF4-FFF2-40B4-BE49-F238E27FC236}">
                  <a16:creationId xmlns:a16="http://schemas.microsoft.com/office/drawing/2014/main" id="{75A577A9-B82E-2AE8-AD7F-F8EA99F467FC}"/>
                </a:ext>
              </a:extLst>
            </p:cNvPr>
            <p:cNvSpPr/>
            <p:nvPr/>
          </p:nvSpPr>
          <p:spPr>
            <a:xfrm>
              <a:off x="9529798" y="2772677"/>
              <a:ext cx="634598" cy="576585"/>
            </a:xfrm>
            <a:custGeom>
              <a:avLst/>
              <a:gdLst/>
              <a:ahLst/>
              <a:cxnLst/>
              <a:rect l="l" t="t" r="r" b="b"/>
              <a:pathLst>
                <a:path w="6182" h="5617" extrusionOk="0">
                  <a:moveTo>
                    <a:pt x="5983" y="2170"/>
                  </a:moveTo>
                  <a:lnTo>
                    <a:pt x="5983" y="2170"/>
                  </a:lnTo>
                  <a:cubicBezTo>
                    <a:pt x="5868" y="2170"/>
                    <a:pt x="5781" y="2256"/>
                    <a:pt x="5781" y="2363"/>
                  </a:cubicBezTo>
                  <a:lnTo>
                    <a:pt x="5781" y="3794"/>
                  </a:lnTo>
                  <a:lnTo>
                    <a:pt x="5728" y="3926"/>
                  </a:lnTo>
                  <a:lnTo>
                    <a:pt x="5328" y="4936"/>
                  </a:lnTo>
                  <a:cubicBezTo>
                    <a:pt x="4965" y="4796"/>
                    <a:pt x="4631" y="4631"/>
                    <a:pt x="4305" y="4454"/>
                  </a:cubicBezTo>
                  <a:cubicBezTo>
                    <a:pt x="3472" y="3984"/>
                    <a:pt x="2714" y="3406"/>
                    <a:pt x="1786" y="2936"/>
                  </a:cubicBezTo>
                  <a:cubicBezTo>
                    <a:pt x="2141" y="2425"/>
                    <a:pt x="2553" y="2054"/>
                    <a:pt x="2928" y="1559"/>
                  </a:cubicBezTo>
                  <a:cubicBezTo>
                    <a:pt x="2965" y="1514"/>
                    <a:pt x="3002" y="1465"/>
                    <a:pt x="3039" y="1411"/>
                  </a:cubicBezTo>
                  <a:lnTo>
                    <a:pt x="1951" y="1"/>
                  </a:lnTo>
                  <a:lnTo>
                    <a:pt x="1926" y="46"/>
                  </a:lnTo>
                  <a:lnTo>
                    <a:pt x="298" y="2796"/>
                  </a:lnTo>
                  <a:cubicBezTo>
                    <a:pt x="1" y="3308"/>
                    <a:pt x="261" y="3959"/>
                    <a:pt x="825" y="4116"/>
                  </a:cubicBezTo>
                  <a:lnTo>
                    <a:pt x="4305" y="5126"/>
                  </a:lnTo>
                  <a:lnTo>
                    <a:pt x="5295" y="5414"/>
                  </a:lnTo>
                  <a:lnTo>
                    <a:pt x="5732" y="5550"/>
                  </a:lnTo>
                  <a:cubicBezTo>
                    <a:pt x="5959" y="5616"/>
                    <a:pt x="6181" y="5451"/>
                    <a:pt x="6181" y="5216"/>
                  </a:cubicBezTo>
                  <a:lnTo>
                    <a:pt x="6181" y="2363"/>
                  </a:lnTo>
                  <a:cubicBezTo>
                    <a:pt x="6177" y="2256"/>
                    <a:pt x="6090" y="2170"/>
                    <a:pt x="5983" y="21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173;p39">
              <a:extLst>
                <a:ext uri="{FF2B5EF4-FFF2-40B4-BE49-F238E27FC236}">
                  <a16:creationId xmlns:a16="http://schemas.microsoft.com/office/drawing/2014/main" id="{97263DDB-9E18-6A36-FC16-6C136DAB7D36}"/>
                </a:ext>
              </a:extLst>
            </p:cNvPr>
            <p:cNvSpPr/>
            <p:nvPr/>
          </p:nvSpPr>
          <p:spPr>
            <a:xfrm>
              <a:off x="10095712" y="1872126"/>
              <a:ext cx="136323" cy="100392"/>
            </a:xfrm>
            <a:custGeom>
              <a:avLst/>
              <a:gdLst/>
              <a:ahLst/>
              <a:cxnLst/>
              <a:rect l="l" t="t" r="r" b="b"/>
              <a:pathLst>
                <a:path w="1328" h="978" extrusionOk="0">
                  <a:moveTo>
                    <a:pt x="660" y="0"/>
                  </a:moveTo>
                  <a:cubicBezTo>
                    <a:pt x="293" y="9"/>
                    <a:pt x="0" y="227"/>
                    <a:pt x="4" y="495"/>
                  </a:cubicBezTo>
                  <a:cubicBezTo>
                    <a:pt x="8" y="761"/>
                    <a:pt x="300" y="978"/>
                    <a:pt x="658" y="978"/>
                  </a:cubicBezTo>
                  <a:cubicBezTo>
                    <a:pt x="661" y="978"/>
                    <a:pt x="665" y="978"/>
                    <a:pt x="668" y="978"/>
                  </a:cubicBezTo>
                  <a:cubicBezTo>
                    <a:pt x="1035" y="969"/>
                    <a:pt x="1328" y="751"/>
                    <a:pt x="1324" y="483"/>
                  </a:cubicBezTo>
                  <a:cubicBezTo>
                    <a:pt x="1320" y="215"/>
                    <a:pt x="1027" y="0"/>
                    <a:pt x="6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174;p39">
              <a:extLst>
                <a:ext uri="{FF2B5EF4-FFF2-40B4-BE49-F238E27FC236}">
                  <a16:creationId xmlns:a16="http://schemas.microsoft.com/office/drawing/2014/main" id="{FE0FC1B2-916F-33B8-EEB8-BE860BF9EFFE}"/>
                </a:ext>
              </a:extLst>
            </p:cNvPr>
            <p:cNvSpPr/>
            <p:nvPr/>
          </p:nvSpPr>
          <p:spPr>
            <a:xfrm>
              <a:off x="10017390" y="1894504"/>
              <a:ext cx="292970" cy="483071"/>
            </a:xfrm>
            <a:custGeom>
              <a:avLst/>
              <a:gdLst/>
              <a:ahLst/>
              <a:cxnLst/>
              <a:rect l="l" t="t" r="r" b="b"/>
              <a:pathLst>
                <a:path w="2854" h="4706" extrusionOk="0">
                  <a:moveTo>
                    <a:pt x="1435" y="1"/>
                  </a:moveTo>
                  <a:cubicBezTo>
                    <a:pt x="1432" y="1"/>
                    <a:pt x="1430" y="1"/>
                    <a:pt x="1427" y="1"/>
                  </a:cubicBezTo>
                  <a:cubicBezTo>
                    <a:pt x="640" y="1"/>
                    <a:pt x="0" y="640"/>
                    <a:pt x="0" y="1428"/>
                  </a:cubicBezTo>
                  <a:cubicBezTo>
                    <a:pt x="0" y="2215"/>
                    <a:pt x="565" y="4705"/>
                    <a:pt x="1357" y="4705"/>
                  </a:cubicBezTo>
                  <a:cubicBezTo>
                    <a:pt x="2144" y="4705"/>
                    <a:pt x="2854" y="2215"/>
                    <a:pt x="2854" y="1428"/>
                  </a:cubicBezTo>
                  <a:cubicBezTo>
                    <a:pt x="2854" y="638"/>
                    <a:pt x="2219" y="1"/>
                    <a:pt x="1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175;p39">
              <a:extLst>
                <a:ext uri="{FF2B5EF4-FFF2-40B4-BE49-F238E27FC236}">
                  <a16:creationId xmlns:a16="http://schemas.microsoft.com/office/drawing/2014/main" id="{A39C847F-058E-2684-9040-2F02D296FDA2}"/>
                </a:ext>
              </a:extLst>
            </p:cNvPr>
            <p:cNvSpPr/>
            <p:nvPr/>
          </p:nvSpPr>
          <p:spPr>
            <a:xfrm>
              <a:off x="10032582" y="1943673"/>
              <a:ext cx="262996" cy="433491"/>
            </a:xfrm>
            <a:custGeom>
              <a:avLst/>
              <a:gdLst/>
              <a:ahLst/>
              <a:cxnLst/>
              <a:rect l="l" t="t" r="r" b="b"/>
              <a:pathLst>
                <a:path w="2562" h="4223" extrusionOk="0">
                  <a:moveTo>
                    <a:pt x="1283" y="0"/>
                  </a:moveTo>
                  <a:cubicBezTo>
                    <a:pt x="574" y="0"/>
                    <a:pt x="1" y="577"/>
                    <a:pt x="1" y="1282"/>
                  </a:cubicBezTo>
                  <a:cubicBezTo>
                    <a:pt x="1" y="1992"/>
                    <a:pt x="512" y="4222"/>
                    <a:pt x="1217" y="4222"/>
                  </a:cubicBezTo>
                  <a:cubicBezTo>
                    <a:pt x="1922" y="4222"/>
                    <a:pt x="2561" y="1992"/>
                    <a:pt x="2561" y="1282"/>
                  </a:cubicBezTo>
                  <a:cubicBezTo>
                    <a:pt x="2561" y="577"/>
                    <a:pt x="1984" y="4"/>
                    <a:pt x="1283" y="0"/>
                  </a:cubicBezTo>
                  <a:close/>
                </a:path>
              </a:pathLst>
            </a:custGeom>
            <a:solidFill>
              <a:srgbClr val="000000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176;p39">
              <a:extLst>
                <a:ext uri="{FF2B5EF4-FFF2-40B4-BE49-F238E27FC236}">
                  <a16:creationId xmlns:a16="http://schemas.microsoft.com/office/drawing/2014/main" id="{DB546711-7EEF-7126-5283-D1B0BF7B4C31}"/>
                </a:ext>
              </a:extLst>
            </p:cNvPr>
            <p:cNvSpPr/>
            <p:nvPr/>
          </p:nvSpPr>
          <p:spPr>
            <a:xfrm>
              <a:off x="10066867" y="2400262"/>
              <a:ext cx="194424" cy="261244"/>
            </a:xfrm>
            <a:custGeom>
              <a:avLst/>
              <a:gdLst/>
              <a:ahLst/>
              <a:cxnLst/>
              <a:rect l="l" t="t" r="r" b="b"/>
              <a:pathLst>
                <a:path w="1894" h="2545" extrusionOk="0">
                  <a:moveTo>
                    <a:pt x="1176" y="2545"/>
                  </a:moveTo>
                  <a:lnTo>
                    <a:pt x="718" y="2545"/>
                  </a:lnTo>
                  <a:cubicBezTo>
                    <a:pt x="322" y="2545"/>
                    <a:pt x="1" y="2227"/>
                    <a:pt x="1" y="1831"/>
                  </a:cubicBezTo>
                  <a:lnTo>
                    <a:pt x="1" y="1"/>
                  </a:lnTo>
                  <a:lnTo>
                    <a:pt x="1893" y="1"/>
                  </a:lnTo>
                  <a:lnTo>
                    <a:pt x="1893" y="1831"/>
                  </a:lnTo>
                  <a:cubicBezTo>
                    <a:pt x="1893" y="2227"/>
                    <a:pt x="1568" y="2545"/>
                    <a:pt x="1176" y="2545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177;p39">
              <a:extLst>
                <a:ext uri="{FF2B5EF4-FFF2-40B4-BE49-F238E27FC236}">
                  <a16:creationId xmlns:a16="http://schemas.microsoft.com/office/drawing/2014/main" id="{37B51A76-DC2E-E7E2-BBD0-CC649AE5984E}"/>
                </a:ext>
              </a:extLst>
            </p:cNvPr>
            <p:cNvSpPr/>
            <p:nvPr/>
          </p:nvSpPr>
          <p:spPr>
            <a:xfrm>
              <a:off x="10066457" y="2400262"/>
              <a:ext cx="194424" cy="188055"/>
            </a:xfrm>
            <a:custGeom>
              <a:avLst/>
              <a:gdLst/>
              <a:ahLst/>
              <a:cxnLst/>
              <a:rect l="l" t="t" r="r" b="b"/>
              <a:pathLst>
                <a:path w="1894" h="1832" extrusionOk="0">
                  <a:moveTo>
                    <a:pt x="1" y="1300"/>
                  </a:moveTo>
                  <a:lnTo>
                    <a:pt x="1" y="1"/>
                  </a:lnTo>
                  <a:lnTo>
                    <a:pt x="1893" y="1"/>
                  </a:lnTo>
                  <a:lnTo>
                    <a:pt x="1893" y="1300"/>
                  </a:lnTo>
                  <a:cubicBezTo>
                    <a:pt x="1893" y="1300"/>
                    <a:pt x="1213" y="1831"/>
                    <a:pt x="941" y="1831"/>
                  </a:cubicBezTo>
                  <a:cubicBezTo>
                    <a:pt x="677" y="1831"/>
                    <a:pt x="1" y="1300"/>
                    <a:pt x="1" y="1300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178;p39">
              <a:extLst>
                <a:ext uri="{FF2B5EF4-FFF2-40B4-BE49-F238E27FC236}">
                  <a16:creationId xmlns:a16="http://schemas.microsoft.com/office/drawing/2014/main" id="{A1A09B55-274A-F142-6514-995C71CD56DB}"/>
                </a:ext>
              </a:extLst>
            </p:cNvPr>
            <p:cNvSpPr/>
            <p:nvPr/>
          </p:nvSpPr>
          <p:spPr>
            <a:xfrm>
              <a:off x="9945431" y="2000747"/>
              <a:ext cx="436478" cy="546098"/>
            </a:xfrm>
            <a:custGeom>
              <a:avLst/>
              <a:gdLst/>
              <a:ahLst/>
              <a:cxnLst/>
              <a:rect l="l" t="t" r="r" b="b"/>
              <a:pathLst>
                <a:path w="4252" h="5320" extrusionOk="0">
                  <a:moveTo>
                    <a:pt x="4251" y="2124"/>
                  </a:moveTo>
                  <a:cubicBezTo>
                    <a:pt x="4251" y="2169"/>
                    <a:pt x="4251" y="2223"/>
                    <a:pt x="4247" y="2273"/>
                  </a:cubicBezTo>
                  <a:cubicBezTo>
                    <a:pt x="4169" y="3868"/>
                    <a:pt x="2850" y="5319"/>
                    <a:pt x="2124" y="5319"/>
                  </a:cubicBezTo>
                  <a:cubicBezTo>
                    <a:pt x="1444" y="5319"/>
                    <a:pt x="166" y="3996"/>
                    <a:pt x="17" y="2429"/>
                  </a:cubicBezTo>
                  <a:cubicBezTo>
                    <a:pt x="5" y="2326"/>
                    <a:pt x="1" y="2223"/>
                    <a:pt x="1" y="2124"/>
                  </a:cubicBezTo>
                  <a:cubicBezTo>
                    <a:pt x="1" y="1262"/>
                    <a:pt x="512" y="529"/>
                    <a:pt x="1242" y="190"/>
                  </a:cubicBezTo>
                  <a:cubicBezTo>
                    <a:pt x="1398" y="120"/>
                    <a:pt x="1555" y="67"/>
                    <a:pt x="1728" y="38"/>
                  </a:cubicBezTo>
                  <a:cubicBezTo>
                    <a:pt x="1856" y="13"/>
                    <a:pt x="1984" y="1"/>
                    <a:pt x="2124" y="1"/>
                  </a:cubicBezTo>
                  <a:cubicBezTo>
                    <a:pt x="3303" y="1"/>
                    <a:pt x="4251" y="949"/>
                    <a:pt x="4251" y="21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179;p39">
              <a:extLst>
                <a:ext uri="{FF2B5EF4-FFF2-40B4-BE49-F238E27FC236}">
                  <a16:creationId xmlns:a16="http://schemas.microsoft.com/office/drawing/2014/main" id="{7124E4A5-FFF1-5C94-F1ED-02403BC60A45}"/>
                </a:ext>
              </a:extLst>
            </p:cNvPr>
            <p:cNvSpPr/>
            <p:nvPr/>
          </p:nvSpPr>
          <p:spPr>
            <a:xfrm>
              <a:off x="10066867" y="2000336"/>
              <a:ext cx="315041" cy="249850"/>
            </a:xfrm>
            <a:custGeom>
              <a:avLst/>
              <a:gdLst/>
              <a:ahLst/>
              <a:cxnLst/>
              <a:rect l="l" t="t" r="r" b="b"/>
              <a:pathLst>
                <a:path w="3069" h="2434" extrusionOk="0">
                  <a:moveTo>
                    <a:pt x="945" y="1"/>
                  </a:moveTo>
                  <a:cubicBezTo>
                    <a:pt x="805" y="1"/>
                    <a:pt x="677" y="9"/>
                    <a:pt x="549" y="38"/>
                  </a:cubicBezTo>
                  <a:cubicBezTo>
                    <a:pt x="380" y="67"/>
                    <a:pt x="219" y="120"/>
                    <a:pt x="63" y="190"/>
                  </a:cubicBezTo>
                  <a:cubicBezTo>
                    <a:pt x="71" y="603"/>
                    <a:pt x="1" y="1089"/>
                    <a:pt x="261" y="1365"/>
                  </a:cubicBezTo>
                  <a:cubicBezTo>
                    <a:pt x="661" y="1802"/>
                    <a:pt x="1848" y="2433"/>
                    <a:pt x="3052" y="2433"/>
                  </a:cubicBezTo>
                  <a:cubicBezTo>
                    <a:pt x="3052" y="2388"/>
                    <a:pt x="3068" y="2173"/>
                    <a:pt x="3068" y="2128"/>
                  </a:cubicBezTo>
                  <a:cubicBezTo>
                    <a:pt x="3068" y="953"/>
                    <a:pt x="2120" y="5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180;p39">
              <a:extLst>
                <a:ext uri="{FF2B5EF4-FFF2-40B4-BE49-F238E27FC236}">
                  <a16:creationId xmlns:a16="http://schemas.microsoft.com/office/drawing/2014/main" id="{4FC7BC48-7A4D-B713-73CF-AFAB2F76B4F0}"/>
                </a:ext>
              </a:extLst>
            </p:cNvPr>
            <p:cNvSpPr/>
            <p:nvPr/>
          </p:nvSpPr>
          <p:spPr>
            <a:xfrm>
              <a:off x="9945842" y="2005058"/>
              <a:ext cx="185493" cy="245539"/>
            </a:xfrm>
            <a:custGeom>
              <a:avLst/>
              <a:gdLst/>
              <a:ahLst/>
              <a:cxnLst/>
              <a:rect l="l" t="t" r="r" b="b"/>
              <a:pathLst>
                <a:path w="1807" h="2392" extrusionOk="0">
                  <a:moveTo>
                    <a:pt x="1728" y="0"/>
                  </a:moveTo>
                  <a:cubicBezTo>
                    <a:pt x="1555" y="33"/>
                    <a:pt x="1398" y="83"/>
                    <a:pt x="1242" y="157"/>
                  </a:cubicBezTo>
                  <a:cubicBezTo>
                    <a:pt x="512" y="491"/>
                    <a:pt x="1" y="1229"/>
                    <a:pt x="1" y="2086"/>
                  </a:cubicBezTo>
                  <a:cubicBezTo>
                    <a:pt x="1" y="2185"/>
                    <a:pt x="5" y="2288"/>
                    <a:pt x="17" y="2391"/>
                  </a:cubicBezTo>
                  <a:cubicBezTo>
                    <a:pt x="776" y="2264"/>
                    <a:pt x="1394" y="1798"/>
                    <a:pt x="1662" y="1179"/>
                  </a:cubicBezTo>
                  <a:cubicBezTo>
                    <a:pt x="1753" y="969"/>
                    <a:pt x="1807" y="738"/>
                    <a:pt x="1807" y="495"/>
                  </a:cubicBezTo>
                  <a:cubicBezTo>
                    <a:pt x="1807" y="322"/>
                    <a:pt x="1774" y="157"/>
                    <a:pt x="17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181;p39">
              <a:extLst>
                <a:ext uri="{FF2B5EF4-FFF2-40B4-BE49-F238E27FC236}">
                  <a16:creationId xmlns:a16="http://schemas.microsoft.com/office/drawing/2014/main" id="{7FBB9640-74AD-93F3-2632-65885D53FFD2}"/>
                </a:ext>
              </a:extLst>
            </p:cNvPr>
            <p:cNvSpPr/>
            <p:nvPr/>
          </p:nvSpPr>
          <p:spPr>
            <a:xfrm>
              <a:off x="9917510" y="2217031"/>
              <a:ext cx="45783" cy="108912"/>
            </a:xfrm>
            <a:custGeom>
              <a:avLst/>
              <a:gdLst/>
              <a:ahLst/>
              <a:cxnLst/>
              <a:rect l="l" t="t" r="r" b="b"/>
              <a:pathLst>
                <a:path w="446" h="1061" extrusionOk="0">
                  <a:moveTo>
                    <a:pt x="277" y="17"/>
                  </a:moveTo>
                  <a:lnTo>
                    <a:pt x="277" y="1"/>
                  </a:lnTo>
                  <a:cubicBezTo>
                    <a:pt x="116" y="29"/>
                    <a:pt x="0" y="166"/>
                    <a:pt x="0" y="330"/>
                  </a:cubicBezTo>
                  <a:lnTo>
                    <a:pt x="0" y="446"/>
                  </a:lnTo>
                  <a:cubicBezTo>
                    <a:pt x="0" y="730"/>
                    <a:pt x="186" y="970"/>
                    <a:pt x="446" y="1060"/>
                  </a:cubicBezTo>
                  <a:cubicBezTo>
                    <a:pt x="339" y="730"/>
                    <a:pt x="277" y="380"/>
                    <a:pt x="277" y="17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182;p39">
              <a:extLst>
                <a:ext uri="{FF2B5EF4-FFF2-40B4-BE49-F238E27FC236}">
                  <a16:creationId xmlns:a16="http://schemas.microsoft.com/office/drawing/2014/main" id="{7ED1012A-4991-F4A4-3BA3-669D0D781D73}"/>
                </a:ext>
              </a:extLst>
            </p:cNvPr>
            <p:cNvSpPr/>
            <p:nvPr/>
          </p:nvSpPr>
          <p:spPr>
            <a:xfrm>
              <a:off x="10364452" y="2217031"/>
              <a:ext cx="46194" cy="108912"/>
            </a:xfrm>
            <a:custGeom>
              <a:avLst/>
              <a:gdLst/>
              <a:ahLst/>
              <a:cxnLst/>
              <a:rect l="l" t="t" r="r" b="b"/>
              <a:pathLst>
                <a:path w="450" h="1061" extrusionOk="0">
                  <a:moveTo>
                    <a:pt x="169" y="17"/>
                  </a:moveTo>
                  <a:lnTo>
                    <a:pt x="169" y="1"/>
                  </a:lnTo>
                  <a:cubicBezTo>
                    <a:pt x="330" y="29"/>
                    <a:pt x="450" y="166"/>
                    <a:pt x="450" y="330"/>
                  </a:cubicBezTo>
                  <a:lnTo>
                    <a:pt x="450" y="446"/>
                  </a:lnTo>
                  <a:cubicBezTo>
                    <a:pt x="450" y="730"/>
                    <a:pt x="264" y="970"/>
                    <a:pt x="0" y="1060"/>
                  </a:cubicBezTo>
                  <a:cubicBezTo>
                    <a:pt x="107" y="730"/>
                    <a:pt x="169" y="380"/>
                    <a:pt x="169" y="17"/>
                  </a:cubicBezTo>
                  <a:close/>
                </a:path>
              </a:pathLst>
            </a:custGeom>
            <a:solidFill>
              <a:srgbClr val="E3B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183;p39">
              <a:extLst>
                <a:ext uri="{FF2B5EF4-FFF2-40B4-BE49-F238E27FC236}">
                  <a16:creationId xmlns:a16="http://schemas.microsoft.com/office/drawing/2014/main" id="{88734B79-B682-1FC9-A4D1-D040660D9B09}"/>
                </a:ext>
              </a:extLst>
            </p:cNvPr>
            <p:cNvSpPr/>
            <p:nvPr/>
          </p:nvSpPr>
          <p:spPr>
            <a:xfrm>
              <a:off x="10121067" y="2411348"/>
              <a:ext cx="85612" cy="19093"/>
            </a:xfrm>
            <a:custGeom>
              <a:avLst/>
              <a:gdLst/>
              <a:ahLst/>
              <a:cxnLst/>
              <a:rect l="l" t="t" r="r" b="b"/>
              <a:pathLst>
                <a:path w="834" h="186" extrusionOk="0">
                  <a:moveTo>
                    <a:pt x="833" y="0"/>
                  </a:moveTo>
                  <a:lnTo>
                    <a:pt x="1" y="0"/>
                  </a:lnTo>
                  <a:lnTo>
                    <a:pt x="1" y="21"/>
                  </a:lnTo>
                  <a:cubicBezTo>
                    <a:pt x="1" y="111"/>
                    <a:pt x="71" y="186"/>
                    <a:pt x="166" y="186"/>
                  </a:cubicBezTo>
                  <a:lnTo>
                    <a:pt x="669" y="186"/>
                  </a:lnTo>
                  <a:cubicBezTo>
                    <a:pt x="763" y="186"/>
                    <a:pt x="833" y="115"/>
                    <a:pt x="833" y="21"/>
                  </a:cubicBezTo>
                  <a:close/>
                </a:path>
              </a:pathLst>
            </a:custGeom>
            <a:solidFill>
              <a:srgbClr val="8A531D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284;p18">
            <a:extLst>
              <a:ext uri="{FF2B5EF4-FFF2-40B4-BE49-F238E27FC236}">
                <a16:creationId xmlns:a16="http://schemas.microsoft.com/office/drawing/2014/main" id="{0EC4472E-C32B-D99C-94B9-1003D112EE5F}"/>
              </a:ext>
            </a:extLst>
          </p:cNvPr>
          <p:cNvGrpSpPr/>
          <p:nvPr/>
        </p:nvGrpSpPr>
        <p:grpSpPr>
          <a:xfrm>
            <a:off x="1883044" y="3315188"/>
            <a:ext cx="520380" cy="475241"/>
            <a:chOff x="5210295" y="1417877"/>
            <a:chExt cx="541423" cy="581410"/>
          </a:xfrm>
        </p:grpSpPr>
        <p:sp>
          <p:nvSpPr>
            <p:cNvPr id="972" name="Google Shape;285;p18">
              <a:extLst>
                <a:ext uri="{FF2B5EF4-FFF2-40B4-BE49-F238E27FC236}">
                  <a16:creationId xmlns:a16="http://schemas.microsoft.com/office/drawing/2014/main" id="{9DBCE91F-97D3-B917-42A9-30B900135B3A}"/>
                </a:ext>
              </a:extLst>
            </p:cNvPr>
            <p:cNvSpPr/>
            <p:nvPr/>
          </p:nvSpPr>
          <p:spPr>
            <a:xfrm>
              <a:off x="5401531" y="1619240"/>
              <a:ext cx="135862" cy="290606"/>
            </a:xfrm>
            <a:custGeom>
              <a:avLst/>
              <a:gdLst/>
              <a:ahLst/>
              <a:cxnLst/>
              <a:rect l="l" t="t" r="r" b="b"/>
              <a:pathLst>
                <a:path w="3972" h="8496" extrusionOk="0">
                  <a:moveTo>
                    <a:pt x="866" y="1"/>
                  </a:moveTo>
                  <a:lnTo>
                    <a:pt x="1" y="2753"/>
                  </a:lnTo>
                  <a:lnTo>
                    <a:pt x="1792" y="4898"/>
                  </a:lnTo>
                  <a:lnTo>
                    <a:pt x="2882" y="8496"/>
                  </a:lnTo>
                  <a:lnTo>
                    <a:pt x="3972" y="7844"/>
                  </a:lnTo>
                  <a:lnTo>
                    <a:pt x="3206" y="4155"/>
                  </a:lnTo>
                  <a:cubicBezTo>
                    <a:pt x="3172" y="3999"/>
                    <a:pt x="3114" y="3858"/>
                    <a:pt x="3038" y="3724"/>
                  </a:cubicBezTo>
                  <a:lnTo>
                    <a:pt x="2470" y="2753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86;p18">
              <a:extLst>
                <a:ext uri="{FF2B5EF4-FFF2-40B4-BE49-F238E27FC236}">
                  <a16:creationId xmlns:a16="http://schemas.microsoft.com/office/drawing/2014/main" id="{6DA9D288-5276-8874-22C0-35212CFDE2D5}"/>
                </a:ext>
              </a:extLst>
            </p:cNvPr>
            <p:cNvSpPr/>
            <p:nvPr/>
          </p:nvSpPr>
          <p:spPr>
            <a:xfrm>
              <a:off x="5401394" y="1619137"/>
              <a:ext cx="84657" cy="140172"/>
            </a:xfrm>
            <a:custGeom>
              <a:avLst/>
              <a:gdLst/>
              <a:ahLst/>
              <a:cxnLst/>
              <a:rect l="l" t="t" r="r" b="b"/>
              <a:pathLst>
                <a:path w="2475" h="4098" extrusionOk="0">
                  <a:moveTo>
                    <a:pt x="870" y="0"/>
                  </a:moveTo>
                  <a:lnTo>
                    <a:pt x="1" y="2752"/>
                  </a:lnTo>
                  <a:lnTo>
                    <a:pt x="1129" y="4097"/>
                  </a:lnTo>
                  <a:lnTo>
                    <a:pt x="2474" y="2752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87;p18">
              <a:extLst>
                <a:ext uri="{FF2B5EF4-FFF2-40B4-BE49-F238E27FC236}">
                  <a16:creationId xmlns:a16="http://schemas.microsoft.com/office/drawing/2014/main" id="{ADE84E5C-986F-CF8C-0AAE-E94F39E0C0B9}"/>
                </a:ext>
              </a:extLst>
            </p:cNvPr>
            <p:cNvSpPr/>
            <p:nvPr/>
          </p:nvSpPr>
          <p:spPr>
            <a:xfrm>
              <a:off x="5499561" y="1887540"/>
              <a:ext cx="74601" cy="55959"/>
            </a:xfrm>
            <a:custGeom>
              <a:avLst/>
              <a:gdLst/>
              <a:ahLst/>
              <a:cxnLst/>
              <a:rect l="l" t="t" r="r" b="b"/>
              <a:pathLst>
                <a:path w="2181" h="1636" extrusionOk="0">
                  <a:moveTo>
                    <a:pt x="1091" y="0"/>
                  </a:moveTo>
                  <a:lnTo>
                    <a:pt x="1" y="652"/>
                  </a:lnTo>
                  <a:lnTo>
                    <a:pt x="1" y="1635"/>
                  </a:lnTo>
                  <a:lnTo>
                    <a:pt x="2181" y="1635"/>
                  </a:lnTo>
                  <a:lnTo>
                    <a:pt x="2181" y="984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88;p18">
              <a:extLst>
                <a:ext uri="{FF2B5EF4-FFF2-40B4-BE49-F238E27FC236}">
                  <a16:creationId xmlns:a16="http://schemas.microsoft.com/office/drawing/2014/main" id="{DA3FAABC-C80A-6B4D-8C31-20FDB7020AEE}"/>
                </a:ext>
              </a:extLst>
            </p:cNvPr>
            <p:cNvSpPr/>
            <p:nvPr/>
          </p:nvSpPr>
          <p:spPr>
            <a:xfrm>
              <a:off x="5341434" y="1517447"/>
              <a:ext cx="57909" cy="124130"/>
            </a:xfrm>
            <a:custGeom>
              <a:avLst/>
              <a:gdLst/>
              <a:ahLst/>
              <a:cxnLst/>
              <a:rect l="l" t="t" r="r" b="b"/>
              <a:pathLst>
                <a:path w="1693" h="3629" extrusionOk="0">
                  <a:moveTo>
                    <a:pt x="1693" y="0"/>
                  </a:moveTo>
                  <a:lnTo>
                    <a:pt x="515" y="930"/>
                  </a:lnTo>
                  <a:cubicBezTo>
                    <a:pt x="199" y="1189"/>
                    <a:pt x="1" y="1616"/>
                    <a:pt x="1" y="2077"/>
                  </a:cubicBezTo>
                  <a:cubicBezTo>
                    <a:pt x="1" y="2447"/>
                    <a:pt x="123" y="2794"/>
                    <a:pt x="336" y="3049"/>
                  </a:cubicBezTo>
                  <a:lnTo>
                    <a:pt x="816" y="3629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89;p18">
              <a:extLst>
                <a:ext uri="{FF2B5EF4-FFF2-40B4-BE49-F238E27FC236}">
                  <a16:creationId xmlns:a16="http://schemas.microsoft.com/office/drawing/2014/main" id="{51815327-004D-C449-800C-AAB35B5EE1E3}"/>
                </a:ext>
              </a:extLst>
            </p:cNvPr>
            <p:cNvSpPr/>
            <p:nvPr/>
          </p:nvSpPr>
          <p:spPr>
            <a:xfrm>
              <a:off x="5267005" y="1473768"/>
              <a:ext cx="195824" cy="402593"/>
            </a:xfrm>
            <a:custGeom>
              <a:avLst/>
              <a:gdLst/>
              <a:ahLst/>
              <a:cxnLst/>
              <a:rect l="l" t="t" r="r" b="b"/>
              <a:pathLst>
                <a:path w="5725" h="11770" extrusionOk="0">
                  <a:moveTo>
                    <a:pt x="5188" y="1"/>
                  </a:moveTo>
                  <a:lnTo>
                    <a:pt x="3549" y="1540"/>
                  </a:lnTo>
                  <a:lnTo>
                    <a:pt x="3015" y="4254"/>
                  </a:lnTo>
                  <a:lnTo>
                    <a:pt x="2383" y="7490"/>
                  </a:lnTo>
                  <a:lnTo>
                    <a:pt x="2184" y="8500"/>
                  </a:lnTo>
                  <a:lnTo>
                    <a:pt x="1" y="11118"/>
                  </a:lnTo>
                  <a:lnTo>
                    <a:pt x="1091" y="11769"/>
                  </a:lnTo>
                  <a:lnTo>
                    <a:pt x="3259" y="10035"/>
                  </a:lnTo>
                  <a:cubicBezTo>
                    <a:pt x="3446" y="9887"/>
                    <a:pt x="3587" y="9673"/>
                    <a:pt x="3671" y="9422"/>
                  </a:cubicBezTo>
                  <a:lnTo>
                    <a:pt x="4075" y="8168"/>
                  </a:lnTo>
                  <a:lnTo>
                    <a:pt x="5138" y="4890"/>
                  </a:lnTo>
                  <a:lnTo>
                    <a:pt x="5725" y="3080"/>
                  </a:lnTo>
                  <a:lnTo>
                    <a:pt x="51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90;p18">
              <a:extLst>
                <a:ext uri="{FF2B5EF4-FFF2-40B4-BE49-F238E27FC236}">
                  <a16:creationId xmlns:a16="http://schemas.microsoft.com/office/drawing/2014/main" id="{A54C9344-A584-7CFD-96BF-ADB8C5D066FD}"/>
                </a:ext>
              </a:extLst>
            </p:cNvPr>
            <p:cNvSpPr/>
            <p:nvPr/>
          </p:nvSpPr>
          <p:spPr>
            <a:xfrm>
              <a:off x="5424995" y="1451364"/>
              <a:ext cx="55959" cy="67247"/>
            </a:xfrm>
            <a:custGeom>
              <a:avLst/>
              <a:gdLst/>
              <a:ahLst/>
              <a:cxnLst/>
              <a:rect l="l" t="t" r="r" b="b"/>
              <a:pathLst>
                <a:path w="1636" h="1966" extrusionOk="0">
                  <a:moveTo>
                    <a:pt x="820" y="0"/>
                  </a:moveTo>
                  <a:lnTo>
                    <a:pt x="271" y="652"/>
                  </a:lnTo>
                  <a:lnTo>
                    <a:pt x="1" y="656"/>
                  </a:lnTo>
                  <a:lnTo>
                    <a:pt x="1" y="987"/>
                  </a:lnTo>
                  <a:cubicBezTo>
                    <a:pt x="1" y="1524"/>
                    <a:pt x="364" y="1966"/>
                    <a:pt x="820" y="1966"/>
                  </a:cubicBezTo>
                  <a:cubicBezTo>
                    <a:pt x="840" y="1966"/>
                    <a:pt x="860" y="1965"/>
                    <a:pt x="881" y="1963"/>
                  </a:cubicBezTo>
                  <a:cubicBezTo>
                    <a:pt x="1300" y="1925"/>
                    <a:pt x="1636" y="1464"/>
                    <a:pt x="1636" y="961"/>
                  </a:cubicBezTo>
                  <a:lnTo>
                    <a:pt x="16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91;p18">
              <a:extLst>
                <a:ext uri="{FF2B5EF4-FFF2-40B4-BE49-F238E27FC236}">
                  <a16:creationId xmlns:a16="http://schemas.microsoft.com/office/drawing/2014/main" id="{012C5FBD-B20A-9082-16DF-785014D9953F}"/>
                </a:ext>
              </a:extLst>
            </p:cNvPr>
            <p:cNvSpPr/>
            <p:nvPr/>
          </p:nvSpPr>
          <p:spPr>
            <a:xfrm>
              <a:off x="5424995" y="1417877"/>
              <a:ext cx="55959" cy="55925"/>
            </a:xfrm>
            <a:custGeom>
              <a:avLst/>
              <a:gdLst/>
              <a:ahLst/>
              <a:cxnLst/>
              <a:rect l="l" t="t" r="r" b="b"/>
              <a:pathLst>
                <a:path w="1636" h="1635" extrusionOk="0">
                  <a:moveTo>
                    <a:pt x="822" y="0"/>
                  </a:moveTo>
                  <a:cubicBezTo>
                    <a:pt x="800" y="0"/>
                    <a:pt x="778" y="1"/>
                    <a:pt x="755" y="3"/>
                  </a:cubicBezTo>
                  <a:cubicBezTo>
                    <a:pt x="336" y="42"/>
                    <a:pt x="1" y="499"/>
                    <a:pt x="1" y="1002"/>
                  </a:cubicBezTo>
                  <a:lnTo>
                    <a:pt x="1" y="1635"/>
                  </a:lnTo>
                  <a:lnTo>
                    <a:pt x="271" y="1635"/>
                  </a:lnTo>
                  <a:lnTo>
                    <a:pt x="820" y="983"/>
                  </a:lnTo>
                  <a:lnTo>
                    <a:pt x="1636" y="983"/>
                  </a:lnTo>
                  <a:lnTo>
                    <a:pt x="1636" y="979"/>
                  </a:lnTo>
                  <a:cubicBezTo>
                    <a:pt x="1636" y="438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92;p18">
              <a:extLst>
                <a:ext uri="{FF2B5EF4-FFF2-40B4-BE49-F238E27FC236}">
                  <a16:creationId xmlns:a16="http://schemas.microsoft.com/office/drawing/2014/main" id="{15FAA740-4303-4019-AF71-E1AD11714BE4}"/>
                </a:ext>
              </a:extLst>
            </p:cNvPr>
            <p:cNvSpPr/>
            <p:nvPr/>
          </p:nvSpPr>
          <p:spPr>
            <a:xfrm>
              <a:off x="5387713" y="1496308"/>
              <a:ext cx="153478" cy="111782"/>
            </a:xfrm>
            <a:custGeom>
              <a:avLst/>
              <a:gdLst/>
              <a:ahLst/>
              <a:cxnLst/>
              <a:rect l="l" t="t" r="r" b="b"/>
              <a:pathLst>
                <a:path w="4487" h="3268" extrusionOk="0">
                  <a:moveTo>
                    <a:pt x="769" y="0"/>
                  </a:moveTo>
                  <a:cubicBezTo>
                    <a:pt x="759" y="0"/>
                    <a:pt x="750" y="1"/>
                    <a:pt x="740" y="1"/>
                  </a:cubicBezTo>
                  <a:cubicBezTo>
                    <a:pt x="332" y="1"/>
                    <a:pt x="1" y="394"/>
                    <a:pt x="1" y="881"/>
                  </a:cubicBezTo>
                  <a:cubicBezTo>
                    <a:pt x="1" y="1152"/>
                    <a:pt x="92" y="1415"/>
                    <a:pt x="256" y="1605"/>
                  </a:cubicBezTo>
                  <a:lnTo>
                    <a:pt x="1255" y="2806"/>
                  </a:lnTo>
                  <a:cubicBezTo>
                    <a:pt x="1502" y="3103"/>
                    <a:pt x="1838" y="3267"/>
                    <a:pt x="2188" y="3267"/>
                  </a:cubicBezTo>
                  <a:cubicBezTo>
                    <a:pt x="2543" y="3267"/>
                    <a:pt x="2874" y="3103"/>
                    <a:pt x="3122" y="2806"/>
                  </a:cubicBezTo>
                  <a:lnTo>
                    <a:pt x="4281" y="1419"/>
                  </a:lnTo>
                  <a:cubicBezTo>
                    <a:pt x="4487" y="1171"/>
                    <a:pt x="4487" y="778"/>
                    <a:pt x="4281" y="535"/>
                  </a:cubicBezTo>
                  <a:cubicBezTo>
                    <a:pt x="4258" y="504"/>
                    <a:pt x="4227" y="481"/>
                    <a:pt x="4201" y="458"/>
                  </a:cubicBezTo>
                  <a:cubicBezTo>
                    <a:pt x="4110" y="386"/>
                    <a:pt x="4009" y="352"/>
                    <a:pt x="3909" y="352"/>
                  </a:cubicBezTo>
                  <a:cubicBezTo>
                    <a:pt x="3741" y="352"/>
                    <a:pt x="3577" y="450"/>
                    <a:pt x="3477" y="630"/>
                  </a:cubicBezTo>
                  <a:lnTo>
                    <a:pt x="3286" y="977"/>
                  </a:lnTo>
                  <a:lnTo>
                    <a:pt x="2196" y="1628"/>
                  </a:lnTo>
                  <a:lnTo>
                    <a:pt x="1323" y="325"/>
                  </a:lnTo>
                  <a:cubicBezTo>
                    <a:pt x="1192" y="124"/>
                    <a:pt x="987" y="0"/>
                    <a:pt x="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93;p18">
              <a:extLst>
                <a:ext uri="{FF2B5EF4-FFF2-40B4-BE49-F238E27FC236}">
                  <a16:creationId xmlns:a16="http://schemas.microsoft.com/office/drawing/2014/main" id="{1FDAAF5C-425C-F78B-8EF7-A81F7CA316BA}"/>
                </a:ext>
              </a:extLst>
            </p:cNvPr>
            <p:cNvSpPr/>
            <p:nvPr/>
          </p:nvSpPr>
          <p:spPr>
            <a:xfrm>
              <a:off x="5348343" y="1619240"/>
              <a:ext cx="94440" cy="133913"/>
            </a:xfrm>
            <a:custGeom>
              <a:avLst/>
              <a:gdLst/>
              <a:ahLst/>
              <a:cxnLst/>
              <a:rect l="l" t="t" r="r" b="b"/>
              <a:pathLst>
                <a:path w="2761" h="3915" extrusionOk="0">
                  <a:moveTo>
                    <a:pt x="633" y="1"/>
                  </a:moveTo>
                  <a:lnTo>
                    <a:pt x="1" y="3237"/>
                  </a:lnTo>
                  <a:lnTo>
                    <a:pt x="1697" y="3915"/>
                  </a:lnTo>
                  <a:lnTo>
                    <a:pt x="2760" y="637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94;p18">
              <a:extLst>
                <a:ext uri="{FF2B5EF4-FFF2-40B4-BE49-F238E27FC236}">
                  <a16:creationId xmlns:a16="http://schemas.microsoft.com/office/drawing/2014/main" id="{4D527B22-89A9-71B7-9827-5C772996AF00}"/>
                </a:ext>
              </a:extLst>
            </p:cNvPr>
            <p:cNvSpPr/>
            <p:nvPr/>
          </p:nvSpPr>
          <p:spPr>
            <a:xfrm>
              <a:off x="5266869" y="1729925"/>
              <a:ext cx="139385" cy="146432"/>
            </a:xfrm>
            <a:custGeom>
              <a:avLst/>
              <a:gdLst/>
              <a:ahLst/>
              <a:cxnLst/>
              <a:rect l="l" t="t" r="r" b="b"/>
              <a:pathLst>
                <a:path w="4075" h="4281" extrusionOk="0">
                  <a:moveTo>
                    <a:pt x="2383" y="1"/>
                  </a:moveTo>
                  <a:lnTo>
                    <a:pt x="2185" y="1011"/>
                  </a:lnTo>
                  <a:lnTo>
                    <a:pt x="1" y="3629"/>
                  </a:lnTo>
                  <a:lnTo>
                    <a:pt x="1091" y="4280"/>
                  </a:lnTo>
                  <a:lnTo>
                    <a:pt x="3259" y="2546"/>
                  </a:lnTo>
                  <a:cubicBezTo>
                    <a:pt x="3446" y="2398"/>
                    <a:pt x="3587" y="2184"/>
                    <a:pt x="3671" y="1933"/>
                  </a:cubicBezTo>
                  <a:lnTo>
                    <a:pt x="4075" y="679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95;p18">
              <a:extLst>
                <a:ext uri="{FF2B5EF4-FFF2-40B4-BE49-F238E27FC236}">
                  <a16:creationId xmlns:a16="http://schemas.microsoft.com/office/drawing/2014/main" id="{9590513A-38ED-D4BE-FE46-D4AB98EED671}"/>
                </a:ext>
              </a:extLst>
            </p:cNvPr>
            <p:cNvSpPr/>
            <p:nvPr/>
          </p:nvSpPr>
          <p:spPr>
            <a:xfrm>
              <a:off x="5210295" y="1943464"/>
              <a:ext cx="401430" cy="55823"/>
            </a:xfrm>
            <a:custGeom>
              <a:avLst/>
              <a:gdLst/>
              <a:ahLst/>
              <a:cxnLst/>
              <a:rect l="l" t="t" r="r" b="b"/>
              <a:pathLst>
                <a:path w="11736" h="1632" extrusionOk="0">
                  <a:moveTo>
                    <a:pt x="820" y="0"/>
                  </a:moveTo>
                  <a:lnTo>
                    <a:pt x="1" y="1631"/>
                  </a:lnTo>
                  <a:lnTo>
                    <a:pt x="11735" y="1631"/>
                  </a:lnTo>
                  <a:lnTo>
                    <a:pt x="117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96;p18">
              <a:extLst>
                <a:ext uri="{FF2B5EF4-FFF2-40B4-BE49-F238E27FC236}">
                  <a16:creationId xmlns:a16="http://schemas.microsoft.com/office/drawing/2014/main" id="{2CB17D94-575D-12E6-D18F-7BF7284B5D0F}"/>
                </a:ext>
              </a:extLst>
            </p:cNvPr>
            <p:cNvSpPr/>
            <p:nvPr/>
          </p:nvSpPr>
          <p:spPr>
            <a:xfrm>
              <a:off x="5611683" y="1920889"/>
              <a:ext cx="140035" cy="78261"/>
            </a:xfrm>
            <a:custGeom>
              <a:avLst/>
              <a:gdLst/>
              <a:ahLst/>
              <a:cxnLst/>
              <a:rect l="l" t="t" r="r" b="b"/>
              <a:pathLst>
                <a:path w="4094" h="2288" extrusionOk="0">
                  <a:moveTo>
                    <a:pt x="0" y="1"/>
                  </a:moveTo>
                  <a:lnTo>
                    <a:pt x="0" y="2288"/>
                  </a:lnTo>
                  <a:lnTo>
                    <a:pt x="4094" y="2288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97;p18">
              <a:extLst>
                <a:ext uri="{FF2B5EF4-FFF2-40B4-BE49-F238E27FC236}">
                  <a16:creationId xmlns:a16="http://schemas.microsoft.com/office/drawing/2014/main" id="{277032E8-E79E-61F3-24AE-8914D0D530C1}"/>
                </a:ext>
              </a:extLst>
            </p:cNvPr>
            <p:cNvSpPr/>
            <p:nvPr/>
          </p:nvSpPr>
          <p:spPr>
            <a:xfrm>
              <a:off x="5695620" y="1652623"/>
              <a:ext cx="56096" cy="268304"/>
            </a:xfrm>
            <a:custGeom>
              <a:avLst/>
              <a:gdLst/>
              <a:ahLst/>
              <a:cxnLst/>
              <a:rect l="l" t="t" r="r" b="b"/>
              <a:pathLst>
                <a:path w="1640" h="7844" extrusionOk="0">
                  <a:moveTo>
                    <a:pt x="1" y="1"/>
                  </a:moveTo>
                  <a:lnTo>
                    <a:pt x="1" y="7844"/>
                  </a:lnTo>
                  <a:lnTo>
                    <a:pt x="1640" y="7844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98;p18">
              <a:extLst>
                <a:ext uri="{FF2B5EF4-FFF2-40B4-BE49-F238E27FC236}">
                  <a16:creationId xmlns:a16="http://schemas.microsoft.com/office/drawing/2014/main" id="{AE3B86B7-4AF6-4FE9-7052-9125673B55E1}"/>
                </a:ext>
              </a:extLst>
            </p:cNvPr>
            <p:cNvSpPr/>
            <p:nvPr/>
          </p:nvSpPr>
          <p:spPr>
            <a:xfrm>
              <a:off x="5546352" y="1607781"/>
              <a:ext cx="149442" cy="44877"/>
            </a:xfrm>
            <a:custGeom>
              <a:avLst/>
              <a:gdLst/>
              <a:ahLst/>
              <a:cxnLst/>
              <a:rect l="l" t="t" r="r" b="b"/>
              <a:pathLst>
                <a:path w="4369" h="1312" extrusionOk="0">
                  <a:moveTo>
                    <a:pt x="550" y="1"/>
                  </a:moveTo>
                  <a:lnTo>
                    <a:pt x="1" y="1312"/>
                  </a:lnTo>
                  <a:lnTo>
                    <a:pt x="4369" y="1312"/>
                  </a:lnTo>
                  <a:lnTo>
                    <a:pt x="4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99;p18">
              <a:extLst>
                <a:ext uri="{FF2B5EF4-FFF2-40B4-BE49-F238E27FC236}">
                  <a16:creationId xmlns:a16="http://schemas.microsoft.com/office/drawing/2014/main" id="{B831C682-4926-8175-FD9E-73479833C23A}"/>
                </a:ext>
              </a:extLst>
            </p:cNvPr>
            <p:cNvSpPr/>
            <p:nvPr/>
          </p:nvSpPr>
          <p:spPr>
            <a:xfrm>
              <a:off x="5658338" y="1563076"/>
              <a:ext cx="93243" cy="89583"/>
            </a:xfrm>
            <a:custGeom>
              <a:avLst/>
              <a:gdLst/>
              <a:ahLst/>
              <a:cxnLst/>
              <a:rect l="l" t="t" r="r" b="b"/>
              <a:pathLst>
                <a:path w="2726" h="2619" extrusionOk="0">
                  <a:moveTo>
                    <a:pt x="1361" y="0"/>
                  </a:moveTo>
                  <a:lnTo>
                    <a:pt x="1" y="2619"/>
                  </a:lnTo>
                  <a:lnTo>
                    <a:pt x="2726" y="2619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300;p18">
              <a:extLst>
                <a:ext uri="{FF2B5EF4-FFF2-40B4-BE49-F238E27FC236}">
                  <a16:creationId xmlns:a16="http://schemas.microsoft.com/office/drawing/2014/main" id="{A678C043-3E24-F520-E3DD-A32697DEBD6D}"/>
                </a:ext>
              </a:extLst>
            </p:cNvPr>
            <p:cNvSpPr/>
            <p:nvPr/>
          </p:nvSpPr>
          <p:spPr>
            <a:xfrm>
              <a:off x="5247851" y="1854019"/>
              <a:ext cx="55959" cy="89480"/>
            </a:xfrm>
            <a:custGeom>
              <a:avLst/>
              <a:gdLst/>
              <a:ahLst/>
              <a:cxnLst/>
              <a:rect l="l" t="t" r="r" b="b"/>
              <a:pathLst>
                <a:path w="1636" h="2616" extrusionOk="0">
                  <a:moveTo>
                    <a:pt x="549" y="1"/>
                  </a:moveTo>
                  <a:lnTo>
                    <a:pt x="0" y="652"/>
                  </a:lnTo>
                  <a:lnTo>
                    <a:pt x="1361" y="2615"/>
                  </a:lnTo>
                  <a:lnTo>
                    <a:pt x="1635" y="2287"/>
                  </a:lnTo>
                  <a:lnTo>
                    <a:pt x="1635" y="652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301;p18">
              <a:extLst>
                <a:ext uri="{FF2B5EF4-FFF2-40B4-BE49-F238E27FC236}">
                  <a16:creationId xmlns:a16="http://schemas.microsoft.com/office/drawing/2014/main" id="{EFBBD4F4-5549-F4EF-B456-02CC7CA6CB31}"/>
                </a:ext>
              </a:extLst>
            </p:cNvPr>
            <p:cNvSpPr/>
            <p:nvPr/>
          </p:nvSpPr>
          <p:spPr>
            <a:xfrm>
              <a:off x="5630324" y="1876184"/>
              <a:ext cx="65332" cy="44740"/>
            </a:xfrm>
            <a:custGeom>
              <a:avLst/>
              <a:gdLst/>
              <a:ahLst/>
              <a:cxnLst/>
              <a:rect l="l" t="t" r="r" b="b"/>
              <a:pathLst>
                <a:path w="1910" h="1308" extrusionOk="0">
                  <a:moveTo>
                    <a:pt x="545" y="1"/>
                  </a:moveTo>
                  <a:lnTo>
                    <a:pt x="0" y="1308"/>
                  </a:lnTo>
                  <a:lnTo>
                    <a:pt x="1910" y="1308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021D8DAD-A45C-6A16-7913-48ED9CDF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83" y="228101"/>
            <a:ext cx="611286" cy="8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01;p16">
            <a:extLst>
              <a:ext uri="{FF2B5EF4-FFF2-40B4-BE49-F238E27FC236}">
                <a16:creationId xmlns:a16="http://schemas.microsoft.com/office/drawing/2014/main" id="{08B64B18-DC33-BC15-4B5A-A8AA0C76D7B8}"/>
              </a:ext>
            </a:extLst>
          </p:cNvPr>
          <p:cNvSpPr/>
          <p:nvPr/>
        </p:nvSpPr>
        <p:spPr>
          <a:xfrm>
            <a:off x="8379900" y="4558332"/>
            <a:ext cx="452400" cy="371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6"/>
          <p:cNvSpPr txBox="1">
            <a:spLocks noGrp="1"/>
          </p:cNvSpPr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Fitbit</a:t>
            </a:r>
            <a:endParaRPr dirty="0"/>
          </a:p>
        </p:txBody>
      </p:sp>
      <p:sp>
        <p:nvSpPr>
          <p:cNvPr id="988" name="Google Shape;988;p26"/>
          <p:cNvSpPr txBox="1"/>
          <p:nvPr/>
        </p:nvSpPr>
        <p:spPr>
          <a:xfrm>
            <a:off x="1223095" y="998717"/>
            <a:ext cx="248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Random Forest</a:t>
            </a:r>
            <a:endParaRPr sz="21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89" name="Google Shape;989;p26"/>
          <p:cNvGrpSpPr/>
          <p:nvPr/>
        </p:nvGrpSpPr>
        <p:grpSpPr>
          <a:xfrm>
            <a:off x="1315070" y="1597592"/>
            <a:ext cx="2009675" cy="1217725"/>
            <a:chOff x="819125" y="1767075"/>
            <a:chExt cx="2009675" cy="1217725"/>
          </a:xfrm>
        </p:grpSpPr>
        <p:sp>
          <p:nvSpPr>
            <p:cNvPr id="990" name="Google Shape;990;p26"/>
            <p:cNvSpPr txBox="1"/>
            <p:nvPr/>
          </p:nvSpPr>
          <p:spPr>
            <a:xfrm>
              <a:off x="1097500" y="1767075"/>
              <a:ext cx="1731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RStudio</a:t>
              </a:r>
              <a:endParaRPr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91" name="Google Shape;991;p26"/>
            <p:cNvSpPr txBox="1"/>
            <p:nvPr/>
          </p:nvSpPr>
          <p:spPr>
            <a:xfrm>
              <a:off x="1097500" y="2121700"/>
              <a:ext cx="1685700" cy="8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Prediction accuracy: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0.9138</a:t>
              </a:r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819125" y="1906525"/>
              <a:ext cx="235500" cy="23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26"/>
          <p:cNvGrpSpPr/>
          <p:nvPr/>
        </p:nvGrpSpPr>
        <p:grpSpPr>
          <a:xfrm>
            <a:off x="1309263" y="2797761"/>
            <a:ext cx="2009675" cy="1217725"/>
            <a:chOff x="819125" y="3152125"/>
            <a:chExt cx="2009675" cy="1217725"/>
          </a:xfrm>
        </p:grpSpPr>
        <p:sp>
          <p:nvSpPr>
            <p:cNvPr id="994" name="Google Shape;994;p26"/>
            <p:cNvSpPr txBox="1"/>
            <p:nvPr/>
          </p:nvSpPr>
          <p:spPr>
            <a:xfrm>
              <a:off x="1097500" y="3152125"/>
              <a:ext cx="1731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Python</a:t>
              </a:r>
              <a:endParaRPr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95" name="Google Shape;995;p26"/>
            <p:cNvSpPr txBox="1"/>
            <p:nvPr/>
          </p:nvSpPr>
          <p:spPr>
            <a:xfrm>
              <a:off x="1097500" y="3506750"/>
              <a:ext cx="1685700" cy="8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Prediction accuracy: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0.9042</a:t>
              </a:r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819125" y="3290375"/>
              <a:ext cx="235500" cy="23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26BD6D7-E5EA-C2B1-7B50-09CFBD9E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570" y="880497"/>
            <a:ext cx="4308047" cy="3972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DBE46-4BDB-3FB2-DB68-C6BD1606B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95" y="792525"/>
            <a:ext cx="4650524" cy="3905572"/>
          </a:xfrm>
          <a:prstGeom prst="rect">
            <a:avLst/>
          </a:prstGeom>
        </p:spPr>
      </p:pic>
      <p:grpSp>
        <p:nvGrpSpPr>
          <p:cNvPr id="25" name="Google Shape;1148;p29">
            <a:extLst>
              <a:ext uri="{FF2B5EF4-FFF2-40B4-BE49-F238E27FC236}">
                <a16:creationId xmlns:a16="http://schemas.microsoft.com/office/drawing/2014/main" id="{B6129B59-7442-AE21-F807-BA63D006BD58}"/>
              </a:ext>
            </a:extLst>
          </p:cNvPr>
          <p:cNvGrpSpPr/>
          <p:nvPr/>
        </p:nvGrpSpPr>
        <p:grpSpPr>
          <a:xfrm>
            <a:off x="1227179" y="4095720"/>
            <a:ext cx="439205" cy="610524"/>
            <a:chOff x="1613650" y="924050"/>
            <a:chExt cx="439205" cy="610524"/>
          </a:xfrm>
        </p:grpSpPr>
        <p:sp>
          <p:nvSpPr>
            <p:cNvPr id="26" name="Google Shape;1149;p29">
              <a:extLst>
                <a:ext uri="{FF2B5EF4-FFF2-40B4-BE49-F238E27FC236}">
                  <a16:creationId xmlns:a16="http://schemas.microsoft.com/office/drawing/2014/main" id="{60252EE7-0A24-A47E-C867-468305D75270}"/>
                </a:ext>
              </a:extLst>
            </p:cNvPr>
            <p:cNvSpPr/>
            <p:nvPr/>
          </p:nvSpPr>
          <p:spPr>
            <a:xfrm>
              <a:off x="1658041" y="1273961"/>
              <a:ext cx="114242" cy="228935"/>
            </a:xfrm>
            <a:custGeom>
              <a:avLst/>
              <a:gdLst/>
              <a:ahLst/>
              <a:cxnLst/>
              <a:rect l="l" t="t" r="r" b="b"/>
              <a:pathLst>
                <a:path w="3549" h="7112" extrusionOk="0">
                  <a:moveTo>
                    <a:pt x="889" y="0"/>
                  </a:moveTo>
                  <a:cubicBezTo>
                    <a:pt x="831" y="54"/>
                    <a:pt x="774" y="111"/>
                    <a:pt x="721" y="172"/>
                  </a:cubicBezTo>
                  <a:cubicBezTo>
                    <a:pt x="130" y="881"/>
                    <a:pt x="130" y="2032"/>
                    <a:pt x="721" y="2740"/>
                  </a:cubicBezTo>
                  <a:lnTo>
                    <a:pt x="1914" y="4170"/>
                  </a:lnTo>
                  <a:lnTo>
                    <a:pt x="1" y="7112"/>
                  </a:lnTo>
                  <a:lnTo>
                    <a:pt x="1639" y="6784"/>
                  </a:lnTo>
                  <a:lnTo>
                    <a:pt x="3004" y="5385"/>
                  </a:lnTo>
                  <a:cubicBezTo>
                    <a:pt x="3347" y="5031"/>
                    <a:pt x="3549" y="4513"/>
                    <a:pt x="3549" y="3964"/>
                  </a:cubicBezTo>
                  <a:cubicBezTo>
                    <a:pt x="3549" y="3468"/>
                    <a:pt x="3385" y="2992"/>
                    <a:pt x="3095" y="2645"/>
                  </a:cubicBezTo>
                  <a:lnTo>
                    <a:pt x="8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0;p29">
              <a:extLst>
                <a:ext uri="{FF2B5EF4-FFF2-40B4-BE49-F238E27FC236}">
                  <a16:creationId xmlns:a16="http://schemas.microsoft.com/office/drawing/2014/main" id="{C5BF8F9B-13BF-3ACC-48EB-800BB9E7BB7E}"/>
                </a:ext>
              </a:extLst>
            </p:cNvPr>
            <p:cNvSpPr/>
            <p:nvPr/>
          </p:nvSpPr>
          <p:spPr>
            <a:xfrm>
              <a:off x="1658041" y="1273961"/>
              <a:ext cx="114242" cy="228935"/>
            </a:xfrm>
            <a:custGeom>
              <a:avLst/>
              <a:gdLst/>
              <a:ahLst/>
              <a:cxnLst/>
              <a:rect l="l" t="t" r="r" b="b"/>
              <a:pathLst>
                <a:path w="3549" h="7112" extrusionOk="0">
                  <a:moveTo>
                    <a:pt x="889" y="0"/>
                  </a:moveTo>
                  <a:cubicBezTo>
                    <a:pt x="831" y="54"/>
                    <a:pt x="774" y="111"/>
                    <a:pt x="721" y="172"/>
                  </a:cubicBezTo>
                  <a:cubicBezTo>
                    <a:pt x="130" y="881"/>
                    <a:pt x="130" y="2032"/>
                    <a:pt x="721" y="2740"/>
                  </a:cubicBezTo>
                  <a:lnTo>
                    <a:pt x="1914" y="4170"/>
                  </a:lnTo>
                  <a:lnTo>
                    <a:pt x="1" y="7112"/>
                  </a:lnTo>
                  <a:lnTo>
                    <a:pt x="1639" y="6784"/>
                  </a:lnTo>
                  <a:lnTo>
                    <a:pt x="3004" y="5385"/>
                  </a:lnTo>
                  <a:cubicBezTo>
                    <a:pt x="3347" y="5031"/>
                    <a:pt x="3549" y="4513"/>
                    <a:pt x="3549" y="3964"/>
                  </a:cubicBezTo>
                  <a:cubicBezTo>
                    <a:pt x="3549" y="3468"/>
                    <a:pt x="3385" y="2992"/>
                    <a:pt x="3095" y="2645"/>
                  </a:cubicBezTo>
                  <a:lnTo>
                    <a:pt x="889" y="0"/>
                  </a:lnTo>
                  <a:close/>
                </a:path>
              </a:pathLst>
            </a:custGeom>
            <a:solidFill>
              <a:srgbClr val="8A531D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1;p29">
              <a:extLst>
                <a:ext uri="{FF2B5EF4-FFF2-40B4-BE49-F238E27FC236}">
                  <a16:creationId xmlns:a16="http://schemas.microsoft.com/office/drawing/2014/main" id="{6C470CB8-9A02-D3F1-9AA6-16BAE7231031}"/>
                </a:ext>
              </a:extLst>
            </p:cNvPr>
            <p:cNvSpPr/>
            <p:nvPr/>
          </p:nvSpPr>
          <p:spPr>
            <a:xfrm>
              <a:off x="1657558" y="1492341"/>
              <a:ext cx="87879" cy="42233"/>
            </a:xfrm>
            <a:custGeom>
              <a:avLst/>
              <a:gdLst/>
              <a:ahLst/>
              <a:cxnLst/>
              <a:rect l="l" t="t" r="r" b="b"/>
              <a:pathLst>
                <a:path w="2730" h="1312" extrusionOk="0">
                  <a:moveTo>
                    <a:pt x="1639" y="0"/>
                  </a:moveTo>
                  <a:lnTo>
                    <a:pt x="0" y="328"/>
                  </a:lnTo>
                  <a:lnTo>
                    <a:pt x="0" y="1311"/>
                  </a:lnTo>
                  <a:lnTo>
                    <a:pt x="2729" y="1311"/>
                  </a:lnTo>
                  <a:lnTo>
                    <a:pt x="2729" y="9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2;p29">
              <a:extLst>
                <a:ext uri="{FF2B5EF4-FFF2-40B4-BE49-F238E27FC236}">
                  <a16:creationId xmlns:a16="http://schemas.microsoft.com/office/drawing/2014/main" id="{0527B7D9-462D-22D9-F81E-48FF26F582D7}"/>
                </a:ext>
              </a:extLst>
            </p:cNvPr>
            <p:cNvSpPr/>
            <p:nvPr/>
          </p:nvSpPr>
          <p:spPr>
            <a:xfrm>
              <a:off x="1662225" y="1273961"/>
              <a:ext cx="92514" cy="123803"/>
            </a:xfrm>
            <a:custGeom>
              <a:avLst/>
              <a:gdLst/>
              <a:ahLst/>
              <a:cxnLst/>
              <a:rect l="l" t="t" r="r" b="b"/>
              <a:pathLst>
                <a:path w="2874" h="3846" extrusionOk="0">
                  <a:moveTo>
                    <a:pt x="759" y="0"/>
                  </a:moveTo>
                  <a:cubicBezTo>
                    <a:pt x="701" y="54"/>
                    <a:pt x="644" y="111"/>
                    <a:pt x="591" y="172"/>
                  </a:cubicBezTo>
                  <a:cubicBezTo>
                    <a:pt x="0" y="881"/>
                    <a:pt x="0" y="2032"/>
                    <a:pt x="591" y="2740"/>
                  </a:cubicBezTo>
                  <a:lnTo>
                    <a:pt x="1513" y="3846"/>
                  </a:lnTo>
                  <a:lnTo>
                    <a:pt x="2874" y="2535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3;p29">
              <a:extLst>
                <a:ext uri="{FF2B5EF4-FFF2-40B4-BE49-F238E27FC236}">
                  <a16:creationId xmlns:a16="http://schemas.microsoft.com/office/drawing/2014/main" id="{0C29359B-4DCE-D609-4A14-8E24CE690569}"/>
                </a:ext>
              </a:extLst>
            </p:cNvPr>
            <p:cNvSpPr/>
            <p:nvPr/>
          </p:nvSpPr>
          <p:spPr>
            <a:xfrm>
              <a:off x="1772253" y="1187207"/>
              <a:ext cx="61515" cy="73779"/>
            </a:xfrm>
            <a:custGeom>
              <a:avLst/>
              <a:gdLst/>
              <a:ahLst/>
              <a:cxnLst/>
              <a:rect l="l" t="t" r="r" b="b"/>
              <a:pathLst>
                <a:path w="1911" h="2292" extrusionOk="0">
                  <a:moveTo>
                    <a:pt x="820" y="1"/>
                  </a:moveTo>
                  <a:lnTo>
                    <a:pt x="222" y="713"/>
                  </a:lnTo>
                  <a:cubicBezTo>
                    <a:pt x="81" y="885"/>
                    <a:pt x="1" y="1125"/>
                    <a:pt x="1" y="1365"/>
                  </a:cubicBezTo>
                  <a:cubicBezTo>
                    <a:pt x="1" y="1876"/>
                    <a:pt x="348" y="2291"/>
                    <a:pt x="771" y="2291"/>
                  </a:cubicBezTo>
                  <a:cubicBezTo>
                    <a:pt x="977" y="2291"/>
                    <a:pt x="1175" y="2192"/>
                    <a:pt x="1320" y="2021"/>
                  </a:cubicBezTo>
                  <a:lnTo>
                    <a:pt x="1910" y="130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4;p29">
              <a:extLst>
                <a:ext uri="{FF2B5EF4-FFF2-40B4-BE49-F238E27FC236}">
                  <a16:creationId xmlns:a16="http://schemas.microsoft.com/office/drawing/2014/main" id="{6BBA346E-E3DF-EF9E-CC04-77C92F24B698}"/>
                </a:ext>
              </a:extLst>
            </p:cNvPr>
            <p:cNvSpPr/>
            <p:nvPr/>
          </p:nvSpPr>
          <p:spPr>
            <a:xfrm>
              <a:off x="1798649" y="1176552"/>
              <a:ext cx="52534" cy="52663"/>
            </a:xfrm>
            <a:custGeom>
              <a:avLst/>
              <a:gdLst/>
              <a:ahLst/>
              <a:cxnLst/>
              <a:rect l="l" t="t" r="r" b="b"/>
              <a:pathLst>
                <a:path w="1632" h="1636" extrusionOk="0">
                  <a:moveTo>
                    <a:pt x="271" y="0"/>
                  </a:moveTo>
                  <a:lnTo>
                    <a:pt x="0" y="332"/>
                  </a:lnTo>
                  <a:lnTo>
                    <a:pt x="1090" y="1635"/>
                  </a:lnTo>
                  <a:lnTo>
                    <a:pt x="1441" y="1212"/>
                  </a:lnTo>
                  <a:cubicBezTo>
                    <a:pt x="1563" y="1064"/>
                    <a:pt x="1631" y="865"/>
                    <a:pt x="1631" y="656"/>
                  </a:cubicBezTo>
                  <a:cubicBezTo>
                    <a:pt x="1631" y="446"/>
                    <a:pt x="1567" y="244"/>
                    <a:pt x="1441" y="95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5;p29">
              <a:extLst>
                <a:ext uri="{FF2B5EF4-FFF2-40B4-BE49-F238E27FC236}">
                  <a16:creationId xmlns:a16="http://schemas.microsoft.com/office/drawing/2014/main" id="{7C9FAD78-49C6-6677-1090-E6EDB8B57BD6}"/>
                </a:ext>
              </a:extLst>
            </p:cNvPr>
            <p:cNvSpPr/>
            <p:nvPr/>
          </p:nvSpPr>
          <p:spPr>
            <a:xfrm>
              <a:off x="1642235" y="1228958"/>
              <a:ext cx="226103" cy="210780"/>
            </a:xfrm>
            <a:custGeom>
              <a:avLst/>
              <a:gdLst/>
              <a:ahLst/>
              <a:cxnLst/>
              <a:rect l="l" t="t" r="r" b="b"/>
              <a:pathLst>
                <a:path w="7024" h="6548" extrusionOk="0">
                  <a:moveTo>
                    <a:pt x="3136" y="0"/>
                  </a:moveTo>
                  <a:cubicBezTo>
                    <a:pt x="2831" y="0"/>
                    <a:pt x="2521" y="71"/>
                    <a:pt x="2222" y="221"/>
                  </a:cubicBezTo>
                  <a:lnTo>
                    <a:pt x="316" y="1173"/>
                  </a:lnTo>
                  <a:cubicBezTo>
                    <a:pt x="202" y="1231"/>
                    <a:pt x="99" y="1307"/>
                    <a:pt x="0" y="1394"/>
                  </a:cubicBezTo>
                  <a:lnTo>
                    <a:pt x="1753" y="3494"/>
                  </a:lnTo>
                  <a:lnTo>
                    <a:pt x="3754" y="2294"/>
                  </a:lnTo>
                  <a:lnTo>
                    <a:pt x="4166" y="3189"/>
                  </a:lnTo>
                  <a:lnTo>
                    <a:pt x="5115" y="5240"/>
                  </a:lnTo>
                  <a:lnTo>
                    <a:pt x="5115" y="6547"/>
                  </a:lnTo>
                  <a:lnTo>
                    <a:pt x="5385" y="6547"/>
                  </a:lnTo>
                  <a:lnTo>
                    <a:pt x="5660" y="6219"/>
                  </a:lnTo>
                  <a:lnTo>
                    <a:pt x="6205" y="6547"/>
                  </a:lnTo>
                  <a:lnTo>
                    <a:pt x="7024" y="6547"/>
                  </a:lnTo>
                  <a:lnTo>
                    <a:pt x="7024" y="5895"/>
                  </a:lnTo>
                  <a:lnTo>
                    <a:pt x="6212" y="4905"/>
                  </a:lnTo>
                  <a:lnTo>
                    <a:pt x="5511" y="2385"/>
                  </a:lnTo>
                  <a:lnTo>
                    <a:pt x="5385" y="1947"/>
                  </a:lnTo>
                  <a:cubicBezTo>
                    <a:pt x="5366" y="1878"/>
                    <a:pt x="5347" y="1814"/>
                    <a:pt x="5324" y="1753"/>
                  </a:cubicBezTo>
                  <a:cubicBezTo>
                    <a:pt x="4945" y="659"/>
                    <a:pt x="4065" y="0"/>
                    <a:pt x="3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6;p29">
              <a:extLst>
                <a:ext uri="{FF2B5EF4-FFF2-40B4-BE49-F238E27FC236}">
                  <a16:creationId xmlns:a16="http://schemas.microsoft.com/office/drawing/2014/main" id="{303D11AB-E54B-18E9-E0C5-64572FDFC9E5}"/>
                </a:ext>
              </a:extLst>
            </p:cNvPr>
            <p:cNvSpPr/>
            <p:nvPr/>
          </p:nvSpPr>
          <p:spPr>
            <a:xfrm>
              <a:off x="1894705" y="924050"/>
              <a:ext cx="158149" cy="536768"/>
            </a:xfrm>
            <a:custGeom>
              <a:avLst/>
              <a:gdLst/>
              <a:ahLst/>
              <a:cxnLst/>
              <a:rect l="l" t="t" r="r" b="b"/>
              <a:pathLst>
                <a:path w="4913" h="16675" extrusionOk="0">
                  <a:moveTo>
                    <a:pt x="3819" y="1"/>
                  </a:moveTo>
                  <a:lnTo>
                    <a:pt x="3545" y="653"/>
                  </a:lnTo>
                  <a:lnTo>
                    <a:pt x="3819" y="1304"/>
                  </a:lnTo>
                  <a:lnTo>
                    <a:pt x="3545" y="3267"/>
                  </a:lnTo>
                  <a:lnTo>
                    <a:pt x="1094" y="3267"/>
                  </a:lnTo>
                  <a:cubicBezTo>
                    <a:pt x="492" y="3267"/>
                    <a:pt x="0" y="3854"/>
                    <a:pt x="0" y="4578"/>
                  </a:cubicBezTo>
                  <a:lnTo>
                    <a:pt x="0" y="16675"/>
                  </a:lnTo>
                  <a:lnTo>
                    <a:pt x="1365" y="16675"/>
                  </a:lnTo>
                  <a:lnTo>
                    <a:pt x="1997" y="11777"/>
                  </a:lnTo>
                  <a:lnTo>
                    <a:pt x="2459" y="8180"/>
                  </a:lnTo>
                  <a:lnTo>
                    <a:pt x="2459" y="5234"/>
                  </a:lnTo>
                  <a:lnTo>
                    <a:pt x="3823" y="5234"/>
                  </a:lnTo>
                  <a:cubicBezTo>
                    <a:pt x="4421" y="5234"/>
                    <a:pt x="4913" y="4650"/>
                    <a:pt x="4913" y="3926"/>
                  </a:cubicBezTo>
                  <a:lnTo>
                    <a:pt x="4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7;p29">
              <a:extLst>
                <a:ext uri="{FF2B5EF4-FFF2-40B4-BE49-F238E27FC236}">
                  <a16:creationId xmlns:a16="http://schemas.microsoft.com/office/drawing/2014/main" id="{AE31ADC2-5466-408A-AC14-905999838A2A}"/>
                </a:ext>
              </a:extLst>
            </p:cNvPr>
            <p:cNvSpPr/>
            <p:nvPr/>
          </p:nvSpPr>
          <p:spPr>
            <a:xfrm>
              <a:off x="1912378" y="966155"/>
              <a:ext cx="52759" cy="63286"/>
            </a:xfrm>
            <a:custGeom>
              <a:avLst/>
              <a:gdLst/>
              <a:ahLst/>
              <a:cxnLst/>
              <a:rect l="l" t="t" r="r" b="b"/>
              <a:pathLst>
                <a:path w="1639" h="1966" extrusionOk="0">
                  <a:moveTo>
                    <a:pt x="0" y="0"/>
                  </a:moveTo>
                  <a:lnTo>
                    <a:pt x="0" y="987"/>
                  </a:lnTo>
                  <a:cubicBezTo>
                    <a:pt x="0" y="1525"/>
                    <a:pt x="364" y="1966"/>
                    <a:pt x="814" y="1966"/>
                  </a:cubicBezTo>
                  <a:cubicBezTo>
                    <a:pt x="836" y="1966"/>
                    <a:pt x="858" y="1965"/>
                    <a:pt x="881" y="1963"/>
                  </a:cubicBezTo>
                  <a:cubicBezTo>
                    <a:pt x="1300" y="1925"/>
                    <a:pt x="1639" y="1464"/>
                    <a:pt x="1639" y="964"/>
                  </a:cubicBezTo>
                  <a:lnTo>
                    <a:pt x="1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8;p29">
              <a:extLst>
                <a:ext uri="{FF2B5EF4-FFF2-40B4-BE49-F238E27FC236}">
                  <a16:creationId xmlns:a16="http://schemas.microsoft.com/office/drawing/2014/main" id="{4E2CF841-A97B-44D2-18B5-DBCE0A1E7194}"/>
                </a:ext>
              </a:extLst>
            </p:cNvPr>
            <p:cNvSpPr/>
            <p:nvPr/>
          </p:nvSpPr>
          <p:spPr>
            <a:xfrm>
              <a:off x="1912378" y="924179"/>
              <a:ext cx="52759" cy="42008"/>
            </a:xfrm>
            <a:custGeom>
              <a:avLst/>
              <a:gdLst/>
              <a:ahLst/>
              <a:cxnLst/>
              <a:rect l="l" t="t" r="r" b="b"/>
              <a:pathLst>
                <a:path w="1639" h="1305" extrusionOk="0">
                  <a:moveTo>
                    <a:pt x="1006" y="1"/>
                  </a:moveTo>
                  <a:cubicBezTo>
                    <a:pt x="976" y="1"/>
                    <a:pt x="946" y="3"/>
                    <a:pt x="915" y="8"/>
                  </a:cubicBezTo>
                  <a:cubicBezTo>
                    <a:pt x="820" y="24"/>
                    <a:pt x="732" y="73"/>
                    <a:pt x="652" y="134"/>
                  </a:cubicBezTo>
                  <a:lnTo>
                    <a:pt x="0" y="652"/>
                  </a:lnTo>
                  <a:lnTo>
                    <a:pt x="0" y="1304"/>
                  </a:lnTo>
                  <a:lnTo>
                    <a:pt x="1639" y="1304"/>
                  </a:lnTo>
                  <a:lnTo>
                    <a:pt x="1639" y="751"/>
                  </a:lnTo>
                  <a:cubicBezTo>
                    <a:pt x="1639" y="337"/>
                    <a:pt x="1355" y="1"/>
                    <a:pt x="1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9;p29">
              <a:extLst>
                <a:ext uri="{FF2B5EF4-FFF2-40B4-BE49-F238E27FC236}">
                  <a16:creationId xmlns:a16="http://schemas.microsoft.com/office/drawing/2014/main" id="{0E84B309-58AD-78C4-F5DE-F7BAB32FC511}"/>
                </a:ext>
              </a:extLst>
            </p:cNvPr>
            <p:cNvSpPr/>
            <p:nvPr/>
          </p:nvSpPr>
          <p:spPr>
            <a:xfrm>
              <a:off x="1886368" y="1460794"/>
              <a:ext cx="61483" cy="73779"/>
            </a:xfrm>
            <a:custGeom>
              <a:avLst/>
              <a:gdLst/>
              <a:ahLst/>
              <a:cxnLst/>
              <a:rect l="l" t="t" r="r" b="b"/>
              <a:pathLst>
                <a:path w="1910" h="2292" extrusionOk="0">
                  <a:moveTo>
                    <a:pt x="275" y="1"/>
                  </a:moveTo>
                  <a:lnTo>
                    <a:pt x="0" y="656"/>
                  </a:lnTo>
                  <a:lnTo>
                    <a:pt x="1639" y="2291"/>
                  </a:lnTo>
                  <a:lnTo>
                    <a:pt x="1910" y="1963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0;p29">
              <a:extLst>
                <a:ext uri="{FF2B5EF4-FFF2-40B4-BE49-F238E27FC236}">
                  <a16:creationId xmlns:a16="http://schemas.microsoft.com/office/drawing/2014/main" id="{7F3900A8-97AE-75A8-F5EA-33732AB17D19}"/>
                </a:ext>
              </a:extLst>
            </p:cNvPr>
            <p:cNvSpPr/>
            <p:nvPr/>
          </p:nvSpPr>
          <p:spPr>
            <a:xfrm>
              <a:off x="1894963" y="1029216"/>
              <a:ext cx="87718" cy="158021"/>
            </a:xfrm>
            <a:custGeom>
              <a:avLst/>
              <a:gdLst/>
              <a:ahLst/>
              <a:cxnLst/>
              <a:rect l="l" t="t" r="r" b="b"/>
              <a:pathLst>
                <a:path w="2725" h="4909" extrusionOk="0">
                  <a:moveTo>
                    <a:pt x="1090" y="0"/>
                  </a:moveTo>
                  <a:cubicBezTo>
                    <a:pt x="488" y="0"/>
                    <a:pt x="0" y="587"/>
                    <a:pt x="0" y="1311"/>
                  </a:cubicBezTo>
                  <a:lnTo>
                    <a:pt x="0" y="4909"/>
                  </a:lnTo>
                  <a:lnTo>
                    <a:pt x="2451" y="4909"/>
                  </a:lnTo>
                  <a:lnTo>
                    <a:pt x="2451" y="1963"/>
                  </a:lnTo>
                  <a:lnTo>
                    <a:pt x="2725" y="1963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1;p29">
              <a:extLst>
                <a:ext uri="{FF2B5EF4-FFF2-40B4-BE49-F238E27FC236}">
                  <a16:creationId xmlns:a16="http://schemas.microsoft.com/office/drawing/2014/main" id="{1456E0FB-C2B9-D155-EEF6-968596644A02}"/>
                </a:ext>
              </a:extLst>
            </p:cNvPr>
            <p:cNvSpPr/>
            <p:nvPr/>
          </p:nvSpPr>
          <p:spPr>
            <a:xfrm>
              <a:off x="1894705" y="1187207"/>
              <a:ext cx="79155" cy="115723"/>
            </a:xfrm>
            <a:custGeom>
              <a:avLst/>
              <a:gdLst/>
              <a:ahLst/>
              <a:cxnLst/>
              <a:rect l="l" t="t" r="r" b="b"/>
              <a:pathLst>
                <a:path w="2459" h="3595" extrusionOk="0">
                  <a:moveTo>
                    <a:pt x="0" y="1"/>
                  </a:moveTo>
                  <a:lnTo>
                    <a:pt x="0" y="3595"/>
                  </a:lnTo>
                  <a:lnTo>
                    <a:pt x="1997" y="3595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2;p29">
              <a:extLst>
                <a:ext uri="{FF2B5EF4-FFF2-40B4-BE49-F238E27FC236}">
                  <a16:creationId xmlns:a16="http://schemas.microsoft.com/office/drawing/2014/main" id="{FD9D9AD9-0457-8785-0695-BC517662FAE2}"/>
                </a:ext>
              </a:extLst>
            </p:cNvPr>
            <p:cNvSpPr/>
            <p:nvPr/>
          </p:nvSpPr>
          <p:spPr>
            <a:xfrm>
              <a:off x="1614262" y="1273961"/>
              <a:ext cx="114114" cy="228935"/>
            </a:xfrm>
            <a:custGeom>
              <a:avLst/>
              <a:gdLst/>
              <a:ahLst/>
              <a:cxnLst/>
              <a:rect l="l" t="t" r="r" b="b"/>
              <a:pathLst>
                <a:path w="3545" h="7112" extrusionOk="0">
                  <a:moveTo>
                    <a:pt x="884" y="0"/>
                  </a:moveTo>
                  <a:cubicBezTo>
                    <a:pt x="831" y="54"/>
                    <a:pt x="770" y="111"/>
                    <a:pt x="720" y="172"/>
                  </a:cubicBezTo>
                  <a:cubicBezTo>
                    <a:pt x="130" y="881"/>
                    <a:pt x="130" y="2032"/>
                    <a:pt x="720" y="2740"/>
                  </a:cubicBezTo>
                  <a:lnTo>
                    <a:pt x="1909" y="4170"/>
                  </a:lnTo>
                  <a:lnTo>
                    <a:pt x="0" y="7112"/>
                  </a:lnTo>
                  <a:lnTo>
                    <a:pt x="1639" y="6784"/>
                  </a:lnTo>
                  <a:lnTo>
                    <a:pt x="2999" y="5385"/>
                  </a:lnTo>
                  <a:cubicBezTo>
                    <a:pt x="3346" y="5031"/>
                    <a:pt x="3544" y="4513"/>
                    <a:pt x="3544" y="3964"/>
                  </a:cubicBezTo>
                  <a:cubicBezTo>
                    <a:pt x="3544" y="3468"/>
                    <a:pt x="3381" y="2992"/>
                    <a:pt x="3091" y="2645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3;p29">
              <a:extLst>
                <a:ext uri="{FF2B5EF4-FFF2-40B4-BE49-F238E27FC236}">
                  <a16:creationId xmlns:a16="http://schemas.microsoft.com/office/drawing/2014/main" id="{8CA3C9B2-0518-67F2-3061-4DA22901152B}"/>
                </a:ext>
              </a:extLst>
            </p:cNvPr>
            <p:cNvSpPr/>
            <p:nvPr/>
          </p:nvSpPr>
          <p:spPr>
            <a:xfrm>
              <a:off x="1613650" y="1492341"/>
              <a:ext cx="87847" cy="42233"/>
            </a:xfrm>
            <a:custGeom>
              <a:avLst/>
              <a:gdLst/>
              <a:ahLst/>
              <a:cxnLst/>
              <a:rect l="l" t="t" r="r" b="b"/>
              <a:pathLst>
                <a:path w="2729" h="1312" extrusionOk="0">
                  <a:moveTo>
                    <a:pt x="1639" y="0"/>
                  </a:moveTo>
                  <a:lnTo>
                    <a:pt x="0" y="328"/>
                  </a:lnTo>
                  <a:lnTo>
                    <a:pt x="0" y="1311"/>
                  </a:lnTo>
                  <a:lnTo>
                    <a:pt x="2729" y="1311"/>
                  </a:lnTo>
                  <a:lnTo>
                    <a:pt x="2729" y="9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4;p29">
              <a:extLst>
                <a:ext uri="{FF2B5EF4-FFF2-40B4-BE49-F238E27FC236}">
                  <a16:creationId xmlns:a16="http://schemas.microsoft.com/office/drawing/2014/main" id="{16F33CB3-8191-9555-5AAF-37A0CA5FC445}"/>
                </a:ext>
              </a:extLst>
            </p:cNvPr>
            <p:cNvSpPr/>
            <p:nvPr/>
          </p:nvSpPr>
          <p:spPr>
            <a:xfrm>
              <a:off x="1618189" y="1273961"/>
              <a:ext cx="92514" cy="123803"/>
            </a:xfrm>
            <a:custGeom>
              <a:avLst/>
              <a:gdLst/>
              <a:ahLst/>
              <a:cxnLst/>
              <a:rect l="l" t="t" r="r" b="b"/>
              <a:pathLst>
                <a:path w="2874" h="3846" extrusionOk="0">
                  <a:moveTo>
                    <a:pt x="758" y="0"/>
                  </a:moveTo>
                  <a:cubicBezTo>
                    <a:pt x="701" y="54"/>
                    <a:pt x="644" y="111"/>
                    <a:pt x="591" y="172"/>
                  </a:cubicBezTo>
                  <a:cubicBezTo>
                    <a:pt x="0" y="881"/>
                    <a:pt x="0" y="2032"/>
                    <a:pt x="591" y="2740"/>
                  </a:cubicBezTo>
                  <a:lnTo>
                    <a:pt x="1513" y="3846"/>
                  </a:lnTo>
                  <a:lnTo>
                    <a:pt x="2874" y="2535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5;p29">
              <a:extLst>
                <a:ext uri="{FF2B5EF4-FFF2-40B4-BE49-F238E27FC236}">
                  <a16:creationId xmlns:a16="http://schemas.microsoft.com/office/drawing/2014/main" id="{D56A7F66-9009-8637-FCAA-CFC9571DDF8E}"/>
                </a:ext>
              </a:extLst>
            </p:cNvPr>
            <p:cNvSpPr/>
            <p:nvPr/>
          </p:nvSpPr>
          <p:spPr>
            <a:xfrm>
              <a:off x="1642589" y="1228958"/>
              <a:ext cx="177303" cy="112504"/>
            </a:xfrm>
            <a:custGeom>
              <a:avLst/>
              <a:gdLst/>
              <a:ahLst/>
              <a:cxnLst/>
              <a:rect l="l" t="t" r="r" b="b"/>
              <a:pathLst>
                <a:path w="5508" h="3495" extrusionOk="0">
                  <a:moveTo>
                    <a:pt x="3140" y="0"/>
                  </a:moveTo>
                  <a:cubicBezTo>
                    <a:pt x="2835" y="0"/>
                    <a:pt x="2525" y="71"/>
                    <a:pt x="2226" y="221"/>
                  </a:cubicBezTo>
                  <a:lnTo>
                    <a:pt x="321" y="1173"/>
                  </a:lnTo>
                  <a:cubicBezTo>
                    <a:pt x="206" y="1231"/>
                    <a:pt x="103" y="1307"/>
                    <a:pt x="0" y="1394"/>
                  </a:cubicBezTo>
                  <a:lnTo>
                    <a:pt x="1754" y="3494"/>
                  </a:lnTo>
                  <a:lnTo>
                    <a:pt x="3754" y="2294"/>
                  </a:lnTo>
                  <a:lnTo>
                    <a:pt x="4170" y="3189"/>
                  </a:lnTo>
                  <a:lnTo>
                    <a:pt x="5508" y="2389"/>
                  </a:lnTo>
                  <a:lnTo>
                    <a:pt x="5389" y="1947"/>
                  </a:lnTo>
                  <a:cubicBezTo>
                    <a:pt x="5370" y="1878"/>
                    <a:pt x="5351" y="1814"/>
                    <a:pt x="5328" y="1753"/>
                  </a:cubicBezTo>
                  <a:cubicBezTo>
                    <a:pt x="4947" y="659"/>
                    <a:pt x="4068" y="0"/>
                    <a:pt x="3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2220;p40">
            <a:extLst>
              <a:ext uri="{FF2B5EF4-FFF2-40B4-BE49-F238E27FC236}">
                <a16:creationId xmlns:a16="http://schemas.microsoft.com/office/drawing/2014/main" id="{D2EBC749-C5AC-77E1-817C-F7AEBD87877F}"/>
              </a:ext>
            </a:extLst>
          </p:cNvPr>
          <p:cNvGrpSpPr/>
          <p:nvPr/>
        </p:nvGrpSpPr>
        <p:grpSpPr>
          <a:xfrm>
            <a:off x="1851231" y="4255809"/>
            <a:ext cx="267372" cy="287485"/>
            <a:chOff x="3082217" y="2788586"/>
            <a:chExt cx="288866" cy="320236"/>
          </a:xfrm>
        </p:grpSpPr>
        <p:sp>
          <p:nvSpPr>
            <p:cNvPr id="55" name="Google Shape;2221;p40">
              <a:extLst>
                <a:ext uri="{FF2B5EF4-FFF2-40B4-BE49-F238E27FC236}">
                  <a16:creationId xmlns:a16="http://schemas.microsoft.com/office/drawing/2014/main" id="{835FF27A-F7E3-BAB8-FACA-D8BAF1C7EBBE}"/>
                </a:ext>
              </a:extLst>
            </p:cNvPr>
            <p:cNvSpPr/>
            <p:nvPr/>
          </p:nvSpPr>
          <p:spPr>
            <a:xfrm>
              <a:off x="3082401" y="2867508"/>
              <a:ext cx="275178" cy="241313"/>
            </a:xfrm>
            <a:custGeom>
              <a:avLst/>
              <a:gdLst/>
              <a:ahLst/>
              <a:cxnLst/>
              <a:rect l="l" t="t" r="r" b="b"/>
              <a:pathLst>
                <a:path w="10474" h="9185" extrusionOk="0">
                  <a:moveTo>
                    <a:pt x="3096" y="0"/>
                  </a:moveTo>
                  <a:cubicBezTo>
                    <a:pt x="2877" y="0"/>
                    <a:pt x="2660" y="23"/>
                    <a:pt x="2456" y="78"/>
                  </a:cubicBezTo>
                  <a:cubicBezTo>
                    <a:pt x="1263" y="383"/>
                    <a:pt x="0" y="1666"/>
                    <a:pt x="0" y="3782"/>
                  </a:cubicBezTo>
                  <a:cubicBezTo>
                    <a:pt x="0" y="5217"/>
                    <a:pt x="909" y="7194"/>
                    <a:pt x="2033" y="8311"/>
                  </a:cubicBezTo>
                  <a:cubicBezTo>
                    <a:pt x="2567" y="8845"/>
                    <a:pt x="3142" y="9185"/>
                    <a:pt x="3690" y="9185"/>
                  </a:cubicBezTo>
                  <a:cubicBezTo>
                    <a:pt x="4016" y="9185"/>
                    <a:pt x="4335" y="9136"/>
                    <a:pt x="4641" y="9046"/>
                  </a:cubicBezTo>
                  <a:cubicBezTo>
                    <a:pt x="4835" y="8987"/>
                    <a:pt x="5036" y="8958"/>
                    <a:pt x="5237" y="8958"/>
                  </a:cubicBezTo>
                  <a:cubicBezTo>
                    <a:pt x="5438" y="8958"/>
                    <a:pt x="5639" y="8987"/>
                    <a:pt x="5834" y="9046"/>
                  </a:cubicBezTo>
                  <a:cubicBezTo>
                    <a:pt x="6139" y="9136"/>
                    <a:pt x="6458" y="9185"/>
                    <a:pt x="6784" y="9185"/>
                  </a:cubicBezTo>
                  <a:cubicBezTo>
                    <a:pt x="7304" y="9185"/>
                    <a:pt x="7852" y="8873"/>
                    <a:pt x="8365" y="8387"/>
                  </a:cubicBezTo>
                  <a:cubicBezTo>
                    <a:pt x="9524" y="7277"/>
                    <a:pt x="10474" y="5252"/>
                    <a:pt x="10474" y="3782"/>
                  </a:cubicBezTo>
                  <a:cubicBezTo>
                    <a:pt x="10474" y="1666"/>
                    <a:pt x="9205" y="383"/>
                    <a:pt x="8018" y="78"/>
                  </a:cubicBezTo>
                  <a:cubicBezTo>
                    <a:pt x="7812" y="23"/>
                    <a:pt x="7594" y="0"/>
                    <a:pt x="7375" y="0"/>
                  </a:cubicBezTo>
                  <a:cubicBezTo>
                    <a:pt x="6985" y="0"/>
                    <a:pt x="6592" y="72"/>
                    <a:pt x="6250" y="161"/>
                  </a:cubicBezTo>
                  <a:cubicBezTo>
                    <a:pt x="6139" y="189"/>
                    <a:pt x="6028" y="216"/>
                    <a:pt x="5910" y="237"/>
                  </a:cubicBezTo>
                  <a:cubicBezTo>
                    <a:pt x="5687" y="273"/>
                    <a:pt x="5462" y="291"/>
                    <a:pt x="5238" y="291"/>
                  </a:cubicBezTo>
                  <a:cubicBezTo>
                    <a:pt x="4896" y="291"/>
                    <a:pt x="4555" y="249"/>
                    <a:pt x="4224" y="161"/>
                  </a:cubicBezTo>
                  <a:cubicBezTo>
                    <a:pt x="3882" y="72"/>
                    <a:pt x="3486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222;p40">
              <a:extLst>
                <a:ext uri="{FF2B5EF4-FFF2-40B4-BE49-F238E27FC236}">
                  <a16:creationId xmlns:a16="http://schemas.microsoft.com/office/drawing/2014/main" id="{0832F2BB-3F09-AF25-8C86-9C6C30E50F11}"/>
                </a:ext>
              </a:extLst>
            </p:cNvPr>
            <p:cNvSpPr/>
            <p:nvPr/>
          </p:nvSpPr>
          <p:spPr>
            <a:xfrm>
              <a:off x="3082217" y="2867508"/>
              <a:ext cx="219980" cy="241313"/>
            </a:xfrm>
            <a:custGeom>
              <a:avLst/>
              <a:gdLst/>
              <a:ahLst/>
              <a:cxnLst/>
              <a:rect l="l" t="t" r="r" b="b"/>
              <a:pathLst>
                <a:path w="8373" h="9185" extrusionOk="0">
                  <a:moveTo>
                    <a:pt x="8372" y="8380"/>
                  </a:moveTo>
                  <a:cubicBezTo>
                    <a:pt x="8369" y="8383"/>
                    <a:pt x="8366" y="8386"/>
                    <a:pt x="8364" y="8389"/>
                  </a:cubicBezTo>
                  <a:lnTo>
                    <a:pt x="8364" y="8389"/>
                  </a:lnTo>
                  <a:cubicBezTo>
                    <a:pt x="8366" y="8388"/>
                    <a:pt x="8369" y="8388"/>
                    <a:pt x="8372" y="8387"/>
                  </a:cubicBezTo>
                  <a:lnTo>
                    <a:pt x="8372" y="8380"/>
                  </a:lnTo>
                  <a:close/>
                  <a:moveTo>
                    <a:pt x="3101" y="0"/>
                  </a:moveTo>
                  <a:cubicBezTo>
                    <a:pt x="2883" y="0"/>
                    <a:pt x="2667" y="23"/>
                    <a:pt x="2463" y="78"/>
                  </a:cubicBezTo>
                  <a:cubicBezTo>
                    <a:pt x="1270" y="383"/>
                    <a:pt x="0" y="1666"/>
                    <a:pt x="0" y="3782"/>
                  </a:cubicBezTo>
                  <a:cubicBezTo>
                    <a:pt x="0" y="5897"/>
                    <a:pt x="1991" y="9185"/>
                    <a:pt x="3697" y="9185"/>
                  </a:cubicBezTo>
                  <a:cubicBezTo>
                    <a:pt x="4023" y="9185"/>
                    <a:pt x="4342" y="9136"/>
                    <a:pt x="4648" y="9046"/>
                  </a:cubicBezTo>
                  <a:cubicBezTo>
                    <a:pt x="4842" y="8987"/>
                    <a:pt x="5043" y="8958"/>
                    <a:pt x="5244" y="8958"/>
                  </a:cubicBezTo>
                  <a:cubicBezTo>
                    <a:pt x="5445" y="8958"/>
                    <a:pt x="5646" y="8987"/>
                    <a:pt x="5841" y="9046"/>
                  </a:cubicBezTo>
                  <a:cubicBezTo>
                    <a:pt x="6146" y="9136"/>
                    <a:pt x="6465" y="9185"/>
                    <a:pt x="6791" y="9185"/>
                  </a:cubicBezTo>
                  <a:cubicBezTo>
                    <a:pt x="7308" y="9185"/>
                    <a:pt x="7860" y="8876"/>
                    <a:pt x="8364" y="8389"/>
                  </a:cubicBezTo>
                  <a:lnTo>
                    <a:pt x="8364" y="8389"/>
                  </a:lnTo>
                  <a:cubicBezTo>
                    <a:pt x="7729" y="8500"/>
                    <a:pt x="7160" y="8547"/>
                    <a:pt x="6651" y="8547"/>
                  </a:cubicBezTo>
                  <a:cubicBezTo>
                    <a:pt x="6029" y="8547"/>
                    <a:pt x="5496" y="8477"/>
                    <a:pt x="5043" y="8366"/>
                  </a:cubicBezTo>
                  <a:cubicBezTo>
                    <a:pt x="3704" y="8033"/>
                    <a:pt x="2705" y="6910"/>
                    <a:pt x="2539" y="5536"/>
                  </a:cubicBezTo>
                  <a:cubicBezTo>
                    <a:pt x="2123" y="2110"/>
                    <a:pt x="4363" y="1111"/>
                    <a:pt x="4363" y="1111"/>
                  </a:cubicBezTo>
                  <a:cubicBezTo>
                    <a:pt x="4682" y="1255"/>
                    <a:pt x="5018" y="1292"/>
                    <a:pt x="5280" y="1292"/>
                  </a:cubicBezTo>
                  <a:cubicBezTo>
                    <a:pt x="5561" y="1292"/>
                    <a:pt x="5757" y="1250"/>
                    <a:pt x="5757" y="1250"/>
                  </a:cubicBezTo>
                  <a:cubicBezTo>
                    <a:pt x="5286" y="778"/>
                    <a:pt x="5917" y="237"/>
                    <a:pt x="5917" y="237"/>
                  </a:cubicBezTo>
                  <a:lnTo>
                    <a:pt x="5917" y="237"/>
                  </a:lnTo>
                  <a:cubicBezTo>
                    <a:pt x="5694" y="273"/>
                    <a:pt x="5469" y="291"/>
                    <a:pt x="5245" y="291"/>
                  </a:cubicBezTo>
                  <a:cubicBezTo>
                    <a:pt x="4903" y="291"/>
                    <a:pt x="4562" y="249"/>
                    <a:pt x="4231" y="161"/>
                  </a:cubicBezTo>
                  <a:cubicBezTo>
                    <a:pt x="3885" y="72"/>
                    <a:pt x="3490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23;p40">
              <a:extLst>
                <a:ext uri="{FF2B5EF4-FFF2-40B4-BE49-F238E27FC236}">
                  <a16:creationId xmlns:a16="http://schemas.microsoft.com/office/drawing/2014/main" id="{6E3B470D-982E-E354-C066-F8531C578E73}"/>
                </a:ext>
              </a:extLst>
            </p:cNvPr>
            <p:cNvSpPr/>
            <p:nvPr/>
          </p:nvSpPr>
          <p:spPr>
            <a:xfrm>
              <a:off x="3233100" y="2788586"/>
              <a:ext cx="137983" cy="76269"/>
            </a:xfrm>
            <a:custGeom>
              <a:avLst/>
              <a:gdLst/>
              <a:ahLst/>
              <a:cxnLst/>
              <a:rect l="l" t="t" r="r" b="b"/>
              <a:pathLst>
                <a:path w="5252" h="2903" extrusionOk="0">
                  <a:moveTo>
                    <a:pt x="2510" y="1"/>
                  </a:moveTo>
                  <a:cubicBezTo>
                    <a:pt x="2390" y="1"/>
                    <a:pt x="2266" y="5"/>
                    <a:pt x="2137" y="16"/>
                  </a:cubicBezTo>
                  <a:cubicBezTo>
                    <a:pt x="611" y="134"/>
                    <a:pt x="14" y="1896"/>
                    <a:pt x="0" y="1951"/>
                  </a:cubicBezTo>
                  <a:cubicBezTo>
                    <a:pt x="21" y="1944"/>
                    <a:pt x="42" y="1930"/>
                    <a:pt x="63" y="1930"/>
                  </a:cubicBezTo>
                  <a:cubicBezTo>
                    <a:pt x="84" y="1925"/>
                    <a:pt x="107" y="1923"/>
                    <a:pt x="131" y="1923"/>
                  </a:cubicBezTo>
                  <a:cubicBezTo>
                    <a:pt x="619" y="1923"/>
                    <a:pt x="1590" y="2903"/>
                    <a:pt x="2725" y="2903"/>
                  </a:cubicBezTo>
                  <a:cubicBezTo>
                    <a:pt x="2946" y="2903"/>
                    <a:pt x="3174" y="2866"/>
                    <a:pt x="3406" y="2776"/>
                  </a:cubicBezTo>
                  <a:cubicBezTo>
                    <a:pt x="4960" y="2180"/>
                    <a:pt x="5251" y="127"/>
                    <a:pt x="5251" y="127"/>
                  </a:cubicBezTo>
                  <a:lnTo>
                    <a:pt x="5251" y="127"/>
                  </a:lnTo>
                  <a:cubicBezTo>
                    <a:pt x="5067" y="247"/>
                    <a:pt x="4874" y="291"/>
                    <a:pt x="4663" y="291"/>
                  </a:cubicBezTo>
                  <a:cubicBezTo>
                    <a:pt x="4120" y="291"/>
                    <a:pt x="3457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24;p40">
              <a:extLst>
                <a:ext uri="{FF2B5EF4-FFF2-40B4-BE49-F238E27FC236}">
                  <a16:creationId xmlns:a16="http://schemas.microsoft.com/office/drawing/2014/main" id="{812750E0-A07C-5650-B4E3-7CD9E2DE9A2C}"/>
                </a:ext>
              </a:extLst>
            </p:cNvPr>
            <p:cNvSpPr/>
            <p:nvPr/>
          </p:nvSpPr>
          <p:spPr>
            <a:xfrm>
              <a:off x="3232916" y="2788586"/>
              <a:ext cx="138167" cy="51258"/>
            </a:xfrm>
            <a:custGeom>
              <a:avLst/>
              <a:gdLst/>
              <a:ahLst/>
              <a:cxnLst/>
              <a:rect l="l" t="t" r="r" b="b"/>
              <a:pathLst>
                <a:path w="5259" h="1951" extrusionOk="0">
                  <a:moveTo>
                    <a:pt x="2517" y="1"/>
                  </a:moveTo>
                  <a:cubicBezTo>
                    <a:pt x="2397" y="1"/>
                    <a:pt x="2273" y="5"/>
                    <a:pt x="2144" y="16"/>
                  </a:cubicBezTo>
                  <a:cubicBezTo>
                    <a:pt x="618" y="134"/>
                    <a:pt x="21" y="1896"/>
                    <a:pt x="1" y="1951"/>
                  </a:cubicBezTo>
                  <a:lnTo>
                    <a:pt x="70" y="1923"/>
                  </a:lnTo>
                  <a:cubicBezTo>
                    <a:pt x="403" y="1798"/>
                    <a:pt x="1832" y="1278"/>
                    <a:pt x="2990" y="1278"/>
                  </a:cubicBezTo>
                  <a:cubicBezTo>
                    <a:pt x="4315" y="1278"/>
                    <a:pt x="5258" y="127"/>
                    <a:pt x="5258" y="127"/>
                  </a:cubicBezTo>
                  <a:lnTo>
                    <a:pt x="5258" y="127"/>
                  </a:lnTo>
                  <a:cubicBezTo>
                    <a:pt x="5074" y="247"/>
                    <a:pt x="4881" y="291"/>
                    <a:pt x="4670" y="291"/>
                  </a:cubicBezTo>
                  <a:cubicBezTo>
                    <a:pt x="4127" y="291"/>
                    <a:pt x="3464" y="1"/>
                    <a:pt x="2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25;p40">
              <a:extLst>
                <a:ext uri="{FF2B5EF4-FFF2-40B4-BE49-F238E27FC236}">
                  <a16:creationId xmlns:a16="http://schemas.microsoft.com/office/drawing/2014/main" id="{404F4CFB-23AC-E6DA-FF66-9CE622011B96}"/>
                </a:ext>
              </a:extLst>
            </p:cNvPr>
            <p:cNvSpPr/>
            <p:nvPr/>
          </p:nvSpPr>
          <p:spPr>
            <a:xfrm>
              <a:off x="3293605" y="2915403"/>
              <a:ext cx="38831" cy="55540"/>
            </a:xfrm>
            <a:custGeom>
              <a:avLst/>
              <a:gdLst/>
              <a:ahLst/>
              <a:cxnLst/>
              <a:rect l="l" t="t" r="r" b="b"/>
              <a:pathLst>
                <a:path w="1478" h="2114" extrusionOk="0">
                  <a:moveTo>
                    <a:pt x="674" y="1"/>
                  </a:moveTo>
                  <a:cubicBezTo>
                    <a:pt x="660" y="1"/>
                    <a:pt x="646" y="1"/>
                    <a:pt x="631" y="3"/>
                  </a:cubicBezTo>
                  <a:cubicBezTo>
                    <a:pt x="257" y="44"/>
                    <a:pt x="0" y="544"/>
                    <a:pt x="56" y="1126"/>
                  </a:cubicBezTo>
                  <a:cubicBezTo>
                    <a:pt x="116" y="1687"/>
                    <a:pt x="440" y="2113"/>
                    <a:pt x="804" y="2113"/>
                  </a:cubicBezTo>
                  <a:cubicBezTo>
                    <a:pt x="818" y="2113"/>
                    <a:pt x="832" y="2112"/>
                    <a:pt x="847" y="2111"/>
                  </a:cubicBezTo>
                  <a:cubicBezTo>
                    <a:pt x="1221" y="2076"/>
                    <a:pt x="1478" y="1570"/>
                    <a:pt x="1422" y="987"/>
                  </a:cubicBezTo>
                  <a:cubicBezTo>
                    <a:pt x="1362" y="427"/>
                    <a:pt x="103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26;p40">
              <a:extLst>
                <a:ext uri="{FF2B5EF4-FFF2-40B4-BE49-F238E27FC236}">
                  <a16:creationId xmlns:a16="http://schemas.microsoft.com/office/drawing/2014/main" id="{34C7F7FA-0036-3DE3-0A8B-FE3DEA8A043F}"/>
                </a:ext>
              </a:extLst>
            </p:cNvPr>
            <p:cNvSpPr/>
            <p:nvPr/>
          </p:nvSpPr>
          <p:spPr>
            <a:xfrm>
              <a:off x="3191379" y="2892677"/>
              <a:ext cx="57405" cy="13136"/>
            </a:xfrm>
            <a:custGeom>
              <a:avLst/>
              <a:gdLst/>
              <a:ahLst/>
              <a:cxnLst/>
              <a:rect l="l" t="t" r="r" b="b"/>
              <a:pathLst>
                <a:path w="2185" h="500" extrusionOk="0">
                  <a:moveTo>
                    <a:pt x="0" y="0"/>
                  </a:moveTo>
                  <a:cubicBezTo>
                    <a:pt x="0" y="236"/>
                    <a:pt x="368" y="437"/>
                    <a:pt x="867" y="486"/>
                  </a:cubicBezTo>
                  <a:cubicBezTo>
                    <a:pt x="936" y="500"/>
                    <a:pt x="1013" y="500"/>
                    <a:pt x="1089" y="500"/>
                  </a:cubicBezTo>
                  <a:cubicBezTo>
                    <a:pt x="1165" y="500"/>
                    <a:pt x="1235" y="493"/>
                    <a:pt x="1304" y="486"/>
                  </a:cubicBezTo>
                  <a:cubicBezTo>
                    <a:pt x="1810" y="444"/>
                    <a:pt x="2185" y="243"/>
                    <a:pt x="2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27;p40">
              <a:extLst>
                <a:ext uri="{FF2B5EF4-FFF2-40B4-BE49-F238E27FC236}">
                  <a16:creationId xmlns:a16="http://schemas.microsoft.com/office/drawing/2014/main" id="{5DF71878-9478-8C06-CD7D-E7B789BAF238}"/>
                </a:ext>
              </a:extLst>
            </p:cNvPr>
            <p:cNvSpPr/>
            <p:nvPr/>
          </p:nvSpPr>
          <p:spPr>
            <a:xfrm>
              <a:off x="3195320" y="2830070"/>
              <a:ext cx="49708" cy="75560"/>
            </a:xfrm>
            <a:custGeom>
              <a:avLst/>
              <a:gdLst/>
              <a:ahLst/>
              <a:cxnLst/>
              <a:rect l="l" t="t" r="r" b="b"/>
              <a:pathLst>
                <a:path w="1892" h="2876" extrusionOk="0">
                  <a:moveTo>
                    <a:pt x="1586" y="1"/>
                  </a:moveTo>
                  <a:cubicBezTo>
                    <a:pt x="1522" y="1"/>
                    <a:pt x="1457" y="30"/>
                    <a:pt x="1411" y="101"/>
                  </a:cubicBezTo>
                  <a:lnTo>
                    <a:pt x="814" y="1010"/>
                  </a:lnTo>
                  <a:cubicBezTo>
                    <a:pt x="717" y="726"/>
                    <a:pt x="606" y="448"/>
                    <a:pt x="474" y="178"/>
                  </a:cubicBezTo>
                  <a:cubicBezTo>
                    <a:pt x="428" y="100"/>
                    <a:pt x="359" y="68"/>
                    <a:pt x="291" y="68"/>
                  </a:cubicBezTo>
                  <a:cubicBezTo>
                    <a:pt x="144" y="68"/>
                    <a:pt x="1" y="216"/>
                    <a:pt x="86" y="386"/>
                  </a:cubicBezTo>
                  <a:cubicBezTo>
                    <a:pt x="384" y="1017"/>
                    <a:pt x="585" y="1690"/>
                    <a:pt x="676" y="2383"/>
                  </a:cubicBezTo>
                  <a:cubicBezTo>
                    <a:pt x="696" y="2536"/>
                    <a:pt x="710" y="2703"/>
                    <a:pt x="717" y="2869"/>
                  </a:cubicBezTo>
                  <a:cubicBezTo>
                    <a:pt x="786" y="2876"/>
                    <a:pt x="863" y="2876"/>
                    <a:pt x="939" y="2876"/>
                  </a:cubicBezTo>
                  <a:cubicBezTo>
                    <a:pt x="1015" y="2876"/>
                    <a:pt x="1085" y="2876"/>
                    <a:pt x="1154" y="2869"/>
                  </a:cubicBezTo>
                  <a:cubicBezTo>
                    <a:pt x="1147" y="2703"/>
                    <a:pt x="1133" y="2536"/>
                    <a:pt x="1119" y="2383"/>
                  </a:cubicBezTo>
                  <a:cubicBezTo>
                    <a:pt x="1085" y="2106"/>
                    <a:pt x="1036" y="1836"/>
                    <a:pt x="974" y="1572"/>
                  </a:cubicBezTo>
                  <a:lnTo>
                    <a:pt x="1778" y="351"/>
                  </a:lnTo>
                  <a:lnTo>
                    <a:pt x="1778" y="344"/>
                  </a:lnTo>
                  <a:cubicBezTo>
                    <a:pt x="1891" y="173"/>
                    <a:pt x="1740" y="1"/>
                    <a:pt x="1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2332;p41">
            <a:extLst>
              <a:ext uri="{FF2B5EF4-FFF2-40B4-BE49-F238E27FC236}">
                <a16:creationId xmlns:a16="http://schemas.microsoft.com/office/drawing/2014/main" id="{0998D432-2585-24B8-7799-01B2EF4E024B}"/>
              </a:ext>
            </a:extLst>
          </p:cNvPr>
          <p:cNvGrpSpPr/>
          <p:nvPr/>
        </p:nvGrpSpPr>
        <p:grpSpPr>
          <a:xfrm>
            <a:off x="2754759" y="4299742"/>
            <a:ext cx="275784" cy="235501"/>
            <a:chOff x="5757913" y="3227047"/>
            <a:chExt cx="388544" cy="347927"/>
          </a:xfrm>
        </p:grpSpPr>
        <p:sp>
          <p:nvSpPr>
            <p:cNvPr id="63" name="Google Shape;2333;p41">
              <a:extLst>
                <a:ext uri="{FF2B5EF4-FFF2-40B4-BE49-F238E27FC236}">
                  <a16:creationId xmlns:a16="http://schemas.microsoft.com/office/drawing/2014/main" id="{12F432CD-5E88-EBB3-9D2A-6EAB7478B22B}"/>
                </a:ext>
              </a:extLst>
            </p:cNvPr>
            <p:cNvSpPr/>
            <p:nvPr/>
          </p:nvSpPr>
          <p:spPr>
            <a:xfrm>
              <a:off x="5757913" y="3227047"/>
              <a:ext cx="388544" cy="347927"/>
            </a:xfrm>
            <a:custGeom>
              <a:avLst/>
              <a:gdLst/>
              <a:ahLst/>
              <a:cxnLst/>
              <a:rect l="l" t="t" r="r" b="b"/>
              <a:pathLst>
                <a:path w="14789" h="13243" extrusionOk="0">
                  <a:moveTo>
                    <a:pt x="4050" y="0"/>
                  </a:moveTo>
                  <a:cubicBezTo>
                    <a:pt x="3523" y="0"/>
                    <a:pt x="2993" y="103"/>
                    <a:pt x="2490" y="314"/>
                  </a:cubicBezTo>
                  <a:cubicBezTo>
                    <a:pt x="978" y="952"/>
                    <a:pt x="0" y="2436"/>
                    <a:pt x="14" y="4073"/>
                  </a:cubicBezTo>
                  <a:cubicBezTo>
                    <a:pt x="14" y="8283"/>
                    <a:pt x="5431" y="12105"/>
                    <a:pt x="6985" y="13118"/>
                  </a:cubicBezTo>
                  <a:cubicBezTo>
                    <a:pt x="7110" y="13201"/>
                    <a:pt x="7254" y="13243"/>
                    <a:pt x="7398" y="13243"/>
                  </a:cubicBezTo>
                  <a:cubicBezTo>
                    <a:pt x="7542" y="13243"/>
                    <a:pt x="7686" y="13201"/>
                    <a:pt x="7810" y="13118"/>
                  </a:cubicBezTo>
                  <a:cubicBezTo>
                    <a:pt x="9364" y="12105"/>
                    <a:pt x="14781" y="8283"/>
                    <a:pt x="14781" y="4073"/>
                  </a:cubicBezTo>
                  <a:cubicBezTo>
                    <a:pt x="14788" y="1833"/>
                    <a:pt x="12971" y="8"/>
                    <a:pt x="10731" y="1"/>
                  </a:cubicBezTo>
                  <a:cubicBezTo>
                    <a:pt x="9662" y="1"/>
                    <a:pt x="8643" y="424"/>
                    <a:pt x="7887" y="1174"/>
                  </a:cubicBezTo>
                  <a:cubicBezTo>
                    <a:pt x="7752" y="1309"/>
                    <a:pt x="7575" y="1376"/>
                    <a:pt x="7397" y="1376"/>
                  </a:cubicBezTo>
                  <a:cubicBezTo>
                    <a:pt x="7219" y="1376"/>
                    <a:pt x="7041" y="1309"/>
                    <a:pt x="6902" y="1174"/>
                  </a:cubicBezTo>
                  <a:cubicBezTo>
                    <a:pt x="6131" y="407"/>
                    <a:pt x="5098" y="0"/>
                    <a:pt x="40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334;p41">
              <a:extLst>
                <a:ext uri="{FF2B5EF4-FFF2-40B4-BE49-F238E27FC236}">
                  <a16:creationId xmlns:a16="http://schemas.microsoft.com/office/drawing/2014/main" id="{5369A1F2-E1A1-6516-3A0C-58FC64560568}"/>
                </a:ext>
              </a:extLst>
            </p:cNvPr>
            <p:cNvSpPr/>
            <p:nvPr/>
          </p:nvSpPr>
          <p:spPr>
            <a:xfrm>
              <a:off x="5758097" y="3227074"/>
              <a:ext cx="194101" cy="347743"/>
            </a:xfrm>
            <a:custGeom>
              <a:avLst/>
              <a:gdLst/>
              <a:ahLst/>
              <a:cxnLst/>
              <a:rect l="l" t="t" r="r" b="b"/>
              <a:pathLst>
                <a:path w="7388" h="13236" extrusionOk="0">
                  <a:moveTo>
                    <a:pt x="4058" y="0"/>
                  </a:moveTo>
                  <a:cubicBezTo>
                    <a:pt x="1811" y="7"/>
                    <a:pt x="0" y="1832"/>
                    <a:pt x="7" y="4072"/>
                  </a:cubicBezTo>
                  <a:cubicBezTo>
                    <a:pt x="7" y="8282"/>
                    <a:pt x="5424" y="12104"/>
                    <a:pt x="6978" y="13117"/>
                  </a:cubicBezTo>
                  <a:cubicBezTo>
                    <a:pt x="7088" y="13188"/>
                    <a:pt x="7223" y="13235"/>
                    <a:pt x="7360" y="13235"/>
                  </a:cubicBezTo>
                  <a:cubicBezTo>
                    <a:pt x="7369" y="13235"/>
                    <a:pt x="7378" y="13235"/>
                    <a:pt x="7387" y="13235"/>
                  </a:cubicBezTo>
                  <a:cubicBezTo>
                    <a:pt x="1859" y="5688"/>
                    <a:pt x="3829" y="1457"/>
                    <a:pt x="5702" y="354"/>
                  </a:cubicBezTo>
                  <a:cubicBezTo>
                    <a:pt x="5182" y="118"/>
                    <a:pt x="4620" y="0"/>
                    <a:pt x="4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1135;p29">
            <a:extLst>
              <a:ext uri="{FF2B5EF4-FFF2-40B4-BE49-F238E27FC236}">
                <a16:creationId xmlns:a16="http://schemas.microsoft.com/office/drawing/2014/main" id="{6409485F-54B4-6F61-B2D1-053201C21755}"/>
              </a:ext>
            </a:extLst>
          </p:cNvPr>
          <p:cNvGrpSpPr/>
          <p:nvPr/>
        </p:nvGrpSpPr>
        <p:grpSpPr>
          <a:xfrm>
            <a:off x="3256463" y="4164303"/>
            <a:ext cx="452889" cy="449396"/>
            <a:chOff x="4345525" y="2996163"/>
            <a:chExt cx="452889" cy="449396"/>
          </a:xfrm>
        </p:grpSpPr>
        <p:sp>
          <p:nvSpPr>
            <p:cNvPr id="962" name="Google Shape;1136;p29">
              <a:extLst>
                <a:ext uri="{FF2B5EF4-FFF2-40B4-BE49-F238E27FC236}">
                  <a16:creationId xmlns:a16="http://schemas.microsoft.com/office/drawing/2014/main" id="{DC3658A4-96ED-548D-EDAA-7BBF01B31AC4}"/>
                </a:ext>
              </a:extLst>
            </p:cNvPr>
            <p:cNvSpPr/>
            <p:nvPr/>
          </p:nvSpPr>
          <p:spPr>
            <a:xfrm>
              <a:off x="4369307" y="3099133"/>
              <a:ext cx="374975" cy="331820"/>
            </a:xfrm>
            <a:custGeom>
              <a:avLst/>
              <a:gdLst/>
              <a:ahLst/>
              <a:cxnLst/>
              <a:rect l="l" t="t" r="r" b="b"/>
              <a:pathLst>
                <a:path w="13103" h="11595" extrusionOk="0">
                  <a:moveTo>
                    <a:pt x="1913" y="1"/>
                  </a:moveTo>
                  <a:cubicBezTo>
                    <a:pt x="854" y="1"/>
                    <a:pt x="0" y="1026"/>
                    <a:pt x="0" y="2287"/>
                  </a:cubicBezTo>
                  <a:lnTo>
                    <a:pt x="0" y="5885"/>
                  </a:lnTo>
                  <a:lnTo>
                    <a:pt x="549" y="6537"/>
                  </a:lnTo>
                  <a:lnTo>
                    <a:pt x="1917" y="6537"/>
                  </a:lnTo>
                  <a:lnTo>
                    <a:pt x="1917" y="5885"/>
                  </a:lnTo>
                  <a:lnTo>
                    <a:pt x="1368" y="5233"/>
                  </a:lnTo>
                  <a:lnTo>
                    <a:pt x="1639" y="1963"/>
                  </a:lnTo>
                  <a:lnTo>
                    <a:pt x="3003" y="1963"/>
                  </a:lnTo>
                  <a:lnTo>
                    <a:pt x="4257" y="4966"/>
                  </a:lnTo>
                  <a:lnTo>
                    <a:pt x="4642" y="5885"/>
                  </a:lnTo>
                  <a:cubicBezTo>
                    <a:pt x="4821" y="6308"/>
                    <a:pt x="5103" y="6659"/>
                    <a:pt x="5458" y="6880"/>
                  </a:cubicBezTo>
                  <a:lnTo>
                    <a:pt x="7401" y="8118"/>
                  </a:lnTo>
                  <a:lnTo>
                    <a:pt x="12855" y="11594"/>
                  </a:lnTo>
                  <a:lnTo>
                    <a:pt x="13103" y="9810"/>
                  </a:lnTo>
                  <a:lnTo>
                    <a:pt x="8659" y="5698"/>
                  </a:lnTo>
                  <a:lnTo>
                    <a:pt x="7096" y="4250"/>
                  </a:lnTo>
                  <a:lnTo>
                    <a:pt x="6891" y="3560"/>
                  </a:lnTo>
                  <a:lnTo>
                    <a:pt x="6090" y="869"/>
                  </a:lnTo>
                  <a:cubicBezTo>
                    <a:pt x="5934" y="351"/>
                    <a:pt x="5522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137;p29">
              <a:extLst>
                <a:ext uri="{FF2B5EF4-FFF2-40B4-BE49-F238E27FC236}">
                  <a16:creationId xmlns:a16="http://schemas.microsoft.com/office/drawing/2014/main" id="{EE7D6E10-E1A6-9BC8-8557-91C37C5831FD}"/>
                </a:ext>
              </a:extLst>
            </p:cNvPr>
            <p:cNvSpPr/>
            <p:nvPr/>
          </p:nvSpPr>
          <p:spPr>
            <a:xfrm>
              <a:off x="4439652" y="3099247"/>
              <a:ext cx="126976" cy="142029"/>
            </a:xfrm>
            <a:custGeom>
              <a:avLst/>
              <a:gdLst/>
              <a:ahLst/>
              <a:cxnLst/>
              <a:rect l="l" t="t" r="r" b="b"/>
              <a:pathLst>
                <a:path w="4437" h="4963" extrusionOk="0">
                  <a:moveTo>
                    <a:pt x="0" y="0"/>
                  </a:moveTo>
                  <a:lnTo>
                    <a:pt x="0" y="1963"/>
                  </a:lnTo>
                  <a:lnTo>
                    <a:pt x="549" y="1963"/>
                  </a:lnTo>
                  <a:lnTo>
                    <a:pt x="1803" y="4962"/>
                  </a:lnTo>
                  <a:lnTo>
                    <a:pt x="4436" y="3556"/>
                  </a:lnTo>
                  <a:lnTo>
                    <a:pt x="3632" y="865"/>
                  </a:lnTo>
                  <a:cubicBezTo>
                    <a:pt x="3476" y="347"/>
                    <a:pt x="3064" y="0"/>
                    <a:pt x="2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138;p29">
              <a:extLst>
                <a:ext uri="{FF2B5EF4-FFF2-40B4-BE49-F238E27FC236}">
                  <a16:creationId xmlns:a16="http://schemas.microsoft.com/office/drawing/2014/main" id="{4EA24829-495B-89DB-2056-2ECD83AE0FA9}"/>
                </a:ext>
              </a:extLst>
            </p:cNvPr>
            <p:cNvSpPr/>
            <p:nvPr/>
          </p:nvSpPr>
          <p:spPr>
            <a:xfrm>
              <a:off x="4478802" y="3033596"/>
              <a:ext cx="62529" cy="74835"/>
            </a:xfrm>
            <a:custGeom>
              <a:avLst/>
              <a:gdLst/>
              <a:ahLst/>
              <a:cxnLst/>
              <a:rect l="l" t="t" r="r" b="b"/>
              <a:pathLst>
                <a:path w="2185" h="2615" extrusionOk="0">
                  <a:moveTo>
                    <a:pt x="1090" y="0"/>
                  </a:moveTo>
                  <a:lnTo>
                    <a:pt x="545" y="656"/>
                  </a:lnTo>
                  <a:lnTo>
                    <a:pt x="0" y="656"/>
                  </a:lnTo>
                  <a:lnTo>
                    <a:pt x="0" y="1307"/>
                  </a:lnTo>
                  <a:cubicBezTo>
                    <a:pt x="0" y="2032"/>
                    <a:pt x="488" y="2614"/>
                    <a:pt x="1090" y="2614"/>
                  </a:cubicBezTo>
                  <a:cubicBezTo>
                    <a:pt x="1118" y="2614"/>
                    <a:pt x="1146" y="2613"/>
                    <a:pt x="1174" y="2611"/>
                  </a:cubicBezTo>
                  <a:cubicBezTo>
                    <a:pt x="1746" y="2565"/>
                    <a:pt x="2184" y="1974"/>
                    <a:pt x="2184" y="1284"/>
                  </a:cubicBezTo>
                  <a:lnTo>
                    <a:pt x="2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139;p29">
              <a:extLst>
                <a:ext uri="{FF2B5EF4-FFF2-40B4-BE49-F238E27FC236}">
                  <a16:creationId xmlns:a16="http://schemas.microsoft.com/office/drawing/2014/main" id="{AD331E81-7F49-2A57-7811-B039DD36F52C}"/>
                </a:ext>
              </a:extLst>
            </p:cNvPr>
            <p:cNvSpPr/>
            <p:nvPr/>
          </p:nvSpPr>
          <p:spPr>
            <a:xfrm>
              <a:off x="4478917" y="2996163"/>
              <a:ext cx="62415" cy="56205"/>
            </a:xfrm>
            <a:custGeom>
              <a:avLst/>
              <a:gdLst/>
              <a:ahLst/>
              <a:cxnLst/>
              <a:rect l="l" t="t" r="r" b="b"/>
              <a:pathLst>
                <a:path w="2181" h="1964" extrusionOk="0">
                  <a:moveTo>
                    <a:pt x="1360" y="1"/>
                  </a:moveTo>
                  <a:cubicBezTo>
                    <a:pt x="1183" y="1"/>
                    <a:pt x="1013" y="67"/>
                    <a:pt x="873" y="195"/>
                  </a:cubicBezTo>
                  <a:lnTo>
                    <a:pt x="0" y="980"/>
                  </a:lnTo>
                  <a:lnTo>
                    <a:pt x="0" y="1964"/>
                  </a:lnTo>
                  <a:lnTo>
                    <a:pt x="549" y="1964"/>
                  </a:lnTo>
                  <a:lnTo>
                    <a:pt x="1098" y="1308"/>
                  </a:lnTo>
                  <a:lnTo>
                    <a:pt x="2180" y="1308"/>
                  </a:lnTo>
                  <a:lnTo>
                    <a:pt x="2180" y="999"/>
                  </a:lnTo>
                  <a:cubicBezTo>
                    <a:pt x="2180" y="595"/>
                    <a:pt x="1978" y="222"/>
                    <a:pt x="1670" y="69"/>
                  </a:cubicBezTo>
                  <a:cubicBezTo>
                    <a:pt x="1567" y="23"/>
                    <a:pt x="1462" y="1"/>
                    <a:pt x="1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140;p29">
              <a:extLst>
                <a:ext uri="{FF2B5EF4-FFF2-40B4-BE49-F238E27FC236}">
                  <a16:creationId xmlns:a16="http://schemas.microsoft.com/office/drawing/2014/main" id="{F6EE261D-DDD5-EC1B-2E19-03BBA57D7002}"/>
                </a:ext>
              </a:extLst>
            </p:cNvPr>
            <p:cNvSpPr/>
            <p:nvPr/>
          </p:nvSpPr>
          <p:spPr>
            <a:xfrm>
              <a:off x="4454791" y="3145924"/>
              <a:ext cx="46933" cy="18888"/>
            </a:xfrm>
            <a:custGeom>
              <a:avLst/>
              <a:gdLst/>
              <a:ahLst/>
              <a:cxnLst/>
              <a:rect l="l" t="t" r="r" b="b"/>
              <a:pathLst>
                <a:path w="1640" h="660" extrusionOk="0">
                  <a:moveTo>
                    <a:pt x="279" y="1"/>
                  </a:moveTo>
                  <a:cubicBezTo>
                    <a:pt x="127" y="1"/>
                    <a:pt x="1" y="145"/>
                    <a:pt x="5" y="328"/>
                  </a:cubicBezTo>
                  <a:cubicBezTo>
                    <a:pt x="5" y="511"/>
                    <a:pt x="127" y="660"/>
                    <a:pt x="279" y="660"/>
                  </a:cubicBezTo>
                  <a:lnTo>
                    <a:pt x="1369" y="660"/>
                  </a:lnTo>
                  <a:cubicBezTo>
                    <a:pt x="1518" y="660"/>
                    <a:pt x="1640" y="511"/>
                    <a:pt x="1640" y="328"/>
                  </a:cubicBezTo>
                  <a:cubicBezTo>
                    <a:pt x="1640" y="149"/>
                    <a:pt x="1522" y="1"/>
                    <a:pt x="1369" y="1"/>
                  </a:cubicBezTo>
                  <a:close/>
                </a:path>
              </a:pathLst>
            </a:custGeom>
            <a:solidFill>
              <a:srgbClr val="000000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141;p29">
              <a:extLst>
                <a:ext uri="{FF2B5EF4-FFF2-40B4-BE49-F238E27FC236}">
                  <a16:creationId xmlns:a16="http://schemas.microsoft.com/office/drawing/2014/main" id="{532A1AD5-C335-A843-9B2A-40BE174FD546}"/>
                </a:ext>
              </a:extLst>
            </p:cNvPr>
            <p:cNvSpPr/>
            <p:nvPr/>
          </p:nvSpPr>
          <p:spPr>
            <a:xfrm>
              <a:off x="4736657" y="3351836"/>
              <a:ext cx="61757" cy="93722"/>
            </a:xfrm>
            <a:custGeom>
              <a:avLst/>
              <a:gdLst/>
              <a:ahLst/>
              <a:cxnLst/>
              <a:rect l="l" t="t" r="r" b="b"/>
              <a:pathLst>
                <a:path w="2158" h="3275" extrusionOk="0">
                  <a:moveTo>
                    <a:pt x="1608" y="1"/>
                  </a:moveTo>
                  <a:lnTo>
                    <a:pt x="248" y="980"/>
                  </a:lnTo>
                  <a:lnTo>
                    <a:pt x="0" y="2768"/>
                  </a:lnTo>
                  <a:lnTo>
                    <a:pt x="793" y="3275"/>
                  </a:lnTo>
                  <a:lnTo>
                    <a:pt x="2157" y="329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142;p29">
              <a:extLst>
                <a:ext uri="{FF2B5EF4-FFF2-40B4-BE49-F238E27FC236}">
                  <a16:creationId xmlns:a16="http://schemas.microsoft.com/office/drawing/2014/main" id="{B7D3B083-E246-4487-467A-7EB668E1214F}"/>
                </a:ext>
              </a:extLst>
            </p:cNvPr>
            <p:cNvSpPr/>
            <p:nvPr/>
          </p:nvSpPr>
          <p:spPr>
            <a:xfrm>
              <a:off x="4346069" y="3286299"/>
              <a:ext cx="109319" cy="46704"/>
            </a:xfrm>
            <a:custGeom>
              <a:avLst/>
              <a:gdLst/>
              <a:ahLst/>
              <a:cxnLst/>
              <a:rect l="l" t="t" r="r" b="b"/>
              <a:pathLst>
                <a:path w="3820" h="1632" extrusionOk="0">
                  <a:moveTo>
                    <a:pt x="0" y="0"/>
                  </a:moveTo>
                  <a:lnTo>
                    <a:pt x="0" y="1632"/>
                  </a:lnTo>
                  <a:lnTo>
                    <a:pt x="3819" y="1632"/>
                  </a:lnTo>
                  <a:lnTo>
                    <a:pt x="38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143;p29">
              <a:extLst>
                <a:ext uri="{FF2B5EF4-FFF2-40B4-BE49-F238E27FC236}">
                  <a16:creationId xmlns:a16="http://schemas.microsoft.com/office/drawing/2014/main" id="{C87A183C-C385-D196-9C06-F798583EDF6F}"/>
                </a:ext>
              </a:extLst>
            </p:cNvPr>
            <p:cNvSpPr/>
            <p:nvPr/>
          </p:nvSpPr>
          <p:spPr>
            <a:xfrm>
              <a:off x="4384990" y="3332976"/>
              <a:ext cx="31222" cy="46818"/>
            </a:xfrm>
            <a:custGeom>
              <a:avLst/>
              <a:gdLst/>
              <a:ahLst/>
              <a:cxnLst/>
              <a:rect l="l" t="t" r="r" b="b"/>
              <a:pathLst>
                <a:path w="1091" h="1636" extrusionOk="0">
                  <a:moveTo>
                    <a:pt x="1" y="1"/>
                  </a:moveTo>
                  <a:lnTo>
                    <a:pt x="1" y="1636"/>
                  </a:lnTo>
                  <a:lnTo>
                    <a:pt x="1091" y="1636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144;p29">
              <a:extLst>
                <a:ext uri="{FF2B5EF4-FFF2-40B4-BE49-F238E27FC236}">
                  <a16:creationId xmlns:a16="http://schemas.microsoft.com/office/drawing/2014/main" id="{7BD1914F-5958-E4FB-88F4-1A8D16762719}"/>
                </a:ext>
              </a:extLst>
            </p:cNvPr>
            <p:cNvSpPr/>
            <p:nvPr/>
          </p:nvSpPr>
          <p:spPr>
            <a:xfrm>
              <a:off x="4346069" y="3379883"/>
              <a:ext cx="101564" cy="37546"/>
            </a:xfrm>
            <a:custGeom>
              <a:avLst/>
              <a:gdLst/>
              <a:ahLst/>
              <a:cxnLst/>
              <a:rect l="l" t="t" r="r" b="b"/>
              <a:pathLst>
                <a:path w="3549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3548" y="1311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145;p29">
              <a:extLst>
                <a:ext uri="{FF2B5EF4-FFF2-40B4-BE49-F238E27FC236}">
                  <a16:creationId xmlns:a16="http://schemas.microsoft.com/office/drawing/2014/main" id="{73783398-0AA2-D953-F187-4C87B831BF7B}"/>
                </a:ext>
              </a:extLst>
            </p:cNvPr>
            <p:cNvSpPr/>
            <p:nvPr/>
          </p:nvSpPr>
          <p:spPr>
            <a:xfrm>
              <a:off x="4345525" y="3417287"/>
              <a:ext cx="39063" cy="28074"/>
            </a:xfrm>
            <a:custGeom>
              <a:avLst/>
              <a:gdLst/>
              <a:ahLst/>
              <a:cxnLst/>
              <a:rect l="l" t="t" r="r" b="b"/>
              <a:pathLst>
                <a:path w="1365" h="981" extrusionOk="0">
                  <a:moveTo>
                    <a:pt x="0" y="1"/>
                  </a:moveTo>
                  <a:lnTo>
                    <a:pt x="271" y="980"/>
                  </a:lnTo>
                  <a:lnTo>
                    <a:pt x="1094" y="980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146;p29">
              <a:extLst>
                <a:ext uri="{FF2B5EF4-FFF2-40B4-BE49-F238E27FC236}">
                  <a16:creationId xmlns:a16="http://schemas.microsoft.com/office/drawing/2014/main" id="{4C8C8921-6F0A-5688-F140-99CA1874A424}"/>
                </a:ext>
              </a:extLst>
            </p:cNvPr>
            <p:cNvSpPr/>
            <p:nvPr/>
          </p:nvSpPr>
          <p:spPr>
            <a:xfrm>
              <a:off x="4408000" y="3417287"/>
              <a:ext cx="39092" cy="28074"/>
            </a:xfrm>
            <a:custGeom>
              <a:avLst/>
              <a:gdLst/>
              <a:ahLst/>
              <a:cxnLst/>
              <a:rect l="l" t="t" r="r" b="b"/>
              <a:pathLst>
                <a:path w="1366" h="981" extrusionOk="0">
                  <a:moveTo>
                    <a:pt x="1" y="1"/>
                  </a:moveTo>
                  <a:lnTo>
                    <a:pt x="275" y="980"/>
                  </a:lnTo>
                  <a:lnTo>
                    <a:pt x="1095" y="980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147;p29">
              <a:extLst>
                <a:ext uri="{FF2B5EF4-FFF2-40B4-BE49-F238E27FC236}">
                  <a16:creationId xmlns:a16="http://schemas.microsoft.com/office/drawing/2014/main" id="{2D0B3EF4-D213-74AC-F65F-98BE994953D4}"/>
                </a:ext>
              </a:extLst>
            </p:cNvPr>
            <p:cNvSpPr/>
            <p:nvPr/>
          </p:nvSpPr>
          <p:spPr>
            <a:xfrm>
              <a:off x="4490679" y="3201015"/>
              <a:ext cx="126117" cy="130582"/>
            </a:xfrm>
            <a:custGeom>
              <a:avLst/>
              <a:gdLst/>
              <a:ahLst/>
              <a:cxnLst/>
              <a:rect l="l" t="t" r="r" b="b"/>
              <a:pathLst>
                <a:path w="4407" h="4563" extrusionOk="0">
                  <a:moveTo>
                    <a:pt x="2634" y="0"/>
                  </a:moveTo>
                  <a:lnTo>
                    <a:pt x="1" y="1406"/>
                  </a:lnTo>
                  <a:lnTo>
                    <a:pt x="386" y="2325"/>
                  </a:lnTo>
                  <a:cubicBezTo>
                    <a:pt x="569" y="2752"/>
                    <a:pt x="847" y="3099"/>
                    <a:pt x="1201" y="3323"/>
                  </a:cubicBezTo>
                  <a:lnTo>
                    <a:pt x="3145" y="4562"/>
                  </a:lnTo>
                  <a:lnTo>
                    <a:pt x="4407" y="2142"/>
                  </a:lnTo>
                  <a:lnTo>
                    <a:pt x="2840" y="694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858;p36">
            <a:extLst>
              <a:ext uri="{FF2B5EF4-FFF2-40B4-BE49-F238E27FC236}">
                <a16:creationId xmlns:a16="http://schemas.microsoft.com/office/drawing/2014/main" id="{1BD856B7-7248-6126-5652-3A4EB80BA8FD}"/>
              </a:ext>
            </a:extLst>
          </p:cNvPr>
          <p:cNvGrpSpPr/>
          <p:nvPr/>
        </p:nvGrpSpPr>
        <p:grpSpPr>
          <a:xfrm>
            <a:off x="2230931" y="4079490"/>
            <a:ext cx="448347" cy="630191"/>
            <a:chOff x="9127618" y="2244450"/>
            <a:chExt cx="808996" cy="1227765"/>
          </a:xfrm>
        </p:grpSpPr>
        <p:sp>
          <p:nvSpPr>
            <p:cNvPr id="1019" name="Google Shape;1859;p36">
              <a:extLst>
                <a:ext uri="{FF2B5EF4-FFF2-40B4-BE49-F238E27FC236}">
                  <a16:creationId xmlns:a16="http://schemas.microsoft.com/office/drawing/2014/main" id="{85F3F2F8-A5B0-321B-B975-94436B8A081C}"/>
                </a:ext>
              </a:extLst>
            </p:cNvPr>
            <p:cNvSpPr/>
            <p:nvPr/>
          </p:nvSpPr>
          <p:spPr>
            <a:xfrm>
              <a:off x="9344296" y="3012093"/>
              <a:ext cx="138820" cy="379817"/>
            </a:xfrm>
            <a:custGeom>
              <a:avLst/>
              <a:gdLst/>
              <a:ahLst/>
              <a:cxnLst/>
              <a:rect l="l" t="t" r="r" b="b"/>
              <a:pathLst>
                <a:path w="2095" h="5732" extrusionOk="0">
                  <a:moveTo>
                    <a:pt x="792" y="1"/>
                  </a:moveTo>
                  <a:cubicBezTo>
                    <a:pt x="792" y="1"/>
                    <a:pt x="792" y="30"/>
                    <a:pt x="783" y="87"/>
                  </a:cubicBezTo>
                  <a:cubicBezTo>
                    <a:pt x="763" y="425"/>
                    <a:pt x="693" y="1642"/>
                    <a:pt x="610" y="1943"/>
                  </a:cubicBezTo>
                  <a:cubicBezTo>
                    <a:pt x="610" y="1943"/>
                    <a:pt x="0" y="3142"/>
                    <a:pt x="215" y="4610"/>
                  </a:cubicBezTo>
                  <a:lnTo>
                    <a:pt x="239" y="5707"/>
                  </a:lnTo>
                  <a:lnTo>
                    <a:pt x="771" y="5732"/>
                  </a:lnTo>
                  <a:cubicBezTo>
                    <a:pt x="771" y="5732"/>
                    <a:pt x="940" y="4354"/>
                    <a:pt x="1155" y="3950"/>
                  </a:cubicBezTo>
                  <a:cubicBezTo>
                    <a:pt x="1155" y="3950"/>
                    <a:pt x="1414" y="2565"/>
                    <a:pt x="1497" y="2375"/>
                  </a:cubicBezTo>
                  <a:cubicBezTo>
                    <a:pt x="1497" y="2375"/>
                    <a:pt x="2020" y="1279"/>
                    <a:pt x="2095" y="293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860;p36">
              <a:extLst>
                <a:ext uri="{FF2B5EF4-FFF2-40B4-BE49-F238E27FC236}">
                  <a16:creationId xmlns:a16="http://schemas.microsoft.com/office/drawing/2014/main" id="{B8FE5A92-8BA3-4FB3-A85B-BD9843DB74F7}"/>
                </a:ext>
              </a:extLst>
            </p:cNvPr>
            <p:cNvSpPr/>
            <p:nvPr/>
          </p:nvSpPr>
          <p:spPr>
            <a:xfrm>
              <a:off x="9600001" y="2757250"/>
              <a:ext cx="7686" cy="13716"/>
            </a:xfrm>
            <a:custGeom>
              <a:avLst/>
              <a:gdLst/>
              <a:ahLst/>
              <a:cxnLst/>
              <a:rect l="l" t="t" r="r" b="b"/>
              <a:pathLst>
                <a:path w="116" h="207" extrusionOk="0">
                  <a:moveTo>
                    <a:pt x="58" y="0"/>
                  </a:moveTo>
                  <a:cubicBezTo>
                    <a:pt x="29" y="0"/>
                    <a:pt x="0" y="45"/>
                    <a:pt x="0" y="103"/>
                  </a:cubicBezTo>
                  <a:cubicBezTo>
                    <a:pt x="0" y="161"/>
                    <a:pt x="29" y="206"/>
                    <a:pt x="58" y="206"/>
                  </a:cubicBezTo>
                  <a:cubicBezTo>
                    <a:pt x="91" y="206"/>
                    <a:pt x="116" y="161"/>
                    <a:pt x="116" y="103"/>
                  </a:cubicBezTo>
                  <a:cubicBezTo>
                    <a:pt x="116" y="45"/>
                    <a:pt x="91" y="0"/>
                    <a:pt x="58" y="0"/>
                  </a:cubicBezTo>
                  <a:close/>
                </a:path>
              </a:pathLst>
            </a:custGeom>
            <a:solidFill>
              <a:srgbClr val="E1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861;p36">
              <a:extLst>
                <a:ext uri="{FF2B5EF4-FFF2-40B4-BE49-F238E27FC236}">
                  <a16:creationId xmlns:a16="http://schemas.microsoft.com/office/drawing/2014/main" id="{42449189-6EB8-2FEC-3F30-C31714E945CF}"/>
                </a:ext>
              </a:extLst>
            </p:cNvPr>
            <p:cNvSpPr/>
            <p:nvPr/>
          </p:nvSpPr>
          <p:spPr>
            <a:xfrm>
              <a:off x="9357946" y="3367521"/>
              <a:ext cx="39095" cy="24915"/>
            </a:xfrm>
            <a:custGeom>
              <a:avLst/>
              <a:gdLst/>
              <a:ahLst/>
              <a:cxnLst/>
              <a:rect l="l" t="t" r="r" b="b"/>
              <a:pathLst>
                <a:path w="590" h="376" extrusionOk="0">
                  <a:moveTo>
                    <a:pt x="348" y="0"/>
                  </a:moveTo>
                  <a:cubicBezTo>
                    <a:pt x="322" y="0"/>
                    <a:pt x="296" y="2"/>
                    <a:pt x="268" y="5"/>
                  </a:cubicBezTo>
                  <a:cubicBezTo>
                    <a:pt x="91" y="25"/>
                    <a:pt x="0" y="62"/>
                    <a:pt x="0" y="62"/>
                  </a:cubicBezTo>
                  <a:lnTo>
                    <a:pt x="13" y="376"/>
                  </a:lnTo>
                  <a:lnTo>
                    <a:pt x="577" y="355"/>
                  </a:lnTo>
                  <a:lnTo>
                    <a:pt x="590" y="42"/>
                  </a:lnTo>
                  <a:cubicBezTo>
                    <a:pt x="590" y="42"/>
                    <a:pt x="489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862;p36">
              <a:extLst>
                <a:ext uri="{FF2B5EF4-FFF2-40B4-BE49-F238E27FC236}">
                  <a16:creationId xmlns:a16="http://schemas.microsoft.com/office/drawing/2014/main" id="{D4BC9CE5-80CE-92E4-51DD-A7C319673CA6}"/>
                </a:ext>
              </a:extLst>
            </p:cNvPr>
            <p:cNvSpPr/>
            <p:nvPr/>
          </p:nvSpPr>
          <p:spPr>
            <a:xfrm>
              <a:off x="9335814" y="3448361"/>
              <a:ext cx="70570" cy="23854"/>
            </a:xfrm>
            <a:custGeom>
              <a:avLst/>
              <a:gdLst/>
              <a:ahLst/>
              <a:cxnLst/>
              <a:rect l="l" t="t" r="r" b="b"/>
              <a:pathLst>
                <a:path w="1065" h="360" extrusionOk="0">
                  <a:moveTo>
                    <a:pt x="371" y="1"/>
                  </a:moveTo>
                  <a:lnTo>
                    <a:pt x="149" y="174"/>
                  </a:lnTo>
                  <a:lnTo>
                    <a:pt x="0" y="257"/>
                  </a:lnTo>
                  <a:cubicBezTo>
                    <a:pt x="0" y="257"/>
                    <a:pt x="4" y="335"/>
                    <a:pt x="83" y="347"/>
                  </a:cubicBezTo>
                  <a:cubicBezTo>
                    <a:pt x="165" y="360"/>
                    <a:pt x="495" y="360"/>
                    <a:pt x="676" y="360"/>
                  </a:cubicBezTo>
                  <a:cubicBezTo>
                    <a:pt x="706" y="360"/>
                    <a:pt x="735" y="360"/>
                    <a:pt x="762" y="360"/>
                  </a:cubicBezTo>
                  <a:cubicBezTo>
                    <a:pt x="904" y="360"/>
                    <a:pt x="1014" y="351"/>
                    <a:pt x="1035" y="244"/>
                  </a:cubicBezTo>
                  <a:cubicBezTo>
                    <a:pt x="1064" y="121"/>
                    <a:pt x="1031" y="92"/>
                    <a:pt x="1031" y="92"/>
                  </a:cubicBezTo>
                  <a:lnTo>
                    <a:pt x="800" y="22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863;p36">
              <a:extLst>
                <a:ext uri="{FF2B5EF4-FFF2-40B4-BE49-F238E27FC236}">
                  <a16:creationId xmlns:a16="http://schemas.microsoft.com/office/drawing/2014/main" id="{C6A323E6-1072-435A-D6B0-84398F3FA4BE}"/>
                </a:ext>
              </a:extLst>
            </p:cNvPr>
            <p:cNvSpPr/>
            <p:nvPr/>
          </p:nvSpPr>
          <p:spPr>
            <a:xfrm>
              <a:off x="9357946" y="3370304"/>
              <a:ext cx="37505" cy="30083"/>
            </a:xfrm>
            <a:custGeom>
              <a:avLst/>
              <a:gdLst/>
              <a:ahLst/>
              <a:cxnLst/>
              <a:rect l="l" t="t" r="r" b="b"/>
              <a:pathLst>
                <a:path w="566" h="454" extrusionOk="0">
                  <a:moveTo>
                    <a:pt x="397" y="1"/>
                  </a:moveTo>
                  <a:cubicBezTo>
                    <a:pt x="287" y="1"/>
                    <a:pt x="76" y="52"/>
                    <a:pt x="42" y="107"/>
                  </a:cubicBezTo>
                  <a:cubicBezTo>
                    <a:pt x="0" y="173"/>
                    <a:pt x="21" y="358"/>
                    <a:pt x="21" y="358"/>
                  </a:cubicBezTo>
                  <a:lnTo>
                    <a:pt x="305" y="453"/>
                  </a:lnTo>
                  <a:lnTo>
                    <a:pt x="549" y="375"/>
                  </a:lnTo>
                  <a:cubicBezTo>
                    <a:pt x="549" y="375"/>
                    <a:pt x="565" y="317"/>
                    <a:pt x="557" y="231"/>
                  </a:cubicBezTo>
                  <a:cubicBezTo>
                    <a:pt x="553" y="144"/>
                    <a:pt x="516" y="41"/>
                    <a:pt x="450" y="8"/>
                  </a:cubicBezTo>
                  <a:cubicBezTo>
                    <a:pt x="438" y="3"/>
                    <a:pt x="420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864;p36">
              <a:extLst>
                <a:ext uri="{FF2B5EF4-FFF2-40B4-BE49-F238E27FC236}">
                  <a16:creationId xmlns:a16="http://schemas.microsoft.com/office/drawing/2014/main" id="{109DCC6C-C604-F96E-743D-0490D7AEE30F}"/>
                </a:ext>
              </a:extLst>
            </p:cNvPr>
            <p:cNvSpPr/>
            <p:nvPr/>
          </p:nvSpPr>
          <p:spPr>
            <a:xfrm>
              <a:off x="9334423" y="3389321"/>
              <a:ext cx="71961" cy="81768"/>
            </a:xfrm>
            <a:custGeom>
              <a:avLst/>
              <a:gdLst/>
              <a:ahLst/>
              <a:cxnLst/>
              <a:rect l="l" t="t" r="r" b="b"/>
              <a:pathLst>
                <a:path w="1086" h="1234" extrusionOk="0">
                  <a:moveTo>
                    <a:pt x="936" y="0"/>
                  </a:moveTo>
                  <a:cubicBezTo>
                    <a:pt x="904" y="0"/>
                    <a:pt x="920" y="31"/>
                    <a:pt x="879" y="43"/>
                  </a:cubicBezTo>
                  <a:cubicBezTo>
                    <a:pt x="829" y="55"/>
                    <a:pt x="702" y="84"/>
                    <a:pt x="599" y="84"/>
                  </a:cubicBezTo>
                  <a:cubicBezTo>
                    <a:pt x="500" y="84"/>
                    <a:pt x="376" y="47"/>
                    <a:pt x="376" y="47"/>
                  </a:cubicBezTo>
                  <a:cubicBezTo>
                    <a:pt x="376" y="47"/>
                    <a:pt x="281" y="113"/>
                    <a:pt x="248" y="212"/>
                  </a:cubicBezTo>
                  <a:cubicBezTo>
                    <a:pt x="211" y="311"/>
                    <a:pt x="178" y="595"/>
                    <a:pt x="124" y="661"/>
                  </a:cubicBezTo>
                  <a:cubicBezTo>
                    <a:pt x="75" y="727"/>
                    <a:pt x="13" y="855"/>
                    <a:pt x="13" y="954"/>
                  </a:cubicBezTo>
                  <a:cubicBezTo>
                    <a:pt x="5" y="1053"/>
                    <a:pt x="1" y="1176"/>
                    <a:pt x="63" y="1214"/>
                  </a:cubicBezTo>
                  <a:cubicBezTo>
                    <a:pt x="92" y="1227"/>
                    <a:pt x="127" y="1234"/>
                    <a:pt x="157" y="1234"/>
                  </a:cubicBezTo>
                  <a:cubicBezTo>
                    <a:pt x="190" y="1234"/>
                    <a:pt x="219" y="1226"/>
                    <a:pt x="232" y="1214"/>
                  </a:cubicBezTo>
                  <a:cubicBezTo>
                    <a:pt x="260" y="1193"/>
                    <a:pt x="355" y="999"/>
                    <a:pt x="405" y="987"/>
                  </a:cubicBezTo>
                  <a:cubicBezTo>
                    <a:pt x="450" y="970"/>
                    <a:pt x="561" y="966"/>
                    <a:pt x="623" y="966"/>
                  </a:cubicBezTo>
                  <a:cubicBezTo>
                    <a:pt x="654" y="966"/>
                    <a:pt x="699" y="963"/>
                    <a:pt x="738" y="963"/>
                  </a:cubicBezTo>
                  <a:cubicBezTo>
                    <a:pt x="778" y="963"/>
                    <a:pt x="813" y="966"/>
                    <a:pt x="825" y="979"/>
                  </a:cubicBezTo>
                  <a:cubicBezTo>
                    <a:pt x="850" y="1007"/>
                    <a:pt x="887" y="1069"/>
                    <a:pt x="912" y="1073"/>
                  </a:cubicBezTo>
                  <a:cubicBezTo>
                    <a:pt x="914" y="1074"/>
                    <a:pt x="917" y="1074"/>
                    <a:pt x="920" y="1074"/>
                  </a:cubicBezTo>
                  <a:cubicBezTo>
                    <a:pt x="957" y="1074"/>
                    <a:pt x="1057" y="1051"/>
                    <a:pt x="1064" y="1036"/>
                  </a:cubicBezTo>
                  <a:cubicBezTo>
                    <a:pt x="1069" y="1020"/>
                    <a:pt x="1085" y="921"/>
                    <a:pt x="1073" y="859"/>
                  </a:cubicBezTo>
                  <a:cubicBezTo>
                    <a:pt x="1056" y="797"/>
                    <a:pt x="1031" y="694"/>
                    <a:pt x="1031" y="682"/>
                  </a:cubicBezTo>
                  <a:cubicBezTo>
                    <a:pt x="1036" y="665"/>
                    <a:pt x="1056" y="599"/>
                    <a:pt x="1048" y="566"/>
                  </a:cubicBezTo>
                  <a:cubicBezTo>
                    <a:pt x="1036" y="537"/>
                    <a:pt x="1023" y="517"/>
                    <a:pt x="1023" y="504"/>
                  </a:cubicBezTo>
                  <a:cubicBezTo>
                    <a:pt x="1027" y="488"/>
                    <a:pt x="1027" y="422"/>
                    <a:pt x="1036" y="401"/>
                  </a:cubicBezTo>
                  <a:cubicBezTo>
                    <a:pt x="1048" y="381"/>
                    <a:pt x="1056" y="282"/>
                    <a:pt x="1031" y="187"/>
                  </a:cubicBezTo>
                  <a:cubicBezTo>
                    <a:pt x="1007" y="88"/>
                    <a:pt x="1003" y="6"/>
                    <a:pt x="949" y="1"/>
                  </a:cubicBezTo>
                  <a:cubicBezTo>
                    <a:pt x="944" y="1"/>
                    <a:pt x="940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865;p36">
              <a:extLst>
                <a:ext uri="{FF2B5EF4-FFF2-40B4-BE49-F238E27FC236}">
                  <a16:creationId xmlns:a16="http://schemas.microsoft.com/office/drawing/2014/main" id="{323D38F2-0902-4AC1-51F0-92A9074BE3C3}"/>
                </a:ext>
              </a:extLst>
            </p:cNvPr>
            <p:cNvSpPr/>
            <p:nvPr/>
          </p:nvSpPr>
          <p:spPr>
            <a:xfrm>
              <a:off x="9334953" y="3442331"/>
              <a:ext cx="70039" cy="14313"/>
            </a:xfrm>
            <a:custGeom>
              <a:avLst/>
              <a:gdLst/>
              <a:ahLst/>
              <a:cxnLst/>
              <a:rect l="l" t="t" r="r" b="b"/>
              <a:pathLst>
                <a:path w="1057" h="216" extrusionOk="0">
                  <a:moveTo>
                    <a:pt x="1002" y="0"/>
                  </a:moveTo>
                  <a:cubicBezTo>
                    <a:pt x="991" y="0"/>
                    <a:pt x="980" y="5"/>
                    <a:pt x="966" y="14"/>
                  </a:cubicBezTo>
                  <a:cubicBezTo>
                    <a:pt x="957" y="18"/>
                    <a:pt x="945" y="30"/>
                    <a:pt x="933" y="38"/>
                  </a:cubicBezTo>
                  <a:cubicBezTo>
                    <a:pt x="904" y="55"/>
                    <a:pt x="875" y="80"/>
                    <a:pt x="854" y="88"/>
                  </a:cubicBezTo>
                  <a:cubicBezTo>
                    <a:pt x="842" y="88"/>
                    <a:pt x="797" y="88"/>
                    <a:pt x="755" y="80"/>
                  </a:cubicBezTo>
                  <a:cubicBezTo>
                    <a:pt x="720" y="77"/>
                    <a:pt x="681" y="74"/>
                    <a:pt x="648" y="74"/>
                  </a:cubicBezTo>
                  <a:cubicBezTo>
                    <a:pt x="635" y="74"/>
                    <a:pt x="622" y="74"/>
                    <a:pt x="611" y="75"/>
                  </a:cubicBezTo>
                  <a:cubicBezTo>
                    <a:pt x="533" y="84"/>
                    <a:pt x="405" y="104"/>
                    <a:pt x="368" y="113"/>
                  </a:cubicBezTo>
                  <a:cubicBezTo>
                    <a:pt x="362" y="114"/>
                    <a:pt x="356" y="114"/>
                    <a:pt x="351" y="114"/>
                  </a:cubicBezTo>
                  <a:cubicBezTo>
                    <a:pt x="338" y="114"/>
                    <a:pt x="326" y="111"/>
                    <a:pt x="314" y="108"/>
                  </a:cubicBezTo>
                  <a:cubicBezTo>
                    <a:pt x="302" y="104"/>
                    <a:pt x="290" y="104"/>
                    <a:pt x="281" y="104"/>
                  </a:cubicBezTo>
                  <a:cubicBezTo>
                    <a:pt x="265" y="104"/>
                    <a:pt x="240" y="125"/>
                    <a:pt x="199" y="154"/>
                  </a:cubicBezTo>
                  <a:cubicBezTo>
                    <a:pt x="178" y="170"/>
                    <a:pt x="158" y="187"/>
                    <a:pt x="145" y="191"/>
                  </a:cubicBezTo>
                  <a:cubicBezTo>
                    <a:pt x="133" y="191"/>
                    <a:pt x="75" y="150"/>
                    <a:pt x="22" y="104"/>
                  </a:cubicBezTo>
                  <a:cubicBezTo>
                    <a:pt x="20" y="100"/>
                    <a:pt x="17" y="98"/>
                    <a:pt x="15" y="98"/>
                  </a:cubicBezTo>
                  <a:cubicBezTo>
                    <a:pt x="13" y="98"/>
                    <a:pt x="11" y="100"/>
                    <a:pt x="9" y="104"/>
                  </a:cubicBezTo>
                  <a:cubicBezTo>
                    <a:pt x="1" y="108"/>
                    <a:pt x="1" y="113"/>
                    <a:pt x="9" y="117"/>
                  </a:cubicBezTo>
                  <a:cubicBezTo>
                    <a:pt x="38" y="150"/>
                    <a:pt x="116" y="212"/>
                    <a:pt x="154" y="212"/>
                  </a:cubicBezTo>
                  <a:cubicBezTo>
                    <a:pt x="158" y="212"/>
                    <a:pt x="158" y="212"/>
                    <a:pt x="162" y="216"/>
                  </a:cubicBezTo>
                  <a:cubicBezTo>
                    <a:pt x="174" y="212"/>
                    <a:pt x="199" y="191"/>
                    <a:pt x="219" y="174"/>
                  </a:cubicBezTo>
                  <a:cubicBezTo>
                    <a:pt x="240" y="154"/>
                    <a:pt x="277" y="129"/>
                    <a:pt x="285" y="129"/>
                  </a:cubicBezTo>
                  <a:cubicBezTo>
                    <a:pt x="290" y="129"/>
                    <a:pt x="302" y="133"/>
                    <a:pt x="310" y="133"/>
                  </a:cubicBezTo>
                  <a:cubicBezTo>
                    <a:pt x="322" y="136"/>
                    <a:pt x="338" y="139"/>
                    <a:pt x="356" y="139"/>
                  </a:cubicBezTo>
                  <a:cubicBezTo>
                    <a:pt x="364" y="139"/>
                    <a:pt x="372" y="139"/>
                    <a:pt x="380" y="137"/>
                  </a:cubicBezTo>
                  <a:cubicBezTo>
                    <a:pt x="417" y="129"/>
                    <a:pt x="545" y="108"/>
                    <a:pt x="615" y="100"/>
                  </a:cubicBezTo>
                  <a:cubicBezTo>
                    <a:pt x="625" y="99"/>
                    <a:pt x="636" y="99"/>
                    <a:pt x="648" y="99"/>
                  </a:cubicBezTo>
                  <a:cubicBezTo>
                    <a:pt x="679" y="99"/>
                    <a:pt x="716" y="102"/>
                    <a:pt x="755" y="108"/>
                  </a:cubicBezTo>
                  <a:cubicBezTo>
                    <a:pt x="796" y="111"/>
                    <a:pt x="825" y="114"/>
                    <a:pt x="844" y="114"/>
                  </a:cubicBezTo>
                  <a:cubicBezTo>
                    <a:pt x="852" y="114"/>
                    <a:pt x="858" y="114"/>
                    <a:pt x="863" y="113"/>
                  </a:cubicBezTo>
                  <a:cubicBezTo>
                    <a:pt x="892" y="108"/>
                    <a:pt x="920" y="80"/>
                    <a:pt x="949" y="59"/>
                  </a:cubicBezTo>
                  <a:cubicBezTo>
                    <a:pt x="962" y="51"/>
                    <a:pt x="974" y="38"/>
                    <a:pt x="982" y="34"/>
                  </a:cubicBezTo>
                  <a:cubicBezTo>
                    <a:pt x="993" y="27"/>
                    <a:pt x="999" y="25"/>
                    <a:pt x="1003" y="25"/>
                  </a:cubicBezTo>
                  <a:cubicBezTo>
                    <a:pt x="1009" y="25"/>
                    <a:pt x="1012" y="29"/>
                    <a:pt x="1019" y="34"/>
                  </a:cubicBezTo>
                  <a:lnTo>
                    <a:pt x="1036" y="51"/>
                  </a:lnTo>
                  <a:cubicBezTo>
                    <a:pt x="1036" y="53"/>
                    <a:pt x="1038" y="54"/>
                    <a:pt x="1040" y="54"/>
                  </a:cubicBezTo>
                  <a:cubicBezTo>
                    <a:pt x="1043" y="54"/>
                    <a:pt x="1046" y="53"/>
                    <a:pt x="1048" y="51"/>
                  </a:cubicBezTo>
                  <a:cubicBezTo>
                    <a:pt x="1056" y="51"/>
                    <a:pt x="1056" y="38"/>
                    <a:pt x="1048" y="34"/>
                  </a:cubicBezTo>
                  <a:lnTo>
                    <a:pt x="1036" y="18"/>
                  </a:lnTo>
                  <a:cubicBezTo>
                    <a:pt x="1023" y="5"/>
                    <a:pt x="1013" y="0"/>
                    <a:pt x="1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866;p36">
              <a:extLst>
                <a:ext uri="{FF2B5EF4-FFF2-40B4-BE49-F238E27FC236}">
                  <a16:creationId xmlns:a16="http://schemas.microsoft.com/office/drawing/2014/main" id="{248DEA97-FD85-D929-16E3-3BBFD54A3DFA}"/>
                </a:ext>
              </a:extLst>
            </p:cNvPr>
            <p:cNvSpPr/>
            <p:nvPr/>
          </p:nvSpPr>
          <p:spPr>
            <a:xfrm>
              <a:off x="9424340" y="2590867"/>
              <a:ext cx="194282" cy="207998"/>
            </a:xfrm>
            <a:custGeom>
              <a:avLst/>
              <a:gdLst/>
              <a:ahLst/>
              <a:cxnLst/>
              <a:rect l="l" t="t" r="r" b="b"/>
              <a:pathLst>
                <a:path w="2932" h="31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18" y="1629"/>
                    <a:pt x="326" y="2717"/>
                  </a:cubicBezTo>
                  <a:cubicBezTo>
                    <a:pt x="326" y="2717"/>
                    <a:pt x="894" y="3139"/>
                    <a:pt x="1654" y="3139"/>
                  </a:cubicBezTo>
                  <a:cubicBezTo>
                    <a:pt x="2034" y="3139"/>
                    <a:pt x="2462" y="3033"/>
                    <a:pt x="2890" y="2717"/>
                  </a:cubicBezTo>
                  <a:cubicBezTo>
                    <a:pt x="2890" y="2717"/>
                    <a:pt x="2750" y="1418"/>
                    <a:pt x="2932" y="1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867;p36">
              <a:extLst>
                <a:ext uri="{FF2B5EF4-FFF2-40B4-BE49-F238E27FC236}">
                  <a16:creationId xmlns:a16="http://schemas.microsoft.com/office/drawing/2014/main" id="{89A662D5-D90F-BEAC-8625-F0AD392DC50E}"/>
                </a:ext>
              </a:extLst>
            </p:cNvPr>
            <p:cNvSpPr/>
            <p:nvPr/>
          </p:nvSpPr>
          <p:spPr>
            <a:xfrm>
              <a:off x="9127618" y="2257835"/>
              <a:ext cx="329258" cy="372395"/>
            </a:xfrm>
            <a:custGeom>
              <a:avLst/>
              <a:gdLst/>
              <a:ahLst/>
              <a:cxnLst/>
              <a:rect l="l" t="t" r="r" b="b"/>
              <a:pathLst>
                <a:path w="4969" h="5620" extrusionOk="0">
                  <a:moveTo>
                    <a:pt x="825" y="0"/>
                  </a:moveTo>
                  <a:lnTo>
                    <a:pt x="380" y="186"/>
                  </a:lnTo>
                  <a:cubicBezTo>
                    <a:pt x="1" y="400"/>
                    <a:pt x="883" y="1254"/>
                    <a:pt x="883" y="1254"/>
                  </a:cubicBezTo>
                  <a:lnTo>
                    <a:pt x="1448" y="2895"/>
                  </a:lnTo>
                  <a:cubicBezTo>
                    <a:pt x="1477" y="3418"/>
                    <a:pt x="1914" y="3575"/>
                    <a:pt x="1914" y="3575"/>
                  </a:cubicBezTo>
                  <a:cubicBezTo>
                    <a:pt x="2342" y="4148"/>
                    <a:pt x="3518" y="4408"/>
                    <a:pt x="3518" y="4408"/>
                  </a:cubicBezTo>
                  <a:cubicBezTo>
                    <a:pt x="4420" y="4490"/>
                    <a:pt x="4688" y="5620"/>
                    <a:pt x="4688" y="5620"/>
                  </a:cubicBezTo>
                  <a:cubicBezTo>
                    <a:pt x="4899" y="5418"/>
                    <a:pt x="4969" y="3962"/>
                    <a:pt x="4969" y="3958"/>
                  </a:cubicBezTo>
                  <a:cubicBezTo>
                    <a:pt x="4766" y="3597"/>
                    <a:pt x="4358" y="3523"/>
                    <a:pt x="4059" y="3523"/>
                  </a:cubicBezTo>
                  <a:cubicBezTo>
                    <a:pt x="3853" y="3523"/>
                    <a:pt x="3699" y="3558"/>
                    <a:pt x="3699" y="3558"/>
                  </a:cubicBezTo>
                  <a:cubicBezTo>
                    <a:pt x="3348" y="3332"/>
                    <a:pt x="2314" y="3039"/>
                    <a:pt x="2314" y="3039"/>
                  </a:cubicBezTo>
                  <a:cubicBezTo>
                    <a:pt x="2314" y="3039"/>
                    <a:pt x="1250" y="1336"/>
                    <a:pt x="1101" y="1039"/>
                  </a:cubicBezTo>
                  <a:cubicBezTo>
                    <a:pt x="953" y="738"/>
                    <a:pt x="1060" y="689"/>
                    <a:pt x="1060" y="689"/>
                  </a:cubicBezTo>
                  <a:lnTo>
                    <a:pt x="1003" y="466"/>
                  </a:lnTo>
                  <a:lnTo>
                    <a:pt x="1044" y="413"/>
                  </a:lnTo>
                  <a:cubicBezTo>
                    <a:pt x="1060" y="0"/>
                    <a:pt x="82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868;p36">
              <a:extLst>
                <a:ext uri="{FF2B5EF4-FFF2-40B4-BE49-F238E27FC236}">
                  <a16:creationId xmlns:a16="http://schemas.microsoft.com/office/drawing/2014/main" id="{F510B1DD-D231-5585-C7AE-600EBFFDD822}"/>
                </a:ext>
              </a:extLst>
            </p:cNvPr>
            <p:cNvSpPr/>
            <p:nvPr/>
          </p:nvSpPr>
          <p:spPr>
            <a:xfrm>
              <a:off x="9442099" y="2344108"/>
              <a:ext cx="169433" cy="338204"/>
            </a:xfrm>
            <a:custGeom>
              <a:avLst/>
              <a:gdLst/>
              <a:ahLst/>
              <a:cxnLst/>
              <a:rect l="l" t="t" r="r" b="b"/>
              <a:pathLst>
                <a:path w="2557" h="5104" extrusionOk="0">
                  <a:moveTo>
                    <a:pt x="1293" y="0"/>
                  </a:moveTo>
                  <a:cubicBezTo>
                    <a:pt x="863" y="0"/>
                    <a:pt x="524" y="339"/>
                    <a:pt x="524" y="339"/>
                  </a:cubicBezTo>
                  <a:cubicBezTo>
                    <a:pt x="0" y="1485"/>
                    <a:pt x="948" y="2219"/>
                    <a:pt x="948" y="2219"/>
                  </a:cubicBezTo>
                  <a:cubicBezTo>
                    <a:pt x="783" y="2564"/>
                    <a:pt x="473" y="2619"/>
                    <a:pt x="291" y="2619"/>
                  </a:cubicBezTo>
                  <a:cubicBezTo>
                    <a:pt x="206" y="2619"/>
                    <a:pt x="149" y="2607"/>
                    <a:pt x="149" y="2607"/>
                  </a:cubicBezTo>
                  <a:lnTo>
                    <a:pt x="66" y="3205"/>
                  </a:lnTo>
                  <a:cubicBezTo>
                    <a:pt x="66" y="3205"/>
                    <a:pt x="206" y="4136"/>
                    <a:pt x="206" y="4215"/>
                  </a:cubicBezTo>
                  <a:cubicBezTo>
                    <a:pt x="206" y="4293"/>
                    <a:pt x="998" y="5015"/>
                    <a:pt x="1027" y="5097"/>
                  </a:cubicBezTo>
                  <a:cubicBezTo>
                    <a:pt x="1028" y="5101"/>
                    <a:pt x="1032" y="5103"/>
                    <a:pt x="1039" y="5103"/>
                  </a:cubicBezTo>
                  <a:cubicBezTo>
                    <a:pt x="1161" y="5103"/>
                    <a:pt x="2132" y="4425"/>
                    <a:pt x="2132" y="4425"/>
                  </a:cubicBezTo>
                  <a:lnTo>
                    <a:pt x="2556" y="2735"/>
                  </a:lnTo>
                  <a:lnTo>
                    <a:pt x="2387" y="2660"/>
                  </a:lnTo>
                  <a:cubicBezTo>
                    <a:pt x="2364" y="2662"/>
                    <a:pt x="2341" y="2663"/>
                    <a:pt x="2319" y="2663"/>
                  </a:cubicBezTo>
                  <a:cubicBezTo>
                    <a:pt x="1748" y="2663"/>
                    <a:pt x="1637" y="2215"/>
                    <a:pt x="1637" y="2215"/>
                  </a:cubicBezTo>
                  <a:cubicBezTo>
                    <a:pt x="2412" y="1205"/>
                    <a:pt x="1975" y="339"/>
                    <a:pt x="1975" y="339"/>
                  </a:cubicBezTo>
                  <a:cubicBezTo>
                    <a:pt x="1746" y="85"/>
                    <a:pt x="1508" y="0"/>
                    <a:pt x="1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869;p36">
              <a:extLst>
                <a:ext uri="{FF2B5EF4-FFF2-40B4-BE49-F238E27FC236}">
                  <a16:creationId xmlns:a16="http://schemas.microsoft.com/office/drawing/2014/main" id="{4F6AF974-CEBC-1204-0F7C-EEC68A37385D}"/>
                </a:ext>
              </a:extLst>
            </p:cNvPr>
            <p:cNvSpPr/>
            <p:nvPr/>
          </p:nvSpPr>
          <p:spPr>
            <a:xfrm>
              <a:off x="9604640" y="2272611"/>
              <a:ext cx="331975" cy="375642"/>
            </a:xfrm>
            <a:custGeom>
              <a:avLst/>
              <a:gdLst/>
              <a:ahLst/>
              <a:cxnLst/>
              <a:rect l="l" t="t" r="r" b="b"/>
              <a:pathLst>
                <a:path w="5010" h="5669" extrusionOk="0">
                  <a:moveTo>
                    <a:pt x="4185" y="0"/>
                  </a:moveTo>
                  <a:cubicBezTo>
                    <a:pt x="4185" y="0"/>
                    <a:pt x="3946" y="0"/>
                    <a:pt x="3962" y="412"/>
                  </a:cubicBezTo>
                  <a:lnTo>
                    <a:pt x="4004" y="466"/>
                  </a:lnTo>
                  <a:lnTo>
                    <a:pt x="3946" y="684"/>
                  </a:lnTo>
                  <a:cubicBezTo>
                    <a:pt x="3946" y="684"/>
                    <a:pt x="4057" y="738"/>
                    <a:pt x="3905" y="1035"/>
                  </a:cubicBezTo>
                  <a:cubicBezTo>
                    <a:pt x="3756" y="1336"/>
                    <a:pt x="2697" y="3034"/>
                    <a:pt x="2697" y="3034"/>
                  </a:cubicBezTo>
                  <a:cubicBezTo>
                    <a:pt x="2697" y="3034"/>
                    <a:pt x="1658" y="3331"/>
                    <a:pt x="1307" y="3558"/>
                  </a:cubicBezTo>
                  <a:cubicBezTo>
                    <a:pt x="1307" y="3558"/>
                    <a:pt x="1150" y="3522"/>
                    <a:pt x="942" y="3522"/>
                  </a:cubicBezTo>
                  <a:cubicBezTo>
                    <a:pt x="644" y="3522"/>
                    <a:pt x="241" y="3596"/>
                    <a:pt x="41" y="3958"/>
                  </a:cubicBezTo>
                  <a:cubicBezTo>
                    <a:pt x="46" y="3958"/>
                    <a:pt x="0" y="5463"/>
                    <a:pt x="211" y="5669"/>
                  </a:cubicBezTo>
                  <a:cubicBezTo>
                    <a:pt x="211" y="5669"/>
                    <a:pt x="586" y="4486"/>
                    <a:pt x="1489" y="4407"/>
                  </a:cubicBezTo>
                  <a:cubicBezTo>
                    <a:pt x="1489" y="4407"/>
                    <a:pt x="2664" y="4144"/>
                    <a:pt x="3092" y="3570"/>
                  </a:cubicBezTo>
                  <a:cubicBezTo>
                    <a:pt x="3092" y="3570"/>
                    <a:pt x="3529" y="3418"/>
                    <a:pt x="3562" y="2890"/>
                  </a:cubicBezTo>
                  <a:lnTo>
                    <a:pt x="4123" y="1253"/>
                  </a:lnTo>
                  <a:cubicBezTo>
                    <a:pt x="4123" y="1253"/>
                    <a:pt x="5010" y="396"/>
                    <a:pt x="4626" y="186"/>
                  </a:cubicBezTo>
                  <a:lnTo>
                    <a:pt x="4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870;p36">
              <a:extLst>
                <a:ext uri="{FF2B5EF4-FFF2-40B4-BE49-F238E27FC236}">
                  <a16:creationId xmlns:a16="http://schemas.microsoft.com/office/drawing/2014/main" id="{AB492281-5C4F-DBBA-962C-196F4307C0FE}"/>
                </a:ext>
              </a:extLst>
            </p:cNvPr>
            <p:cNvSpPr/>
            <p:nvPr/>
          </p:nvSpPr>
          <p:spPr>
            <a:xfrm>
              <a:off x="9435539" y="2509762"/>
              <a:ext cx="192360" cy="175397"/>
            </a:xfrm>
            <a:custGeom>
              <a:avLst/>
              <a:gdLst/>
              <a:ahLst/>
              <a:cxnLst/>
              <a:rect l="l" t="t" r="r" b="b"/>
              <a:pathLst>
                <a:path w="2903" h="2647" extrusionOk="0">
                  <a:moveTo>
                    <a:pt x="212" y="1"/>
                  </a:moveTo>
                  <a:cubicBezTo>
                    <a:pt x="209" y="1"/>
                    <a:pt x="208" y="2"/>
                    <a:pt x="206" y="4"/>
                  </a:cubicBezTo>
                  <a:cubicBezTo>
                    <a:pt x="186" y="41"/>
                    <a:pt x="165" y="536"/>
                    <a:pt x="169" y="705"/>
                  </a:cubicBezTo>
                  <a:cubicBezTo>
                    <a:pt x="177" y="874"/>
                    <a:pt x="149" y="1191"/>
                    <a:pt x="107" y="1348"/>
                  </a:cubicBezTo>
                  <a:cubicBezTo>
                    <a:pt x="66" y="1509"/>
                    <a:pt x="0" y="1665"/>
                    <a:pt x="0" y="1760"/>
                  </a:cubicBezTo>
                  <a:cubicBezTo>
                    <a:pt x="0" y="1859"/>
                    <a:pt x="17" y="1946"/>
                    <a:pt x="58" y="2020"/>
                  </a:cubicBezTo>
                  <a:cubicBezTo>
                    <a:pt x="99" y="2090"/>
                    <a:pt x="120" y="2139"/>
                    <a:pt x="149" y="2263"/>
                  </a:cubicBezTo>
                  <a:cubicBezTo>
                    <a:pt x="186" y="2387"/>
                    <a:pt x="202" y="2585"/>
                    <a:pt x="219" y="2614"/>
                  </a:cubicBezTo>
                  <a:cubicBezTo>
                    <a:pt x="219" y="2614"/>
                    <a:pt x="268" y="2647"/>
                    <a:pt x="594" y="2647"/>
                  </a:cubicBezTo>
                  <a:lnTo>
                    <a:pt x="2305" y="2647"/>
                  </a:lnTo>
                  <a:cubicBezTo>
                    <a:pt x="2631" y="2647"/>
                    <a:pt x="2680" y="2614"/>
                    <a:pt x="2680" y="2614"/>
                  </a:cubicBezTo>
                  <a:cubicBezTo>
                    <a:pt x="2697" y="2593"/>
                    <a:pt x="2717" y="2387"/>
                    <a:pt x="2746" y="2263"/>
                  </a:cubicBezTo>
                  <a:cubicBezTo>
                    <a:pt x="2783" y="2139"/>
                    <a:pt x="2800" y="2098"/>
                    <a:pt x="2841" y="2020"/>
                  </a:cubicBezTo>
                  <a:cubicBezTo>
                    <a:pt x="2882" y="1946"/>
                    <a:pt x="2899" y="1855"/>
                    <a:pt x="2899" y="1760"/>
                  </a:cubicBezTo>
                  <a:cubicBezTo>
                    <a:pt x="2903" y="1665"/>
                    <a:pt x="2833" y="1509"/>
                    <a:pt x="2796" y="1348"/>
                  </a:cubicBezTo>
                  <a:cubicBezTo>
                    <a:pt x="2754" y="1191"/>
                    <a:pt x="2734" y="874"/>
                    <a:pt x="2734" y="705"/>
                  </a:cubicBezTo>
                  <a:cubicBezTo>
                    <a:pt x="2738" y="536"/>
                    <a:pt x="2758" y="235"/>
                    <a:pt x="2738" y="202"/>
                  </a:cubicBezTo>
                  <a:cubicBezTo>
                    <a:pt x="2735" y="198"/>
                    <a:pt x="2734" y="196"/>
                    <a:pt x="2732" y="196"/>
                  </a:cubicBezTo>
                  <a:cubicBezTo>
                    <a:pt x="2726" y="196"/>
                    <a:pt x="2719" y="211"/>
                    <a:pt x="2679" y="211"/>
                  </a:cubicBezTo>
                  <a:cubicBezTo>
                    <a:pt x="2666" y="211"/>
                    <a:pt x="2651" y="210"/>
                    <a:pt x="2631" y="206"/>
                  </a:cubicBezTo>
                  <a:lnTo>
                    <a:pt x="2486" y="165"/>
                  </a:lnTo>
                  <a:cubicBezTo>
                    <a:pt x="2486" y="165"/>
                    <a:pt x="2449" y="499"/>
                    <a:pt x="2429" y="573"/>
                  </a:cubicBezTo>
                  <a:cubicBezTo>
                    <a:pt x="2408" y="643"/>
                    <a:pt x="2301" y="1026"/>
                    <a:pt x="2222" y="1142"/>
                  </a:cubicBezTo>
                  <a:cubicBezTo>
                    <a:pt x="2144" y="1261"/>
                    <a:pt x="2074" y="1381"/>
                    <a:pt x="1876" y="1443"/>
                  </a:cubicBezTo>
                  <a:cubicBezTo>
                    <a:pt x="1682" y="1505"/>
                    <a:pt x="1480" y="1509"/>
                    <a:pt x="1480" y="1509"/>
                  </a:cubicBezTo>
                  <a:lnTo>
                    <a:pt x="1418" y="1509"/>
                  </a:lnTo>
                  <a:cubicBezTo>
                    <a:pt x="1418" y="1509"/>
                    <a:pt x="1216" y="1500"/>
                    <a:pt x="1023" y="1443"/>
                  </a:cubicBezTo>
                  <a:cubicBezTo>
                    <a:pt x="825" y="1381"/>
                    <a:pt x="746" y="1265"/>
                    <a:pt x="676" y="1142"/>
                  </a:cubicBezTo>
                  <a:cubicBezTo>
                    <a:pt x="598" y="1026"/>
                    <a:pt x="491" y="643"/>
                    <a:pt x="470" y="573"/>
                  </a:cubicBezTo>
                  <a:cubicBezTo>
                    <a:pt x="450" y="499"/>
                    <a:pt x="425" y="123"/>
                    <a:pt x="425" y="123"/>
                  </a:cubicBezTo>
                  <a:lnTo>
                    <a:pt x="363" y="123"/>
                  </a:lnTo>
                  <a:cubicBezTo>
                    <a:pt x="293" y="75"/>
                    <a:pt x="232" y="1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871;p36">
              <a:extLst>
                <a:ext uri="{FF2B5EF4-FFF2-40B4-BE49-F238E27FC236}">
                  <a16:creationId xmlns:a16="http://schemas.microsoft.com/office/drawing/2014/main" id="{D68F2B40-A04F-0104-9CD4-105C6C5C5644}"/>
                </a:ext>
              </a:extLst>
            </p:cNvPr>
            <p:cNvSpPr/>
            <p:nvPr/>
          </p:nvSpPr>
          <p:spPr>
            <a:xfrm>
              <a:off x="9579195" y="2997648"/>
              <a:ext cx="138886" cy="379750"/>
            </a:xfrm>
            <a:custGeom>
              <a:avLst/>
              <a:gdLst/>
              <a:ahLst/>
              <a:cxnLst/>
              <a:rect l="l" t="t" r="r" b="b"/>
              <a:pathLst>
                <a:path w="2096" h="5731" extrusionOk="0">
                  <a:moveTo>
                    <a:pt x="1308" y="0"/>
                  </a:moveTo>
                  <a:lnTo>
                    <a:pt x="1" y="293"/>
                  </a:lnTo>
                  <a:cubicBezTo>
                    <a:pt x="75" y="1278"/>
                    <a:pt x="599" y="2375"/>
                    <a:pt x="599" y="2375"/>
                  </a:cubicBezTo>
                  <a:cubicBezTo>
                    <a:pt x="681" y="2565"/>
                    <a:pt x="941" y="3954"/>
                    <a:pt x="941" y="3954"/>
                  </a:cubicBezTo>
                  <a:cubicBezTo>
                    <a:pt x="1155" y="4354"/>
                    <a:pt x="1328" y="5731"/>
                    <a:pt x="1328" y="5731"/>
                  </a:cubicBezTo>
                  <a:lnTo>
                    <a:pt x="1856" y="5710"/>
                  </a:lnTo>
                  <a:lnTo>
                    <a:pt x="1885" y="4614"/>
                  </a:lnTo>
                  <a:cubicBezTo>
                    <a:pt x="2095" y="3142"/>
                    <a:pt x="1485" y="1942"/>
                    <a:pt x="1485" y="1942"/>
                  </a:cubicBezTo>
                  <a:cubicBezTo>
                    <a:pt x="1403" y="1645"/>
                    <a:pt x="1333" y="429"/>
                    <a:pt x="1312" y="87"/>
                  </a:cubicBezTo>
                  <a:cubicBezTo>
                    <a:pt x="1308" y="29"/>
                    <a:pt x="1308" y="0"/>
                    <a:pt x="1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872;p36">
              <a:extLst>
                <a:ext uri="{FF2B5EF4-FFF2-40B4-BE49-F238E27FC236}">
                  <a16:creationId xmlns:a16="http://schemas.microsoft.com/office/drawing/2014/main" id="{EB938FF0-84A3-AED8-E1EE-5437B0F9239A}"/>
                </a:ext>
              </a:extLst>
            </p:cNvPr>
            <p:cNvSpPr/>
            <p:nvPr/>
          </p:nvSpPr>
          <p:spPr>
            <a:xfrm>
              <a:off x="9389884" y="2770900"/>
              <a:ext cx="284730" cy="261737"/>
            </a:xfrm>
            <a:custGeom>
              <a:avLst/>
              <a:gdLst/>
              <a:ahLst/>
              <a:cxnLst/>
              <a:rect l="l" t="t" r="r" b="b"/>
              <a:pathLst>
                <a:path w="4297" h="3950" extrusionOk="0">
                  <a:moveTo>
                    <a:pt x="842" y="0"/>
                  </a:moveTo>
                  <a:cubicBezTo>
                    <a:pt x="842" y="0"/>
                    <a:pt x="1" y="1839"/>
                    <a:pt x="104" y="3641"/>
                  </a:cubicBezTo>
                  <a:cubicBezTo>
                    <a:pt x="104" y="3641"/>
                    <a:pt x="450" y="3950"/>
                    <a:pt x="1089" y="3950"/>
                  </a:cubicBezTo>
                  <a:cubicBezTo>
                    <a:pt x="1188" y="3950"/>
                    <a:pt x="1294" y="3942"/>
                    <a:pt x="1407" y="3925"/>
                  </a:cubicBezTo>
                  <a:cubicBezTo>
                    <a:pt x="1407" y="3925"/>
                    <a:pt x="2054" y="2944"/>
                    <a:pt x="2145" y="2132"/>
                  </a:cubicBezTo>
                  <a:cubicBezTo>
                    <a:pt x="2145" y="2132"/>
                    <a:pt x="2446" y="3447"/>
                    <a:pt x="2854" y="3855"/>
                  </a:cubicBezTo>
                  <a:cubicBezTo>
                    <a:pt x="2854" y="3855"/>
                    <a:pt x="3051" y="3902"/>
                    <a:pt x="3317" y="3902"/>
                  </a:cubicBezTo>
                  <a:cubicBezTo>
                    <a:pt x="3580" y="3902"/>
                    <a:pt x="3911" y="3856"/>
                    <a:pt x="4185" y="3674"/>
                  </a:cubicBezTo>
                  <a:cubicBezTo>
                    <a:pt x="4185" y="3674"/>
                    <a:pt x="4297" y="2062"/>
                    <a:pt x="3410" y="0"/>
                  </a:cubicBezTo>
                  <a:cubicBezTo>
                    <a:pt x="3410" y="0"/>
                    <a:pt x="3053" y="237"/>
                    <a:pt x="2292" y="237"/>
                  </a:cubicBezTo>
                  <a:cubicBezTo>
                    <a:pt x="1911" y="237"/>
                    <a:pt x="1430" y="177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873;p36">
              <a:extLst>
                <a:ext uri="{FF2B5EF4-FFF2-40B4-BE49-F238E27FC236}">
                  <a16:creationId xmlns:a16="http://schemas.microsoft.com/office/drawing/2014/main" id="{624FBE4C-0836-A7AE-D072-1331951DE865}"/>
                </a:ext>
              </a:extLst>
            </p:cNvPr>
            <p:cNvSpPr/>
            <p:nvPr/>
          </p:nvSpPr>
          <p:spPr>
            <a:xfrm>
              <a:off x="9665004" y="3357383"/>
              <a:ext cx="39095" cy="24716"/>
            </a:xfrm>
            <a:custGeom>
              <a:avLst/>
              <a:gdLst/>
              <a:ahLst/>
              <a:cxnLst/>
              <a:rect l="l" t="t" r="r" b="b"/>
              <a:pathLst>
                <a:path w="590" h="373" extrusionOk="0">
                  <a:moveTo>
                    <a:pt x="238" y="0"/>
                  </a:moveTo>
                  <a:cubicBezTo>
                    <a:pt x="99" y="0"/>
                    <a:pt x="0" y="38"/>
                    <a:pt x="0" y="38"/>
                  </a:cubicBezTo>
                  <a:lnTo>
                    <a:pt x="13" y="351"/>
                  </a:lnTo>
                  <a:lnTo>
                    <a:pt x="578" y="372"/>
                  </a:lnTo>
                  <a:lnTo>
                    <a:pt x="590" y="59"/>
                  </a:lnTo>
                  <a:cubicBezTo>
                    <a:pt x="590" y="59"/>
                    <a:pt x="499" y="26"/>
                    <a:pt x="322" y="5"/>
                  </a:cubicBezTo>
                  <a:cubicBezTo>
                    <a:pt x="293" y="2"/>
                    <a:pt x="265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874;p36">
              <a:extLst>
                <a:ext uri="{FF2B5EF4-FFF2-40B4-BE49-F238E27FC236}">
                  <a16:creationId xmlns:a16="http://schemas.microsoft.com/office/drawing/2014/main" id="{F915FC41-72CF-5656-88EE-7D8C11C1EDED}"/>
                </a:ext>
              </a:extLst>
            </p:cNvPr>
            <p:cNvSpPr/>
            <p:nvPr/>
          </p:nvSpPr>
          <p:spPr>
            <a:xfrm>
              <a:off x="9655728" y="3438554"/>
              <a:ext cx="70503" cy="23854"/>
            </a:xfrm>
            <a:custGeom>
              <a:avLst/>
              <a:gdLst/>
              <a:ahLst/>
              <a:cxnLst/>
              <a:rect l="l" t="t" r="r" b="b"/>
              <a:pathLst>
                <a:path w="1064" h="360" extrusionOk="0">
                  <a:moveTo>
                    <a:pt x="693" y="1"/>
                  </a:moveTo>
                  <a:lnTo>
                    <a:pt x="264" y="21"/>
                  </a:lnTo>
                  <a:lnTo>
                    <a:pt x="33" y="91"/>
                  </a:lnTo>
                  <a:cubicBezTo>
                    <a:pt x="33" y="91"/>
                    <a:pt x="0" y="120"/>
                    <a:pt x="25" y="244"/>
                  </a:cubicBezTo>
                  <a:cubicBezTo>
                    <a:pt x="49" y="351"/>
                    <a:pt x="160" y="360"/>
                    <a:pt x="302" y="360"/>
                  </a:cubicBezTo>
                  <a:cubicBezTo>
                    <a:pt x="330" y="360"/>
                    <a:pt x="358" y="359"/>
                    <a:pt x="388" y="359"/>
                  </a:cubicBezTo>
                  <a:cubicBezTo>
                    <a:pt x="569" y="359"/>
                    <a:pt x="899" y="359"/>
                    <a:pt x="981" y="347"/>
                  </a:cubicBezTo>
                  <a:cubicBezTo>
                    <a:pt x="1056" y="334"/>
                    <a:pt x="1064" y="256"/>
                    <a:pt x="1064" y="256"/>
                  </a:cubicBezTo>
                  <a:lnTo>
                    <a:pt x="916" y="17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875;p36">
              <a:extLst>
                <a:ext uri="{FF2B5EF4-FFF2-40B4-BE49-F238E27FC236}">
                  <a16:creationId xmlns:a16="http://schemas.microsoft.com/office/drawing/2014/main" id="{FB6A582B-5D66-B404-6119-0DC2ED631F06}"/>
                </a:ext>
              </a:extLst>
            </p:cNvPr>
            <p:cNvSpPr/>
            <p:nvPr/>
          </p:nvSpPr>
          <p:spPr>
            <a:xfrm>
              <a:off x="9666661" y="3360365"/>
              <a:ext cx="37438" cy="29884"/>
            </a:xfrm>
            <a:custGeom>
              <a:avLst/>
              <a:gdLst/>
              <a:ahLst/>
              <a:cxnLst/>
              <a:rect l="l" t="t" r="r" b="b"/>
              <a:pathLst>
                <a:path w="565" h="451" extrusionOk="0">
                  <a:moveTo>
                    <a:pt x="175" y="0"/>
                  </a:moveTo>
                  <a:cubicBezTo>
                    <a:pt x="149" y="0"/>
                    <a:pt x="128" y="3"/>
                    <a:pt x="116" y="10"/>
                  </a:cubicBezTo>
                  <a:cubicBezTo>
                    <a:pt x="50" y="38"/>
                    <a:pt x="13" y="142"/>
                    <a:pt x="8" y="232"/>
                  </a:cubicBezTo>
                  <a:cubicBezTo>
                    <a:pt x="0" y="319"/>
                    <a:pt x="17" y="377"/>
                    <a:pt x="17" y="377"/>
                  </a:cubicBezTo>
                  <a:lnTo>
                    <a:pt x="260" y="451"/>
                  </a:lnTo>
                  <a:lnTo>
                    <a:pt x="544" y="360"/>
                  </a:lnTo>
                  <a:cubicBezTo>
                    <a:pt x="544" y="360"/>
                    <a:pt x="565" y="175"/>
                    <a:pt x="524" y="109"/>
                  </a:cubicBezTo>
                  <a:cubicBezTo>
                    <a:pt x="490" y="52"/>
                    <a:pt x="287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876;p36">
              <a:extLst>
                <a:ext uri="{FF2B5EF4-FFF2-40B4-BE49-F238E27FC236}">
                  <a16:creationId xmlns:a16="http://schemas.microsoft.com/office/drawing/2014/main" id="{5F27D365-4ABE-C613-32A1-E9D6F6947AF4}"/>
                </a:ext>
              </a:extLst>
            </p:cNvPr>
            <p:cNvSpPr/>
            <p:nvPr/>
          </p:nvSpPr>
          <p:spPr>
            <a:xfrm>
              <a:off x="9655728" y="3378984"/>
              <a:ext cx="71895" cy="81834"/>
            </a:xfrm>
            <a:custGeom>
              <a:avLst/>
              <a:gdLst/>
              <a:ahLst/>
              <a:cxnLst/>
              <a:rect l="l" t="t" r="r" b="b"/>
              <a:pathLst>
                <a:path w="1085" h="1235" extrusionOk="0">
                  <a:moveTo>
                    <a:pt x="143" y="0"/>
                  </a:moveTo>
                  <a:cubicBezTo>
                    <a:pt x="141" y="0"/>
                    <a:pt x="139" y="1"/>
                    <a:pt x="136" y="1"/>
                  </a:cubicBezTo>
                  <a:cubicBezTo>
                    <a:pt x="83" y="5"/>
                    <a:pt x="79" y="87"/>
                    <a:pt x="54" y="186"/>
                  </a:cubicBezTo>
                  <a:cubicBezTo>
                    <a:pt x="29" y="285"/>
                    <a:pt x="37" y="384"/>
                    <a:pt x="50" y="405"/>
                  </a:cubicBezTo>
                  <a:cubicBezTo>
                    <a:pt x="58" y="425"/>
                    <a:pt x="62" y="491"/>
                    <a:pt x="62" y="508"/>
                  </a:cubicBezTo>
                  <a:cubicBezTo>
                    <a:pt x="62" y="516"/>
                    <a:pt x="50" y="537"/>
                    <a:pt x="37" y="570"/>
                  </a:cubicBezTo>
                  <a:cubicBezTo>
                    <a:pt x="29" y="599"/>
                    <a:pt x="50" y="665"/>
                    <a:pt x="54" y="681"/>
                  </a:cubicBezTo>
                  <a:cubicBezTo>
                    <a:pt x="54" y="697"/>
                    <a:pt x="29" y="801"/>
                    <a:pt x="13" y="862"/>
                  </a:cubicBezTo>
                  <a:cubicBezTo>
                    <a:pt x="0" y="924"/>
                    <a:pt x="17" y="1023"/>
                    <a:pt x="21" y="1036"/>
                  </a:cubicBezTo>
                  <a:cubicBezTo>
                    <a:pt x="25" y="1051"/>
                    <a:pt x="127" y="1073"/>
                    <a:pt x="165" y="1073"/>
                  </a:cubicBezTo>
                  <a:cubicBezTo>
                    <a:pt x="169" y="1073"/>
                    <a:pt x="171" y="1073"/>
                    <a:pt x="173" y="1073"/>
                  </a:cubicBezTo>
                  <a:cubicBezTo>
                    <a:pt x="198" y="1069"/>
                    <a:pt x="231" y="1007"/>
                    <a:pt x="260" y="982"/>
                  </a:cubicBezTo>
                  <a:cubicBezTo>
                    <a:pt x="275" y="967"/>
                    <a:pt x="321" y="964"/>
                    <a:pt x="369" y="964"/>
                  </a:cubicBezTo>
                  <a:cubicBezTo>
                    <a:pt x="400" y="964"/>
                    <a:pt x="433" y="965"/>
                    <a:pt x="458" y="965"/>
                  </a:cubicBezTo>
                  <a:cubicBezTo>
                    <a:pt x="520" y="965"/>
                    <a:pt x="635" y="970"/>
                    <a:pt x="681" y="986"/>
                  </a:cubicBezTo>
                  <a:cubicBezTo>
                    <a:pt x="730" y="1003"/>
                    <a:pt x="825" y="1192"/>
                    <a:pt x="850" y="1213"/>
                  </a:cubicBezTo>
                  <a:cubicBezTo>
                    <a:pt x="865" y="1226"/>
                    <a:pt x="896" y="1235"/>
                    <a:pt x="931" y="1235"/>
                  </a:cubicBezTo>
                  <a:cubicBezTo>
                    <a:pt x="961" y="1235"/>
                    <a:pt x="994" y="1228"/>
                    <a:pt x="1023" y="1213"/>
                  </a:cubicBezTo>
                  <a:cubicBezTo>
                    <a:pt x="1085" y="1176"/>
                    <a:pt x="1080" y="1052"/>
                    <a:pt x="1072" y="957"/>
                  </a:cubicBezTo>
                  <a:cubicBezTo>
                    <a:pt x="1072" y="858"/>
                    <a:pt x="1010" y="730"/>
                    <a:pt x="961" y="660"/>
                  </a:cubicBezTo>
                  <a:cubicBezTo>
                    <a:pt x="907" y="594"/>
                    <a:pt x="874" y="310"/>
                    <a:pt x="837" y="215"/>
                  </a:cubicBezTo>
                  <a:cubicBezTo>
                    <a:pt x="804" y="116"/>
                    <a:pt x="709" y="50"/>
                    <a:pt x="709" y="50"/>
                  </a:cubicBezTo>
                  <a:cubicBezTo>
                    <a:pt x="709" y="50"/>
                    <a:pt x="607" y="84"/>
                    <a:pt x="514" y="84"/>
                  </a:cubicBezTo>
                  <a:cubicBezTo>
                    <a:pt x="505" y="84"/>
                    <a:pt x="496" y="84"/>
                    <a:pt x="487" y="83"/>
                  </a:cubicBezTo>
                  <a:cubicBezTo>
                    <a:pt x="384" y="83"/>
                    <a:pt x="256" y="58"/>
                    <a:pt x="206" y="42"/>
                  </a:cubicBezTo>
                  <a:cubicBezTo>
                    <a:pt x="163" y="34"/>
                    <a:pt x="183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877;p36">
              <a:extLst>
                <a:ext uri="{FF2B5EF4-FFF2-40B4-BE49-F238E27FC236}">
                  <a16:creationId xmlns:a16="http://schemas.microsoft.com/office/drawing/2014/main" id="{2FBBD90E-3610-46F3-AA7B-40D76D21D603}"/>
                </a:ext>
              </a:extLst>
            </p:cNvPr>
            <p:cNvSpPr/>
            <p:nvPr/>
          </p:nvSpPr>
          <p:spPr>
            <a:xfrm>
              <a:off x="9657318" y="3432193"/>
              <a:ext cx="70039" cy="14379"/>
            </a:xfrm>
            <a:custGeom>
              <a:avLst/>
              <a:gdLst/>
              <a:ahLst/>
              <a:cxnLst/>
              <a:rect l="l" t="t" r="r" b="b"/>
              <a:pathLst>
                <a:path w="1057" h="217" extrusionOk="0">
                  <a:moveTo>
                    <a:pt x="54" y="1"/>
                  </a:moveTo>
                  <a:cubicBezTo>
                    <a:pt x="42" y="1"/>
                    <a:pt x="32" y="6"/>
                    <a:pt x="22" y="18"/>
                  </a:cubicBezTo>
                  <a:lnTo>
                    <a:pt x="9" y="35"/>
                  </a:lnTo>
                  <a:cubicBezTo>
                    <a:pt x="1" y="39"/>
                    <a:pt x="1" y="43"/>
                    <a:pt x="9" y="47"/>
                  </a:cubicBezTo>
                  <a:cubicBezTo>
                    <a:pt x="11" y="51"/>
                    <a:pt x="13" y="53"/>
                    <a:pt x="15" y="53"/>
                  </a:cubicBezTo>
                  <a:cubicBezTo>
                    <a:pt x="17" y="53"/>
                    <a:pt x="20" y="51"/>
                    <a:pt x="22" y="47"/>
                  </a:cubicBezTo>
                  <a:lnTo>
                    <a:pt x="38" y="35"/>
                  </a:lnTo>
                  <a:cubicBezTo>
                    <a:pt x="45" y="28"/>
                    <a:pt x="48" y="24"/>
                    <a:pt x="53" y="24"/>
                  </a:cubicBezTo>
                  <a:cubicBezTo>
                    <a:pt x="58" y="24"/>
                    <a:pt x="64" y="27"/>
                    <a:pt x="75" y="35"/>
                  </a:cubicBezTo>
                  <a:cubicBezTo>
                    <a:pt x="79" y="39"/>
                    <a:pt x="96" y="47"/>
                    <a:pt x="104" y="59"/>
                  </a:cubicBezTo>
                  <a:cubicBezTo>
                    <a:pt x="137" y="80"/>
                    <a:pt x="166" y="105"/>
                    <a:pt x="195" y="109"/>
                  </a:cubicBezTo>
                  <a:cubicBezTo>
                    <a:pt x="207" y="109"/>
                    <a:pt x="240" y="109"/>
                    <a:pt x="298" y="105"/>
                  </a:cubicBezTo>
                  <a:cubicBezTo>
                    <a:pt x="330" y="102"/>
                    <a:pt x="368" y="99"/>
                    <a:pt x="399" y="99"/>
                  </a:cubicBezTo>
                  <a:cubicBezTo>
                    <a:pt x="412" y="99"/>
                    <a:pt x="424" y="99"/>
                    <a:pt x="434" y="101"/>
                  </a:cubicBezTo>
                  <a:cubicBezTo>
                    <a:pt x="508" y="105"/>
                    <a:pt x="636" y="125"/>
                    <a:pt x="673" y="138"/>
                  </a:cubicBezTo>
                  <a:cubicBezTo>
                    <a:pt x="680" y="139"/>
                    <a:pt x="686" y="139"/>
                    <a:pt x="692" y="139"/>
                  </a:cubicBezTo>
                  <a:cubicBezTo>
                    <a:pt x="709" y="139"/>
                    <a:pt x="724" y="136"/>
                    <a:pt x="739" y="130"/>
                  </a:cubicBezTo>
                  <a:cubicBezTo>
                    <a:pt x="751" y="125"/>
                    <a:pt x="760" y="125"/>
                    <a:pt x="768" y="125"/>
                  </a:cubicBezTo>
                  <a:cubicBezTo>
                    <a:pt x="776" y="125"/>
                    <a:pt x="813" y="158"/>
                    <a:pt x="834" y="175"/>
                  </a:cubicBezTo>
                  <a:cubicBezTo>
                    <a:pt x="854" y="191"/>
                    <a:pt x="875" y="208"/>
                    <a:pt x="892" y="216"/>
                  </a:cubicBezTo>
                  <a:lnTo>
                    <a:pt x="900" y="216"/>
                  </a:lnTo>
                  <a:cubicBezTo>
                    <a:pt x="941" y="216"/>
                    <a:pt x="1015" y="146"/>
                    <a:pt x="1048" y="117"/>
                  </a:cubicBezTo>
                  <a:cubicBezTo>
                    <a:pt x="1056" y="117"/>
                    <a:pt x="1056" y="105"/>
                    <a:pt x="1048" y="101"/>
                  </a:cubicBezTo>
                  <a:cubicBezTo>
                    <a:pt x="1046" y="99"/>
                    <a:pt x="1044" y="98"/>
                    <a:pt x="1042" y="98"/>
                  </a:cubicBezTo>
                  <a:cubicBezTo>
                    <a:pt x="1039" y="98"/>
                    <a:pt x="1036" y="99"/>
                    <a:pt x="1032" y="101"/>
                  </a:cubicBezTo>
                  <a:cubicBezTo>
                    <a:pt x="986" y="150"/>
                    <a:pt x="931" y="188"/>
                    <a:pt x="915" y="188"/>
                  </a:cubicBezTo>
                  <a:cubicBezTo>
                    <a:pt x="914" y="188"/>
                    <a:pt x="913" y="188"/>
                    <a:pt x="912" y="187"/>
                  </a:cubicBezTo>
                  <a:cubicBezTo>
                    <a:pt x="900" y="183"/>
                    <a:pt x="879" y="167"/>
                    <a:pt x="859" y="154"/>
                  </a:cubicBezTo>
                  <a:cubicBezTo>
                    <a:pt x="817" y="121"/>
                    <a:pt x="793" y="101"/>
                    <a:pt x="776" y="101"/>
                  </a:cubicBezTo>
                  <a:cubicBezTo>
                    <a:pt x="764" y="101"/>
                    <a:pt x="755" y="105"/>
                    <a:pt x="743" y="105"/>
                  </a:cubicBezTo>
                  <a:cubicBezTo>
                    <a:pt x="734" y="111"/>
                    <a:pt x="721" y="115"/>
                    <a:pt x="706" y="115"/>
                  </a:cubicBezTo>
                  <a:cubicBezTo>
                    <a:pt x="701" y="115"/>
                    <a:pt x="695" y="114"/>
                    <a:pt x="690" y="113"/>
                  </a:cubicBezTo>
                  <a:cubicBezTo>
                    <a:pt x="652" y="101"/>
                    <a:pt x="516" y="80"/>
                    <a:pt x="446" y="76"/>
                  </a:cubicBezTo>
                  <a:cubicBezTo>
                    <a:pt x="435" y="73"/>
                    <a:pt x="421" y="72"/>
                    <a:pt x="407" y="72"/>
                  </a:cubicBezTo>
                  <a:cubicBezTo>
                    <a:pt x="374" y="72"/>
                    <a:pt x="336" y="77"/>
                    <a:pt x="302" y="80"/>
                  </a:cubicBezTo>
                  <a:cubicBezTo>
                    <a:pt x="273" y="83"/>
                    <a:pt x="244" y="86"/>
                    <a:pt x="223" y="86"/>
                  </a:cubicBezTo>
                  <a:cubicBezTo>
                    <a:pt x="215" y="86"/>
                    <a:pt x="208" y="85"/>
                    <a:pt x="203" y="84"/>
                  </a:cubicBezTo>
                  <a:cubicBezTo>
                    <a:pt x="182" y="84"/>
                    <a:pt x="154" y="59"/>
                    <a:pt x="125" y="39"/>
                  </a:cubicBezTo>
                  <a:cubicBezTo>
                    <a:pt x="112" y="26"/>
                    <a:pt x="100" y="18"/>
                    <a:pt x="92" y="14"/>
                  </a:cubicBezTo>
                  <a:cubicBezTo>
                    <a:pt x="77" y="6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878;p36">
              <a:extLst>
                <a:ext uri="{FF2B5EF4-FFF2-40B4-BE49-F238E27FC236}">
                  <a16:creationId xmlns:a16="http://schemas.microsoft.com/office/drawing/2014/main" id="{302A957A-5BBA-E336-85EB-C31CC493CD2C}"/>
                </a:ext>
              </a:extLst>
            </p:cNvPr>
            <p:cNvSpPr/>
            <p:nvPr/>
          </p:nvSpPr>
          <p:spPr>
            <a:xfrm>
              <a:off x="9160418" y="2244450"/>
              <a:ext cx="77130" cy="77925"/>
            </a:xfrm>
            <a:custGeom>
              <a:avLst/>
              <a:gdLst/>
              <a:ahLst/>
              <a:cxnLst/>
              <a:rect l="l" t="t" r="r" b="b"/>
              <a:pathLst>
                <a:path w="1164" h="1176" extrusionOk="0">
                  <a:moveTo>
                    <a:pt x="582" y="0"/>
                  </a:moveTo>
                  <a:cubicBezTo>
                    <a:pt x="260" y="0"/>
                    <a:pt x="0" y="260"/>
                    <a:pt x="0" y="586"/>
                  </a:cubicBezTo>
                  <a:cubicBezTo>
                    <a:pt x="0" y="912"/>
                    <a:pt x="260" y="1175"/>
                    <a:pt x="582" y="1175"/>
                  </a:cubicBezTo>
                  <a:cubicBezTo>
                    <a:pt x="903" y="1175"/>
                    <a:pt x="1163" y="912"/>
                    <a:pt x="1163" y="586"/>
                  </a:cubicBezTo>
                  <a:cubicBezTo>
                    <a:pt x="1163" y="260"/>
                    <a:pt x="903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879;p36">
              <a:extLst>
                <a:ext uri="{FF2B5EF4-FFF2-40B4-BE49-F238E27FC236}">
                  <a16:creationId xmlns:a16="http://schemas.microsoft.com/office/drawing/2014/main" id="{B12977A6-0015-61AF-2113-FC9FAAE9A7A0}"/>
                </a:ext>
              </a:extLst>
            </p:cNvPr>
            <p:cNvSpPr/>
            <p:nvPr/>
          </p:nvSpPr>
          <p:spPr>
            <a:xfrm>
              <a:off x="9168635" y="2252667"/>
              <a:ext cx="60696" cy="61492"/>
            </a:xfrm>
            <a:custGeom>
              <a:avLst/>
              <a:gdLst/>
              <a:ahLst/>
              <a:cxnLst/>
              <a:rect l="l" t="t" r="r" b="b"/>
              <a:pathLst>
                <a:path w="916" h="928" extrusionOk="0">
                  <a:moveTo>
                    <a:pt x="458" y="0"/>
                  </a:moveTo>
                  <a:cubicBezTo>
                    <a:pt x="202" y="0"/>
                    <a:pt x="0" y="206"/>
                    <a:pt x="0" y="462"/>
                  </a:cubicBezTo>
                  <a:cubicBezTo>
                    <a:pt x="0" y="717"/>
                    <a:pt x="202" y="928"/>
                    <a:pt x="458" y="928"/>
                  </a:cubicBezTo>
                  <a:cubicBezTo>
                    <a:pt x="709" y="928"/>
                    <a:pt x="915" y="717"/>
                    <a:pt x="915" y="462"/>
                  </a:cubicBezTo>
                  <a:cubicBezTo>
                    <a:pt x="915" y="206"/>
                    <a:pt x="709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880;p36">
              <a:extLst>
                <a:ext uri="{FF2B5EF4-FFF2-40B4-BE49-F238E27FC236}">
                  <a16:creationId xmlns:a16="http://schemas.microsoft.com/office/drawing/2014/main" id="{9CD57420-C119-27E1-358B-9E2E33EB4FEB}"/>
                </a:ext>
              </a:extLst>
            </p:cNvPr>
            <p:cNvSpPr/>
            <p:nvPr/>
          </p:nvSpPr>
          <p:spPr>
            <a:xfrm>
              <a:off x="9185266" y="2269563"/>
              <a:ext cx="27366" cy="27366"/>
            </a:xfrm>
            <a:custGeom>
              <a:avLst/>
              <a:gdLst/>
              <a:ahLst/>
              <a:cxnLst/>
              <a:rect l="l" t="t" r="r" b="b"/>
              <a:pathLst>
                <a:path w="413" h="413" extrusionOk="0">
                  <a:moveTo>
                    <a:pt x="207" y="1"/>
                  </a:moveTo>
                  <a:cubicBezTo>
                    <a:pt x="91" y="1"/>
                    <a:pt x="1" y="96"/>
                    <a:pt x="1" y="207"/>
                  </a:cubicBezTo>
                  <a:cubicBezTo>
                    <a:pt x="1" y="322"/>
                    <a:pt x="91" y="413"/>
                    <a:pt x="207" y="413"/>
                  </a:cubicBezTo>
                  <a:cubicBezTo>
                    <a:pt x="318" y="413"/>
                    <a:pt x="413" y="322"/>
                    <a:pt x="413" y="207"/>
                  </a:cubicBezTo>
                  <a:cubicBezTo>
                    <a:pt x="413" y="96"/>
                    <a:pt x="318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881;p36">
              <a:extLst>
                <a:ext uri="{FF2B5EF4-FFF2-40B4-BE49-F238E27FC236}">
                  <a16:creationId xmlns:a16="http://schemas.microsoft.com/office/drawing/2014/main" id="{D1726DB6-5E92-1240-0257-258D4944DCEB}"/>
                </a:ext>
              </a:extLst>
            </p:cNvPr>
            <p:cNvSpPr/>
            <p:nvPr/>
          </p:nvSpPr>
          <p:spPr>
            <a:xfrm>
              <a:off x="9827015" y="2258100"/>
              <a:ext cx="77063" cy="77925"/>
            </a:xfrm>
            <a:custGeom>
              <a:avLst/>
              <a:gdLst/>
              <a:ahLst/>
              <a:cxnLst/>
              <a:rect l="l" t="t" r="r" b="b"/>
              <a:pathLst>
                <a:path w="1163" h="1176" extrusionOk="0">
                  <a:moveTo>
                    <a:pt x="582" y="1"/>
                  </a:moveTo>
                  <a:cubicBezTo>
                    <a:pt x="260" y="1"/>
                    <a:pt x="0" y="260"/>
                    <a:pt x="0" y="586"/>
                  </a:cubicBezTo>
                  <a:cubicBezTo>
                    <a:pt x="0" y="912"/>
                    <a:pt x="260" y="1176"/>
                    <a:pt x="582" y="1176"/>
                  </a:cubicBezTo>
                  <a:cubicBezTo>
                    <a:pt x="899" y="1176"/>
                    <a:pt x="1163" y="912"/>
                    <a:pt x="1163" y="586"/>
                  </a:cubicBezTo>
                  <a:cubicBezTo>
                    <a:pt x="1163" y="260"/>
                    <a:pt x="899" y="1"/>
                    <a:pt x="582" y="1"/>
                  </a:cubicBezTo>
                  <a:close/>
                </a:path>
              </a:pathLst>
            </a:custGeom>
            <a:solidFill>
              <a:srgbClr val="5E6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82;p36">
              <a:extLst>
                <a:ext uri="{FF2B5EF4-FFF2-40B4-BE49-F238E27FC236}">
                  <a16:creationId xmlns:a16="http://schemas.microsoft.com/office/drawing/2014/main" id="{C27492BA-4073-EDDE-E7EB-7E949D8BAEDF}"/>
                </a:ext>
              </a:extLst>
            </p:cNvPr>
            <p:cNvSpPr/>
            <p:nvPr/>
          </p:nvSpPr>
          <p:spPr>
            <a:xfrm>
              <a:off x="9835165" y="2266317"/>
              <a:ext cx="60763" cy="61492"/>
            </a:xfrm>
            <a:custGeom>
              <a:avLst/>
              <a:gdLst/>
              <a:ahLst/>
              <a:cxnLst/>
              <a:rect l="l" t="t" r="r" b="b"/>
              <a:pathLst>
                <a:path w="917" h="928" extrusionOk="0">
                  <a:moveTo>
                    <a:pt x="459" y="0"/>
                  </a:moveTo>
                  <a:cubicBezTo>
                    <a:pt x="207" y="0"/>
                    <a:pt x="1" y="206"/>
                    <a:pt x="1" y="462"/>
                  </a:cubicBezTo>
                  <a:cubicBezTo>
                    <a:pt x="1" y="722"/>
                    <a:pt x="207" y="928"/>
                    <a:pt x="459" y="928"/>
                  </a:cubicBezTo>
                  <a:cubicBezTo>
                    <a:pt x="710" y="928"/>
                    <a:pt x="916" y="722"/>
                    <a:pt x="916" y="462"/>
                  </a:cubicBezTo>
                  <a:cubicBezTo>
                    <a:pt x="916" y="210"/>
                    <a:pt x="710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883;p36">
              <a:extLst>
                <a:ext uri="{FF2B5EF4-FFF2-40B4-BE49-F238E27FC236}">
                  <a16:creationId xmlns:a16="http://schemas.microsoft.com/office/drawing/2014/main" id="{3A39ED26-C019-1CCA-151B-A2CAE3A740F4}"/>
                </a:ext>
              </a:extLst>
            </p:cNvPr>
            <p:cNvSpPr/>
            <p:nvPr/>
          </p:nvSpPr>
          <p:spPr>
            <a:xfrm>
              <a:off x="9851864" y="2283213"/>
              <a:ext cx="27366" cy="27433"/>
            </a:xfrm>
            <a:custGeom>
              <a:avLst/>
              <a:gdLst/>
              <a:ahLst/>
              <a:cxnLst/>
              <a:rect l="l" t="t" r="r" b="b"/>
              <a:pathLst>
                <a:path w="413" h="414" extrusionOk="0">
                  <a:moveTo>
                    <a:pt x="207" y="1"/>
                  </a:moveTo>
                  <a:cubicBezTo>
                    <a:pt x="91" y="1"/>
                    <a:pt x="0" y="96"/>
                    <a:pt x="0" y="207"/>
                  </a:cubicBezTo>
                  <a:cubicBezTo>
                    <a:pt x="0" y="322"/>
                    <a:pt x="91" y="413"/>
                    <a:pt x="207" y="413"/>
                  </a:cubicBezTo>
                  <a:cubicBezTo>
                    <a:pt x="318" y="413"/>
                    <a:pt x="413" y="322"/>
                    <a:pt x="413" y="207"/>
                  </a:cubicBezTo>
                  <a:cubicBezTo>
                    <a:pt x="413" y="96"/>
                    <a:pt x="318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884;p36">
              <a:extLst>
                <a:ext uri="{FF2B5EF4-FFF2-40B4-BE49-F238E27FC236}">
                  <a16:creationId xmlns:a16="http://schemas.microsoft.com/office/drawing/2014/main" id="{D41A5648-D849-D1C5-7B92-7C4C783BFC39}"/>
                </a:ext>
              </a:extLst>
            </p:cNvPr>
            <p:cNvSpPr/>
            <p:nvPr/>
          </p:nvSpPr>
          <p:spPr>
            <a:xfrm>
              <a:off x="9466682" y="2381281"/>
              <a:ext cx="127091" cy="50890"/>
            </a:xfrm>
            <a:custGeom>
              <a:avLst/>
              <a:gdLst/>
              <a:ahLst/>
              <a:cxnLst/>
              <a:rect l="l" t="t" r="r" b="b"/>
              <a:pathLst>
                <a:path w="1918" h="768" extrusionOk="0">
                  <a:moveTo>
                    <a:pt x="26" y="0"/>
                  </a:moveTo>
                  <a:cubicBezTo>
                    <a:pt x="0" y="0"/>
                    <a:pt x="41" y="133"/>
                    <a:pt x="41" y="133"/>
                  </a:cubicBezTo>
                  <a:cubicBezTo>
                    <a:pt x="41" y="133"/>
                    <a:pt x="375" y="360"/>
                    <a:pt x="986" y="454"/>
                  </a:cubicBezTo>
                  <a:cubicBezTo>
                    <a:pt x="1060" y="465"/>
                    <a:pt x="1123" y="469"/>
                    <a:pt x="1177" y="469"/>
                  </a:cubicBezTo>
                  <a:cubicBezTo>
                    <a:pt x="1279" y="469"/>
                    <a:pt x="1351" y="457"/>
                    <a:pt x="1409" y="457"/>
                  </a:cubicBezTo>
                  <a:cubicBezTo>
                    <a:pt x="1520" y="457"/>
                    <a:pt x="1580" y="502"/>
                    <a:pt x="1699" y="768"/>
                  </a:cubicBezTo>
                  <a:cubicBezTo>
                    <a:pt x="1699" y="768"/>
                    <a:pt x="1917" y="520"/>
                    <a:pt x="1546" y="306"/>
                  </a:cubicBezTo>
                  <a:cubicBezTo>
                    <a:pt x="1175" y="88"/>
                    <a:pt x="91" y="63"/>
                    <a:pt x="41" y="9"/>
                  </a:cubicBezTo>
                  <a:cubicBezTo>
                    <a:pt x="35" y="3"/>
                    <a:pt x="30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885;p36">
              <a:extLst>
                <a:ext uri="{FF2B5EF4-FFF2-40B4-BE49-F238E27FC236}">
                  <a16:creationId xmlns:a16="http://schemas.microsoft.com/office/drawing/2014/main" id="{AC01854C-D5DD-5AB9-9506-5B791CC05FE9}"/>
                </a:ext>
              </a:extLst>
            </p:cNvPr>
            <p:cNvSpPr/>
            <p:nvPr/>
          </p:nvSpPr>
          <p:spPr>
            <a:xfrm>
              <a:off x="9456014" y="2322705"/>
              <a:ext cx="139416" cy="99659"/>
            </a:xfrm>
            <a:custGeom>
              <a:avLst/>
              <a:gdLst/>
              <a:ahLst/>
              <a:cxnLst/>
              <a:rect l="l" t="t" r="r" b="b"/>
              <a:pathLst>
                <a:path w="2104" h="1504" extrusionOk="0">
                  <a:moveTo>
                    <a:pt x="926" y="0"/>
                  </a:moveTo>
                  <a:cubicBezTo>
                    <a:pt x="526" y="0"/>
                    <a:pt x="310" y="209"/>
                    <a:pt x="186" y="431"/>
                  </a:cubicBezTo>
                  <a:cubicBezTo>
                    <a:pt x="0" y="765"/>
                    <a:pt x="161" y="1462"/>
                    <a:pt x="161" y="1462"/>
                  </a:cubicBezTo>
                  <a:lnTo>
                    <a:pt x="264" y="1211"/>
                  </a:lnTo>
                  <a:lnTo>
                    <a:pt x="371" y="1066"/>
                  </a:lnTo>
                  <a:lnTo>
                    <a:pt x="516" y="1013"/>
                  </a:lnTo>
                  <a:cubicBezTo>
                    <a:pt x="516" y="1013"/>
                    <a:pt x="833" y="1050"/>
                    <a:pt x="866" y="1054"/>
                  </a:cubicBezTo>
                  <a:cubicBezTo>
                    <a:pt x="895" y="1058"/>
                    <a:pt x="1464" y="1182"/>
                    <a:pt x="1464" y="1182"/>
                  </a:cubicBezTo>
                  <a:lnTo>
                    <a:pt x="1918" y="1503"/>
                  </a:lnTo>
                  <a:cubicBezTo>
                    <a:pt x="1963" y="1285"/>
                    <a:pt x="2103" y="287"/>
                    <a:pt x="1390" y="77"/>
                  </a:cubicBezTo>
                  <a:cubicBezTo>
                    <a:pt x="1213" y="23"/>
                    <a:pt x="1059" y="0"/>
                    <a:pt x="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886;p36">
              <a:extLst>
                <a:ext uri="{FF2B5EF4-FFF2-40B4-BE49-F238E27FC236}">
                  <a16:creationId xmlns:a16="http://schemas.microsoft.com/office/drawing/2014/main" id="{965FEE90-0328-29D4-2AA2-A19271E2B61B}"/>
                </a:ext>
              </a:extLst>
            </p:cNvPr>
            <p:cNvSpPr/>
            <p:nvPr/>
          </p:nvSpPr>
          <p:spPr>
            <a:xfrm>
              <a:off x="9571045" y="2331121"/>
              <a:ext cx="92105" cy="182487"/>
            </a:xfrm>
            <a:custGeom>
              <a:avLst/>
              <a:gdLst/>
              <a:ahLst/>
              <a:cxnLst/>
              <a:rect l="l" t="t" r="r" b="b"/>
              <a:pathLst>
                <a:path w="1390" h="2754" extrusionOk="0">
                  <a:moveTo>
                    <a:pt x="176" y="0"/>
                  </a:moveTo>
                  <a:cubicBezTo>
                    <a:pt x="70" y="0"/>
                    <a:pt x="0" y="20"/>
                    <a:pt x="0" y="20"/>
                  </a:cubicBezTo>
                  <a:cubicBezTo>
                    <a:pt x="0" y="20"/>
                    <a:pt x="13" y="160"/>
                    <a:pt x="124" y="226"/>
                  </a:cubicBezTo>
                  <a:cubicBezTo>
                    <a:pt x="239" y="288"/>
                    <a:pt x="276" y="614"/>
                    <a:pt x="305" y="845"/>
                  </a:cubicBezTo>
                  <a:cubicBezTo>
                    <a:pt x="338" y="1071"/>
                    <a:pt x="404" y="1381"/>
                    <a:pt x="433" y="1566"/>
                  </a:cubicBezTo>
                  <a:lnTo>
                    <a:pt x="281" y="2753"/>
                  </a:lnTo>
                  <a:lnTo>
                    <a:pt x="281" y="2753"/>
                  </a:lnTo>
                  <a:lnTo>
                    <a:pt x="610" y="2539"/>
                  </a:lnTo>
                  <a:cubicBezTo>
                    <a:pt x="610" y="2539"/>
                    <a:pt x="1390" y="2011"/>
                    <a:pt x="1101" y="902"/>
                  </a:cubicBezTo>
                  <a:cubicBezTo>
                    <a:pt x="897" y="115"/>
                    <a:pt x="431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887;p36">
              <a:extLst>
                <a:ext uri="{FF2B5EF4-FFF2-40B4-BE49-F238E27FC236}">
                  <a16:creationId xmlns:a16="http://schemas.microsoft.com/office/drawing/2014/main" id="{6730B5BB-80DB-F49D-61F6-20A100D9747E}"/>
                </a:ext>
              </a:extLst>
            </p:cNvPr>
            <p:cNvSpPr/>
            <p:nvPr/>
          </p:nvSpPr>
          <p:spPr>
            <a:xfrm>
              <a:off x="9555606" y="2327675"/>
              <a:ext cx="23656" cy="21071"/>
            </a:xfrm>
            <a:custGeom>
              <a:avLst/>
              <a:gdLst/>
              <a:ahLst/>
              <a:cxnLst/>
              <a:rect l="l" t="t" r="r" b="b"/>
              <a:pathLst>
                <a:path w="357" h="318" extrusionOk="0">
                  <a:moveTo>
                    <a:pt x="153" y="1"/>
                  </a:moveTo>
                  <a:cubicBezTo>
                    <a:pt x="90" y="1"/>
                    <a:pt x="1" y="35"/>
                    <a:pt x="27" y="72"/>
                  </a:cubicBezTo>
                  <a:cubicBezTo>
                    <a:pt x="56" y="113"/>
                    <a:pt x="230" y="315"/>
                    <a:pt x="281" y="315"/>
                  </a:cubicBezTo>
                  <a:cubicBezTo>
                    <a:pt x="282" y="315"/>
                    <a:pt x="282" y="315"/>
                    <a:pt x="283" y="315"/>
                  </a:cubicBezTo>
                  <a:cubicBezTo>
                    <a:pt x="283" y="315"/>
                    <a:pt x="290" y="318"/>
                    <a:pt x="301" y="318"/>
                  </a:cubicBezTo>
                  <a:cubicBezTo>
                    <a:pt x="322" y="318"/>
                    <a:pt x="353" y="307"/>
                    <a:pt x="353" y="241"/>
                  </a:cubicBezTo>
                  <a:cubicBezTo>
                    <a:pt x="357" y="146"/>
                    <a:pt x="233" y="6"/>
                    <a:pt x="171" y="2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258837AC-3B81-7CC2-5F1F-B29A71BE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95" y="1835169"/>
            <a:ext cx="673905" cy="9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06;p16">
            <a:extLst>
              <a:ext uri="{FF2B5EF4-FFF2-40B4-BE49-F238E27FC236}">
                <a16:creationId xmlns:a16="http://schemas.microsoft.com/office/drawing/2014/main" id="{D229EC1E-58F9-7630-5715-8CAA0467EADB}"/>
              </a:ext>
            </a:extLst>
          </p:cNvPr>
          <p:cNvSpPr/>
          <p:nvPr/>
        </p:nvSpPr>
        <p:spPr>
          <a:xfrm>
            <a:off x="8379900" y="4487157"/>
            <a:ext cx="452400" cy="3714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08</a:t>
            </a: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9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</p:txBody>
      </p:sp>
      <p:grpSp>
        <p:nvGrpSpPr>
          <p:cNvPr id="361" name="Google Shape;361;p19"/>
          <p:cNvGrpSpPr/>
          <p:nvPr/>
        </p:nvGrpSpPr>
        <p:grpSpPr>
          <a:xfrm>
            <a:off x="7242244" y="3145854"/>
            <a:ext cx="945053" cy="1768116"/>
            <a:chOff x="5313812" y="1695823"/>
            <a:chExt cx="1030971" cy="2001429"/>
          </a:xfrm>
        </p:grpSpPr>
        <p:sp>
          <p:nvSpPr>
            <p:cNvPr id="362" name="Google Shape;362;p19"/>
            <p:cNvSpPr/>
            <p:nvPr/>
          </p:nvSpPr>
          <p:spPr>
            <a:xfrm>
              <a:off x="5353782" y="3436875"/>
              <a:ext cx="939541" cy="219111"/>
            </a:xfrm>
            <a:custGeom>
              <a:avLst/>
              <a:gdLst/>
              <a:ahLst/>
              <a:cxnLst/>
              <a:rect l="l" t="t" r="r" b="b"/>
              <a:pathLst>
                <a:path w="5806" h="1354" extrusionOk="0">
                  <a:moveTo>
                    <a:pt x="916" y="1"/>
                  </a:moveTo>
                  <a:lnTo>
                    <a:pt x="429" y="261"/>
                  </a:lnTo>
                  <a:cubicBezTo>
                    <a:pt x="376" y="261"/>
                    <a:pt x="318" y="269"/>
                    <a:pt x="268" y="294"/>
                  </a:cubicBezTo>
                  <a:cubicBezTo>
                    <a:pt x="264" y="306"/>
                    <a:pt x="264" y="314"/>
                    <a:pt x="256" y="327"/>
                  </a:cubicBezTo>
                  <a:lnTo>
                    <a:pt x="1" y="1353"/>
                  </a:lnTo>
                  <a:lnTo>
                    <a:pt x="1262" y="1353"/>
                  </a:lnTo>
                  <a:lnTo>
                    <a:pt x="1357" y="941"/>
                  </a:lnTo>
                  <a:cubicBezTo>
                    <a:pt x="1361" y="929"/>
                    <a:pt x="1361" y="912"/>
                    <a:pt x="1365" y="904"/>
                  </a:cubicBezTo>
                  <a:cubicBezTo>
                    <a:pt x="1423" y="739"/>
                    <a:pt x="1592" y="611"/>
                    <a:pt x="1769" y="611"/>
                  </a:cubicBezTo>
                  <a:lnTo>
                    <a:pt x="4354" y="611"/>
                  </a:lnTo>
                  <a:cubicBezTo>
                    <a:pt x="4540" y="611"/>
                    <a:pt x="4725" y="760"/>
                    <a:pt x="4767" y="941"/>
                  </a:cubicBezTo>
                  <a:lnTo>
                    <a:pt x="4861" y="1353"/>
                  </a:lnTo>
                  <a:lnTo>
                    <a:pt x="5806" y="1353"/>
                  </a:lnTo>
                  <a:lnTo>
                    <a:pt x="5628" y="590"/>
                  </a:lnTo>
                  <a:cubicBezTo>
                    <a:pt x="5583" y="409"/>
                    <a:pt x="5389" y="261"/>
                    <a:pt x="5204" y="261"/>
                  </a:cubicBezTo>
                  <a:lnTo>
                    <a:pt x="5513" y="5"/>
                  </a:lnTo>
                  <a:cubicBezTo>
                    <a:pt x="5488" y="1"/>
                    <a:pt x="5467" y="1"/>
                    <a:pt x="5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5313812" y="3477007"/>
              <a:ext cx="990839" cy="220244"/>
            </a:xfrm>
            <a:custGeom>
              <a:avLst/>
              <a:gdLst/>
              <a:ahLst/>
              <a:cxnLst/>
              <a:rect l="l" t="t" r="r" b="b"/>
              <a:pathLst>
                <a:path w="6123" h="1361" extrusionOk="0">
                  <a:moveTo>
                    <a:pt x="676" y="0"/>
                  </a:moveTo>
                  <a:cubicBezTo>
                    <a:pt x="623" y="0"/>
                    <a:pt x="565" y="13"/>
                    <a:pt x="515" y="37"/>
                  </a:cubicBezTo>
                  <a:cubicBezTo>
                    <a:pt x="470" y="58"/>
                    <a:pt x="421" y="83"/>
                    <a:pt x="384" y="120"/>
                  </a:cubicBezTo>
                  <a:lnTo>
                    <a:pt x="375" y="128"/>
                  </a:lnTo>
                  <a:lnTo>
                    <a:pt x="338" y="169"/>
                  </a:lnTo>
                  <a:cubicBezTo>
                    <a:pt x="301" y="219"/>
                    <a:pt x="272" y="272"/>
                    <a:pt x="256" y="330"/>
                  </a:cubicBezTo>
                  <a:lnTo>
                    <a:pt x="0" y="1361"/>
                  </a:lnTo>
                  <a:lnTo>
                    <a:pt x="1262" y="1361"/>
                  </a:lnTo>
                  <a:lnTo>
                    <a:pt x="1319" y="1105"/>
                  </a:lnTo>
                  <a:lnTo>
                    <a:pt x="1357" y="949"/>
                  </a:lnTo>
                  <a:cubicBezTo>
                    <a:pt x="1381" y="821"/>
                    <a:pt x="1484" y="714"/>
                    <a:pt x="1608" y="656"/>
                  </a:cubicBezTo>
                  <a:cubicBezTo>
                    <a:pt x="1658" y="635"/>
                    <a:pt x="1715" y="619"/>
                    <a:pt x="1769" y="619"/>
                  </a:cubicBezTo>
                  <a:lnTo>
                    <a:pt x="4354" y="619"/>
                  </a:lnTo>
                  <a:cubicBezTo>
                    <a:pt x="4539" y="619"/>
                    <a:pt x="4725" y="771"/>
                    <a:pt x="4766" y="949"/>
                  </a:cubicBezTo>
                  <a:lnTo>
                    <a:pt x="4861" y="1361"/>
                  </a:lnTo>
                  <a:lnTo>
                    <a:pt x="6123" y="1361"/>
                  </a:lnTo>
                  <a:lnTo>
                    <a:pt x="6061" y="1101"/>
                  </a:lnTo>
                  <a:lnTo>
                    <a:pt x="5871" y="330"/>
                  </a:lnTo>
                  <a:cubicBezTo>
                    <a:pt x="5822" y="153"/>
                    <a:pt x="5632" y="0"/>
                    <a:pt x="5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375790" y="3436228"/>
              <a:ext cx="968993" cy="261024"/>
            </a:xfrm>
            <a:custGeom>
              <a:avLst/>
              <a:gdLst/>
              <a:ahLst/>
              <a:cxnLst/>
              <a:rect l="l" t="t" r="r" b="b"/>
              <a:pathLst>
                <a:path w="5988" h="1613" extrusionOk="0">
                  <a:moveTo>
                    <a:pt x="532" y="1"/>
                  </a:moveTo>
                  <a:cubicBezTo>
                    <a:pt x="425" y="1"/>
                    <a:pt x="310" y="54"/>
                    <a:pt x="236" y="129"/>
                  </a:cubicBezTo>
                  <a:lnTo>
                    <a:pt x="1" y="376"/>
                  </a:lnTo>
                  <a:cubicBezTo>
                    <a:pt x="38" y="343"/>
                    <a:pt x="87" y="314"/>
                    <a:pt x="132" y="294"/>
                  </a:cubicBezTo>
                  <a:cubicBezTo>
                    <a:pt x="182" y="269"/>
                    <a:pt x="240" y="261"/>
                    <a:pt x="293" y="261"/>
                  </a:cubicBezTo>
                  <a:lnTo>
                    <a:pt x="5063" y="261"/>
                  </a:lnTo>
                  <a:cubicBezTo>
                    <a:pt x="5249" y="261"/>
                    <a:pt x="5439" y="409"/>
                    <a:pt x="5488" y="590"/>
                  </a:cubicBezTo>
                  <a:lnTo>
                    <a:pt x="5678" y="1357"/>
                  </a:lnTo>
                  <a:lnTo>
                    <a:pt x="5740" y="1613"/>
                  </a:lnTo>
                  <a:lnTo>
                    <a:pt x="5987" y="1357"/>
                  </a:lnTo>
                  <a:lnTo>
                    <a:pt x="5727" y="326"/>
                  </a:lnTo>
                  <a:cubicBezTo>
                    <a:pt x="5686" y="166"/>
                    <a:pt x="5538" y="34"/>
                    <a:pt x="5373" y="5"/>
                  </a:cubicBezTo>
                  <a:lnTo>
                    <a:pt x="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5665290" y="3316803"/>
              <a:ext cx="204382" cy="132373"/>
            </a:xfrm>
            <a:custGeom>
              <a:avLst/>
              <a:gdLst/>
              <a:ahLst/>
              <a:cxnLst/>
              <a:rect l="l" t="t" r="r" b="b"/>
              <a:pathLst>
                <a:path w="1263" h="818" extrusionOk="0">
                  <a:moveTo>
                    <a:pt x="141" y="1"/>
                  </a:moveTo>
                  <a:cubicBezTo>
                    <a:pt x="141" y="79"/>
                    <a:pt x="141" y="137"/>
                    <a:pt x="137" y="162"/>
                  </a:cubicBezTo>
                  <a:cubicBezTo>
                    <a:pt x="100" y="298"/>
                    <a:pt x="1" y="553"/>
                    <a:pt x="55" y="656"/>
                  </a:cubicBezTo>
                  <a:cubicBezTo>
                    <a:pt x="100" y="748"/>
                    <a:pt x="265" y="751"/>
                    <a:pt x="349" y="751"/>
                  </a:cubicBezTo>
                  <a:cubicBezTo>
                    <a:pt x="356" y="751"/>
                    <a:pt x="362" y="751"/>
                    <a:pt x="368" y="751"/>
                  </a:cubicBezTo>
                  <a:cubicBezTo>
                    <a:pt x="372" y="751"/>
                    <a:pt x="378" y="750"/>
                    <a:pt x="386" y="750"/>
                  </a:cubicBezTo>
                  <a:cubicBezTo>
                    <a:pt x="505" y="750"/>
                    <a:pt x="1000" y="806"/>
                    <a:pt x="1077" y="817"/>
                  </a:cubicBezTo>
                  <a:cubicBezTo>
                    <a:pt x="1080" y="817"/>
                    <a:pt x="1083" y="818"/>
                    <a:pt x="1087" y="818"/>
                  </a:cubicBezTo>
                  <a:cubicBezTo>
                    <a:pt x="1171" y="818"/>
                    <a:pt x="1262" y="716"/>
                    <a:pt x="1151" y="673"/>
                  </a:cubicBezTo>
                  <a:cubicBezTo>
                    <a:pt x="1040" y="627"/>
                    <a:pt x="533" y="425"/>
                    <a:pt x="475" y="228"/>
                  </a:cubicBezTo>
                  <a:cubicBezTo>
                    <a:pt x="467" y="199"/>
                    <a:pt x="471" y="133"/>
                    <a:pt x="475" y="30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5657361" y="3367615"/>
              <a:ext cx="213606" cy="101950"/>
            </a:xfrm>
            <a:custGeom>
              <a:avLst/>
              <a:gdLst/>
              <a:ahLst/>
              <a:cxnLst/>
              <a:rect l="l" t="t" r="r" b="b"/>
              <a:pathLst>
                <a:path w="1320" h="630" extrusionOk="0">
                  <a:moveTo>
                    <a:pt x="575" y="1"/>
                  </a:moveTo>
                  <a:cubicBezTo>
                    <a:pt x="568" y="1"/>
                    <a:pt x="568" y="21"/>
                    <a:pt x="541" y="45"/>
                  </a:cubicBezTo>
                  <a:cubicBezTo>
                    <a:pt x="511" y="72"/>
                    <a:pt x="397" y="126"/>
                    <a:pt x="298" y="126"/>
                  </a:cubicBezTo>
                  <a:cubicBezTo>
                    <a:pt x="275" y="126"/>
                    <a:pt x="252" y="123"/>
                    <a:pt x="231" y="116"/>
                  </a:cubicBezTo>
                  <a:cubicBezTo>
                    <a:pt x="194" y="99"/>
                    <a:pt x="165" y="74"/>
                    <a:pt x="120" y="37"/>
                  </a:cubicBezTo>
                  <a:cubicBezTo>
                    <a:pt x="58" y="99"/>
                    <a:pt x="0" y="318"/>
                    <a:pt x="0" y="379"/>
                  </a:cubicBezTo>
                  <a:cubicBezTo>
                    <a:pt x="5" y="441"/>
                    <a:pt x="186" y="503"/>
                    <a:pt x="248" y="511"/>
                  </a:cubicBezTo>
                  <a:cubicBezTo>
                    <a:pt x="257" y="514"/>
                    <a:pt x="266" y="515"/>
                    <a:pt x="276" y="515"/>
                  </a:cubicBezTo>
                  <a:cubicBezTo>
                    <a:pt x="324" y="515"/>
                    <a:pt x="372" y="483"/>
                    <a:pt x="396" y="462"/>
                  </a:cubicBezTo>
                  <a:cubicBezTo>
                    <a:pt x="400" y="460"/>
                    <a:pt x="403" y="459"/>
                    <a:pt x="407" y="459"/>
                  </a:cubicBezTo>
                  <a:cubicBezTo>
                    <a:pt x="444" y="459"/>
                    <a:pt x="501" y="547"/>
                    <a:pt x="557" y="569"/>
                  </a:cubicBezTo>
                  <a:cubicBezTo>
                    <a:pt x="647" y="611"/>
                    <a:pt x="756" y="630"/>
                    <a:pt x="861" y="630"/>
                  </a:cubicBezTo>
                  <a:cubicBezTo>
                    <a:pt x="971" y="630"/>
                    <a:pt x="1077" y="609"/>
                    <a:pt x="1151" y="573"/>
                  </a:cubicBezTo>
                  <a:cubicBezTo>
                    <a:pt x="1274" y="524"/>
                    <a:pt x="1320" y="396"/>
                    <a:pt x="1237" y="334"/>
                  </a:cubicBezTo>
                  <a:cubicBezTo>
                    <a:pt x="1200" y="305"/>
                    <a:pt x="1015" y="239"/>
                    <a:pt x="949" y="210"/>
                  </a:cubicBezTo>
                  <a:cubicBezTo>
                    <a:pt x="829" y="153"/>
                    <a:pt x="639" y="50"/>
                    <a:pt x="586" y="8"/>
                  </a:cubicBezTo>
                  <a:cubicBezTo>
                    <a:pt x="581" y="3"/>
                    <a:pt x="578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5657361" y="3426195"/>
              <a:ext cx="209722" cy="43369"/>
            </a:xfrm>
            <a:custGeom>
              <a:avLst/>
              <a:gdLst/>
              <a:ahLst/>
              <a:cxnLst/>
              <a:rect l="l" t="t" r="r" b="b"/>
              <a:pathLst>
                <a:path w="1296" h="268" extrusionOk="0">
                  <a:moveTo>
                    <a:pt x="0" y="1"/>
                  </a:moveTo>
                  <a:lnTo>
                    <a:pt x="0" y="17"/>
                  </a:lnTo>
                  <a:cubicBezTo>
                    <a:pt x="5" y="79"/>
                    <a:pt x="186" y="141"/>
                    <a:pt x="248" y="149"/>
                  </a:cubicBezTo>
                  <a:cubicBezTo>
                    <a:pt x="256" y="152"/>
                    <a:pt x="265" y="153"/>
                    <a:pt x="274" y="153"/>
                  </a:cubicBezTo>
                  <a:cubicBezTo>
                    <a:pt x="320" y="153"/>
                    <a:pt x="368" y="121"/>
                    <a:pt x="396" y="100"/>
                  </a:cubicBezTo>
                  <a:cubicBezTo>
                    <a:pt x="400" y="98"/>
                    <a:pt x="403" y="97"/>
                    <a:pt x="407" y="97"/>
                  </a:cubicBezTo>
                  <a:cubicBezTo>
                    <a:pt x="444" y="97"/>
                    <a:pt x="501" y="185"/>
                    <a:pt x="557" y="207"/>
                  </a:cubicBezTo>
                  <a:cubicBezTo>
                    <a:pt x="647" y="249"/>
                    <a:pt x="755" y="268"/>
                    <a:pt x="859" y="268"/>
                  </a:cubicBezTo>
                  <a:cubicBezTo>
                    <a:pt x="968" y="268"/>
                    <a:pt x="1073" y="247"/>
                    <a:pt x="1147" y="211"/>
                  </a:cubicBezTo>
                  <a:cubicBezTo>
                    <a:pt x="1241" y="170"/>
                    <a:pt x="1295" y="88"/>
                    <a:pt x="1270" y="17"/>
                  </a:cubicBezTo>
                  <a:lnTo>
                    <a:pt x="1270" y="17"/>
                  </a:lnTo>
                  <a:cubicBezTo>
                    <a:pt x="1270" y="79"/>
                    <a:pt x="1225" y="145"/>
                    <a:pt x="1142" y="182"/>
                  </a:cubicBezTo>
                  <a:cubicBezTo>
                    <a:pt x="1067" y="217"/>
                    <a:pt x="962" y="238"/>
                    <a:pt x="851" y="238"/>
                  </a:cubicBezTo>
                  <a:cubicBezTo>
                    <a:pt x="749" y="238"/>
                    <a:pt x="642" y="220"/>
                    <a:pt x="549" y="178"/>
                  </a:cubicBezTo>
                  <a:cubicBezTo>
                    <a:pt x="493" y="149"/>
                    <a:pt x="438" y="63"/>
                    <a:pt x="403" y="63"/>
                  </a:cubicBezTo>
                  <a:cubicBezTo>
                    <a:pt x="399" y="63"/>
                    <a:pt x="396" y="64"/>
                    <a:pt x="392" y="67"/>
                  </a:cubicBezTo>
                  <a:cubicBezTo>
                    <a:pt x="362" y="86"/>
                    <a:pt x="311" y="122"/>
                    <a:pt x="256" y="122"/>
                  </a:cubicBezTo>
                  <a:cubicBezTo>
                    <a:pt x="251" y="122"/>
                    <a:pt x="245" y="121"/>
                    <a:pt x="240" y="120"/>
                  </a:cubicBezTo>
                  <a:cubicBezTo>
                    <a:pt x="186" y="108"/>
                    <a:pt x="25" y="5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5814166" y="2778418"/>
              <a:ext cx="158262" cy="199045"/>
            </a:xfrm>
            <a:custGeom>
              <a:avLst/>
              <a:gdLst/>
              <a:ahLst/>
              <a:cxnLst/>
              <a:rect l="l" t="t" r="r" b="b"/>
              <a:pathLst>
                <a:path w="978" h="1230" extrusionOk="0">
                  <a:moveTo>
                    <a:pt x="454" y="1"/>
                  </a:moveTo>
                  <a:cubicBezTo>
                    <a:pt x="413" y="67"/>
                    <a:pt x="375" y="112"/>
                    <a:pt x="359" y="128"/>
                  </a:cubicBezTo>
                  <a:cubicBezTo>
                    <a:pt x="256" y="223"/>
                    <a:pt x="29" y="392"/>
                    <a:pt x="17" y="499"/>
                  </a:cubicBezTo>
                  <a:cubicBezTo>
                    <a:pt x="0" y="611"/>
                    <a:pt x="169" y="714"/>
                    <a:pt x="231" y="751"/>
                  </a:cubicBezTo>
                  <a:cubicBezTo>
                    <a:pt x="293" y="788"/>
                    <a:pt x="738" y="1147"/>
                    <a:pt x="796" y="1204"/>
                  </a:cubicBezTo>
                  <a:cubicBezTo>
                    <a:pt x="813" y="1221"/>
                    <a:pt x="839" y="1229"/>
                    <a:pt x="864" y="1229"/>
                  </a:cubicBezTo>
                  <a:cubicBezTo>
                    <a:pt x="921" y="1229"/>
                    <a:pt x="978" y="1190"/>
                    <a:pt x="932" y="1122"/>
                  </a:cubicBezTo>
                  <a:cubicBezTo>
                    <a:pt x="862" y="1027"/>
                    <a:pt x="540" y="574"/>
                    <a:pt x="606" y="376"/>
                  </a:cubicBezTo>
                  <a:cubicBezTo>
                    <a:pt x="619" y="347"/>
                    <a:pt x="660" y="289"/>
                    <a:pt x="722" y="207"/>
                  </a:cubicBezTo>
                  <a:lnTo>
                    <a:pt x="4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5792159" y="2821139"/>
              <a:ext cx="181565" cy="164738"/>
            </a:xfrm>
            <a:custGeom>
              <a:avLst/>
              <a:gdLst/>
              <a:ahLst/>
              <a:cxnLst/>
              <a:rect l="l" t="t" r="r" b="b"/>
              <a:pathLst>
                <a:path w="1122" h="1018" extrusionOk="0">
                  <a:moveTo>
                    <a:pt x="322" y="0"/>
                  </a:moveTo>
                  <a:cubicBezTo>
                    <a:pt x="244" y="5"/>
                    <a:pt x="91" y="137"/>
                    <a:pt x="41" y="198"/>
                  </a:cubicBezTo>
                  <a:cubicBezTo>
                    <a:pt x="37" y="202"/>
                    <a:pt x="37" y="211"/>
                    <a:pt x="33" y="211"/>
                  </a:cubicBezTo>
                  <a:cubicBezTo>
                    <a:pt x="0" y="260"/>
                    <a:pt x="124" y="417"/>
                    <a:pt x="165" y="458"/>
                  </a:cubicBezTo>
                  <a:cubicBezTo>
                    <a:pt x="207" y="496"/>
                    <a:pt x="264" y="499"/>
                    <a:pt x="305" y="499"/>
                  </a:cubicBezTo>
                  <a:cubicBezTo>
                    <a:pt x="313" y="499"/>
                    <a:pt x="320" y="499"/>
                    <a:pt x="326" y="499"/>
                  </a:cubicBezTo>
                  <a:cubicBezTo>
                    <a:pt x="367" y="499"/>
                    <a:pt x="363" y="607"/>
                    <a:pt x="400" y="668"/>
                  </a:cubicBezTo>
                  <a:cubicBezTo>
                    <a:pt x="400" y="673"/>
                    <a:pt x="404" y="673"/>
                    <a:pt x="404" y="681"/>
                  </a:cubicBezTo>
                  <a:cubicBezTo>
                    <a:pt x="433" y="726"/>
                    <a:pt x="470" y="771"/>
                    <a:pt x="516" y="813"/>
                  </a:cubicBezTo>
                  <a:cubicBezTo>
                    <a:pt x="635" y="920"/>
                    <a:pt x="784" y="998"/>
                    <a:pt x="903" y="1015"/>
                  </a:cubicBezTo>
                  <a:cubicBezTo>
                    <a:pt x="916" y="1016"/>
                    <a:pt x="929" y="1017"/>
                    <a:pt x="942" y="1017"/>
                  </a:cubicBezTo>
                  <a:cubicBezTo>
                    <a:pt x="993" y="1017"/>
                    <a:pt x="1039" y="1004"/>
                    <a:pt x="1072" y="978"/>
                  </a:cubicBezTo>
                  <a:cubicBezTo>
                    <a:pt x="1089" y="969"/>
                    <a:pt x="1105" y="953"/>
                    <a:pt x="1109" y="936"/>
                  </a:cubicBezTo>
                  <a:cubicBezTo>
                    <a:pt x="1109" y="932"/>
                    <a:pt x="1113" y="928"/>
                    <a:pt x="1113" y="920"/>
                  </a:cubicBezTo>
                  <a:cubicBezTo>
                    <a:pt x="1122" y="899"/>
                    <a:pt x="1122" y="879"/>
                    <a:pt x="1109" y="858"/>
                  </a:cubicBezTo>
                  <a:cubicBezTo>
                    <a:pt x="1093" y="817"/>
                    <a:pt x="977" y="652"/>
                    <a:pt x="936" y="590"/>
                  </a:cubicBezTo>
                  <a:cubicBezTo>
                    <a:pt x="895" y="520"/>
                    <a:pt x="833" y="417"/>
                    <a:pt x="792" y="334"/>
                  </a:cubicBezTo>
                  <a:cubicBezTo>
                    <a:pt x="784" y="330"/>
                    <a:pt x="784" y="318"/>
                    <a:pt x="779" y="314"/>
                  </a:cubicBezTo>
                  <a:cubicBezTo>
                    <a:pt x="759" y="277"/>
                    <a:pt x="751" y="240"/>
                    <a:pt x="738" y="227"/>
                  </a:cubicBezTo>
                  <a:cubicBezTo>
                    <a:pt x="735" y="218"/>
                    <a:pt x="734" y="213"/>
                    <a:pt x="732" y="213"/>
                  </a:cubicBezTo>
                  <a:cubicBezTo>
                    <a:pt x="732" y="213"/>
                    <a:pt x="731" y="214"/>
                    <a:pt x="730" y="215"/>
                  </a:cubicBezTo>
                  <a:cubicBezTo>
                    <a:pt x="722" y="215"/>
                    <a:pt x="714" y="227"/>
                    <a:pt x="693" y="231"/>
                  </a:cubicBezTo>
                  <a:cubicBezTo>
                    <a:pt x="689" y="231"/>
                    <a:pt x="681" y="235"/>
                    <a:pt x="676" y="235"/>
                  </a:cubicBezTo>
                  <a:lnTo>
                    <a:pt x="631" y="235"/>
                  </a:lnTo>
                  <a:cubicBezTo>
                    <a:pt x="557" y="231"/>
                    <a:pt x="433" y="194"/>
                    <a:pt x="380" y="128"/>
                  </a:cubicBezTo>
                  <a:cubicBezTo>
                    <a:pt x="351" y="95"/>
                    <a:pt x="347" y="62"/>
                    <a:pt x="326" y="13"/>
                  </a:cubicBezTo>
                  <a:cubicBezTo>
                    <a:pt x="326" y="9"/>
                    <a:pt x="322" y="5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5791511" y="2853180"/>
              <a:ext cx="181565" cy="132858"/>
            </a:xfrm>
            <a:custGeom>
              <a:avLst/>
              <a:gdLst/>
              <a:ahLst/>
              <a:cxnLst/>
              <a:rect l="l" t="t" r="r" b="b"/>
              <a:pathLst>
                <a:path w="1122" h="821" extrusionOk="0">
                  <a:moveTo>
                    <a:pt x="45" y="0"/>
                  </a:moveTo>
                  <a:lnTo>
                    <a:pt x="45" y="0"/>
                  </a:lnTo>
                  <a:cubicBezTo>
                    <a:pt x="41" y="0"/>
                    <a:pt x="37" y="4"/>
                    <a:pt x="37" y="13"/>
                  </a:cubicBezTo>
                  <a:cubicBezTo>
                    <a:pt x="0" y="62"/>
                    <a:pt x="124" y="211"/>
                    <a:pt x="169" y="260"/>
                  </a:cubicBezTo>
                  <a:cubicBezTo>
                    <a:pt x="211" y="298"/>
                    <a:pt x="268" y="301"/>
                    <a:pt x="309" y="301"/>
                  </a:cubicBezTo>
                  <a:cubicBezTo>
                    <a:pt x="317" y="301"/>
                    <a:pt x="324" y="301"/>
                    <a:pt x="330" y="301"/>
                  </a:cubicBezTo>
                  <a:cubicBezTo>
                    <a:pt x="371" y="301"/>
                    <a:pt x="371" y="425"/>
                    <a:pt x="408" y="483"/>
                  </a:cubicBezTo>
                  <a:cubicBezTo>
                    <a:pt x="520" y="656"/>
                    <a:pt x="746" y="792"/>
                    <a:pt x="907" y="817"/>
                  </a:cubicBezTo>
                  <a:cubicBezTo>
                    <a:pt x="922" y="819"/>
                    <a:pt x="937" y="820"/>
                    <a:pt x="952" y="820"/>
                  </a:cubicBezTo>
                  <a:cubicBezTo>
                    <a:pt x="1035" y="820"/>
                    <a:pt x="1100" y="782"/>
                    <a:pt x="1122" y="722"/>
                  </a:cubicBezTo>
                  <a:lnTo>
                    <a:pt x="1122" y="722"/>
                  </a:lnTo>
                  <a:cubicBezTo>
                    <a:pt x="1094" y="767"/>
                    <a:pt x="1033" y="795"/>
                    <a:pt x="963" y="795"/>
                  </a:cubicBezTo>
                  <a:cubicBezTo>
                    <a:pt x="950" y="795"/>
                    <a:pt x="937" y="794"/>
                    <a:pt x="924" y="792"/>
                  </a:cubicBezTo>
                  <a:cubicBezTo>
                    <a:pt x="763" y="763"/>
                    <a:pt x="536" y="631"/>
                    <a:pt x="421" y="454"/>
                  </a:cubicBezTo>
                  <a:cubicBezTo>
                    <a:pt x="388" y="400"/>
                    <a:pt x="388" y="277"/>
                    <a:pt x="346" y="277"/>
                  </a:cubicBezTo>
                  <a:cubicBezTo>
                    <a:pt x="341" y="277"/>
                    <a:pt x="334" y="277"/>
                    <a:pt x="327" y="277"/>
                  </a:cubicBezTo>
                  <a:cubicBezTo>
                    <a:pt x="285" y="277"/>
                    <a:pt x="225" y="274"/>
                    <a:pt x="186" y="231"/>
                  </a:cubicBezTo>
                  <a:cubicBezTo>
                    <a:pt x="144" y="198"/>
                    <a:pt x="37" y="62"/>
                    <a:pt x="45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5617391" y="2424026"/>
              <a:ext cx="204220" cy="919651"/>
            </a:xfrm>
            <a:custGeom>
              <a:avLst/>
              <a:gdLst/>
              <a:ahLst/>
              <a:cxnLst/>
              <a:rect l="l" t="t" r="r" b="b"/>
              <a:pathLst>
                <a:path w="1262" h="5683" extrusionOk="0">
                  <a:moveTo>
                    <a:pt x="1099" y="0"/>
                  </a:moveTo>
                  <a:cubicBezTo>
                    <a:pt x="881" y="0"/>
                    <a:pt x="536" y="67"/>
                    <a:pt x="512" y="67"/>
                  </a:cubicBezTo>
                  <a:cubicBezTo>
                    <a:pt x="512" y="67"/>
                    <a:pt x="511" y="67"/>
                    <a:pt x="511" y="67"/>
                  </a:cubicBezTo>
                  <a:cubicBezTo>
                    <a:pt x="499" y="71"/>
                    <a:pt x="285" y="88"/>
                    <a:pt x="124" y="434"/>
                  </a:cubicBezTo>
                  <a:cubicBezTo>
                    <a:pt x="83" y="521"/>
                    <a:pt x="41" y="628"/>
                    <a:pt x="29" y="715"/>
                  </a:cubicBezTo>
                  <a:cubicBezTo>
                    <a:pt x="0" y="1011"/>
                    <a:pt x="120" y="1308"/>
                    <a:pt x="214" y="1486"/>
                  </a:cubicBezTo>
                  <a:cubicBezTo>
                    <a:pt x="338" y="1700"/>
                    <a:pt x="433" y="2586"/>
                    <a:pt x="433" y="2846"/>
                  </a:cubicBezTo>
                  <a:cubicBezTo>
                    <a:pt x="433" y="2892"/>
                    <a:pt x="433" y="2920"/>
                    <a:pt x="429" y="2941"/>
                  </a:cubicBezTo>
                  <a:cubicBezTo>
                    <a:pt x="416" y="2982"/>
                    <a:pt x="392" y="3044"/>
                    <a:pt x="359" y="3127"/>
                  </a:cubicBezTo>
                  <a:cubicBezTo>
                    <a:pt x="289" y="3312"/>
                    <a:pt x="260" y="3572"/>
                    <a:pt x="252" y="3803"/>
                  </a:cubicBezTo>
                  <a:lnTo>
                    <a:pt x="252" y="3902"/>
                  </a:lnTo>
                  <a:cubicBezTo>
                    <a:pt x="252" y="4231"/>
                    <a:pt x="313" y="4772"/>
                    <a:pt x="363" y="5204"/>
                  </a:cubicBezTo>
                  <a:cubicBezTo>
                    <a:pt x="383" y="5386"/>
                    <a:pt x="408" y="5551"/>
                    <a:pt x="416" y="5674"/>
                  </a:cubicBezTo>
                  <a:lnTo>
                    <a:pt x="416" y="5683"/>
                  </a:lnTo>
                  <a:lnTo>
                    <a:pt x="804" y="5658"/>
                  </a:lnTo>
                  <a:lnTo>
                    <a:pt x="804" y="5650"/>
                  </a:lnTo>
                  <a:cubicBezTo>
                    <a:pt x="808" y="5035"/>
                    <a:pt x="952" y="3609"/>
                    <a:pt x="1010" y="3456"/>
                  </a:cubicBezTo>
                  <a:cubicBezTo>
                    <a:pt x="1056" y="3329"/>
                    <a:pt x="1068" y="3098"/>
                    <a:pt x="1068" y="2929"/>
                  </a:cubicBezTo>
                  <a:cubicBezTo>
                    <a:pt x="1068" y="2846"/>
                    <a:pt x="1060" y="2772"/>
                    <a:pt x="1060" y="2727"/>
                  </a:cubicBezTo>
                  <a:cubicBezTo>
                    <a:pt x="1060" y="2628"/>
                    <a:pt x="1109" y="2001"/>
                    <a:pt x="1154" y="1374"/>
                  </a:cubicBezTo>
                  <a:lnTo>
                    <a:pt x="1154" y="1362"/>
                  </a:lnTo>
                  <a:cubicBezTo>
                    <a:pt x="1196" y="814"/>
                    <a:pt x="1241" y="273"/>
                    <a:pt x="1258" y="88"/>
                  </a:cubicBezTo>
                  <a:cubicBezTo>
                    <a:pt x="1258" y="67"/>
                    <a:pt x="1262" y="47"/>
                    <a:pt x="1262" y="34"/>
                  </a:cubicBezTo>
                  <a:lnTo>
                    <a:pt x="1262" y="30"/>
                  </a:lnTo>
                  <a:cubicBezTo>
                    <a:pt x="1235" y="8"/>
                    <a:pt x="1175" y="0"/>
                    <a:pt x="1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5629365" y="2435354"/>
              <a:ext cx="191598" cy="223642"/>
            </a:xfrm>
            <a:custGeom>
              <a:avLst/>
              <a:gdLst/>
              <a:ahLst/>
              <a:cxnLst/>
              <a:rect l="l" t="t" r="r" b="b"/>
              <a:pathLst>
                <a:path w="1184" h="1382" extrusionOk="0">
                  <a:moveTo>
                    <a:pt x="1023" y="0"/>
                  </a:moveTo>
                  <a:cubicBezTo>
                    <a:pt x="1011" y="0"/>
                    <a:pt x="998" y="1"/>
                    <a:pt x="986" y="1"/>
                  </a:cubicBezTo>
                  <a:cubicBezTo>
                    <a:pt x="775" y="1"/>
                    <a:pt x="516" y="55"/>
                    <a:pt x="450" y="84"/>
                  </a:cubicBezTo>
                  <a:cubicBezTo>
                    <a:pt x="351" y="129"/>
                    <a:pt x="186" y="158"/>
                    <a:pt x="95" y="451"/>
                  </a:cubicBezTo>
                  <a:cubicBezTo>
                    <a:pt x="70" y="537"/>
                    <a:pt x="37" y="665"/>
                    <a:pt x="29" y="752"/>
                  </a:cubicBezTo>
                  <a:cubicBezTo>
                    <a:pt x="9" y="937"/>
                    <a:pt x="0" y="1040"/>
                    <a:pt x="112" y="1176"/>
                  </a:cubicBezTo>
                  <a:cubicBezTo>
                    <a:pt x="234" y="1331"/>
                    <a:pt x="397" y="1382"/>
                    <a:pt x="575" y="1382"/>
                  </a:cubicBezTo>
                  <a:cubicBezTo>
                    <a:pt x="738" y="1382"/>
                    <a:pt x="913" y="1339"/>
                    <a:pt x="1080" y="1296"/>
                  </a:cubicBezTo>
                  <a:cubicBezTo>
                    <a:pt x="1122" y="748"/>
                    <a:pt x="1167" y="208"/>
                    <a:pt x="1184" y="22"/>
                  </a:cubicBezTo>
                  <a:cubicBezTo>
                    <a:pt x="1139" y="8"/>
                    <a:pt x="1083" y="0"/>
                    <a:pt x="1023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617391" y="2418362"/>
              <a:ext cx="554566" cy="392911"/>
            </a:xfrm>
            <a:custGeom>
              <a:avLst/>
              <a:gdLst/>
              <a:ahLst/>
              <a:cxnLst/>
              <a:rect l="l" t="t" r="r" b="b"/>
              <a:pathLst>
                <a:path w="3427" h="2428" extrusionOk="0">
                  <a:moveTo>
                    <a:pt x="986" y="0"/>
                  </a:moveTo>
                  <a:cubicBezTo>
                    <a:pt x="775" y="0"/>
                    <a:pt x="518" y="49"/>
                    <a:pt x="449" y="82"/>
                  </a:cubicBezTo>
                  <a:cubicBezTo>
                    <a:pt x="351" y="127"/>
                    <a:pt x="181" y="152"/>
                    <a:pt x="87" y="449"/>
                  </a:cubicBezTo>
                  <a:cubicBezTo>
                    <a:pt x="62" y="539"/>
                    <a:pt x="29" y="667"/>
                    <a:pt x="21" y="750"/>
                  </a:cubicBezTo>
                  <a:cubicBezTo>
                    <a:pt x="0" y="935"/>
                    <a:pt x="0" y="1038"/>
                    <a:pt x="103" y="1174"/>
                  </a:cubicBezTo>
                  <a:cubicBezTo>
                    <a:pt x="227" y="1329"/>
                    <a:pt x="388" y="1379"/>
                    <a:pt x="563" y="1379"/>
                  </a:cubicBezTo>
                  <a:cubicBezTo>
                    <a:pt x="763" y="1379"/>
                    <a:pt x="981" y="1314"/>
                    <a:pt x="1183" y="1261"/>
                  </a:cubicBezTo>
                  <a:cubicBezTo>
                    <a:pt x="1439" y="1195"/>
                    <a:pt x="1657" y="1055"/>
                    <a:pt x="1859" y="1026"/>
                  </a:cubicBezTo>
                  <a:cubicBezTo>
                    <a:pt x="1987" y="1005"/>
                    <a:pt x="2313" y="927"/>
                    <a:pt x="2544" y="910"/>
                  </a:cubicBezTo>
                  <a:lnTo>
                    <a:pt x="2544" y="910"/>
                  </a:lnTo>
                  <a:cubicBezTo>
                    <a:pt x="2325" y="997"/>
                    <a:pt x="2066" y="1471"/>
                    <a:pt x="1921" y="1698"/>
                  </a:cubicBezTo>
                  <a:cubicBezTo>
                    <a:pt x="1855" y="1809"/>
                    <a:pt x="1686" y="2180"/>
                    <a:pt x="1666" y="2221"/>
                  </a:cubicBezTo>
                  <a:lnTo>
                    <a:pt x="1880" y="2391"/>
                  </a:lnTo>
                  <a:lnTo>
                    <a:pt x="1925" y="2428"/>
                  </a:lnTo>
                  <a:cubicBezTo>
                    <a:pt x="1954" y="2399"/>
                    <a:pt x="2057" y="2308"/>
                    <a:pt x="2169" y="2201"/>
                  </a:cubicBezTo>
                  <a:cubicBezTo>
                    <a:pt x="2305" y="2081"/>
                    <a:pt x="2453" y="1945"/>
                    <a:pt x="2536" y="1875"/>
                  </a:cubicBezTo>
                  <a:cubicBezTo>
                    <a:pt x="2688" y="1739"/>
                    <a:pt x="3426" y="1034"/>
                    <a:pt x="3406" y="811"/>
                  </a:cubicBezTo>
                  <a:cubicBezTo>
                    <a:pt x="3385" y="597"/>
                    <a:pt x="3274" y="490"/>
                    <a:pt x="3204" y="432"/>
                  </a:cubicBezTo>
                  <a:cubicBezTo>
                    <a:pt x="3059" y="317"/>
                    <a:pt x="2734" y="201"/>
                    <a:pt x="2255" y="144"/>
                  </a:cubicBezTo>
                  <a:cubicBezTo>
                    <a:pt x="2107" y="123"/>
                    <a:pt x="1377" y="65"/>
                    <a:pt x="1241" y="36"/>
                  </a:cubicBezTo>
                  <a:cubicBezTo>
                    <a:pt x="1237" y="36"/>
                    <a:pt x="1220" y="28"/>
                    <a:pt x="1192" y="24"/>
                  </a:cubicBezTo>
                  <a:cubicBezTo>
                    <a:pt x="1138" y="7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818050" y="2424188"/>
              <a:ext cx="353906" cy="387733"/>
            </a:xfrm>
            <a:custGeom>
              <a:avLst/>
              <a:gdLst/>
              <a:ahLst/>
              <a:cxnLst/>
              <a:rect l="l" t="t" r="r" b="b"/>
              <a:pathLst>
                <a:path w="2187" h="2396" extrusionOk="0">
                  <a:moveTo>
                    <a:pt x="1" y="0"/>
                  </a:moveTo>
                  <a:cubicBezTo>
                    <a:pt x="1" y="0"/>
                    <a:pt x="2" y="1"/>
                    <a:pt x="4" y="1"/>
                  </a:cubicBezTo>
                  <a:lnTo>
                    <a:pt x="4" y="1"/>
                  </a:lnTo>
                  <a:cubicBezTo>
                    <a:pt x="3" y="1"/>
                    <a:pt x="2" y="1"/>
                    <a:pt x="1" y="0"/>
                  </a:cubicBezTo>
                  <a:close/>
                  <a:moveTo>
                    <a:pt x="4" y="1"/>
                  </a:moveTo>
                  <a:cubicBezTo>
                    <a:pt x="9" y="2"/>
                    <a:pt x="14" y="3"/>
                    <a:pt x="21" y="4"/>
                  </a:cubicBezTo>
                  <a:lnTo>
                    <a:pt x="21" y="4"/>
                  </a:lnTo>
                  <a:cubicBezTo>
                    <a:pt x="13" y="3"/>
                    <a:pt x="7" y="2"/>
                    <a:pt x="4" y="1"/>
                  </a:cubicBezTo>
                  <a:close/>
                  <a:moveTo>
                    <a:pt x="21" y="4"/>
                  </a:moveTo>
                  <a:cubicBezTo>
                    <a:pt x="141" y="26"/>
                    <a:pt x="774" y="138"/>
                    <a:pt x="908" y="153"/>
                  </a:cubicBezTo>
                  <a:cubicBezTo>
                    <a:pt x="1386" y="211"/>
                    <a:pt x="1716" y="330"/>
                    <a:pt x="1856" y="442"/>
                  </a:cubicBezTo>
                  <a:cubicBezTo>
                    <a:pt x="1931" y="499"/>
                    <a:pt x="2038" y="606"/>
                    <a:pt x="2062" y="829"/>
                  </a:cubicBezTo>
                  <a:cubicBezTo>
                    <a:pt x="2087" y="1052"/>
                    <a:pt x="1345" y="1753"/>
                    <a:pt x="1193" y="1889"/>
                  </a:cubicBezTo>
                  <a:cubicBezTo>
                    <a:pt x="1110" y="1963"/>
                    <a:pt x="962" y="2095"/>
                    <a:pt x="826" y="2214"/>
                  </a:cubicBezTo>
                  <a:cubicBezTo>
                    <a:pt x="760" y="2276"/>
                    <a:pt x="702" y="2330"/>
                    <a:pt x="657" y="2371"/>
                  </a:cubicBezTo>
                  <a:lnTo>
                    <a:pt x="685" y="2396"/>
                  </a:lnTo>
                  <a:cubicBezTo>
                    <a:pt x="714" y="2371"/>
                    <a:pt x="817" y="2276"/>
                    <a:pt x="929" y="2169"/>
                  </a:cubicBezTo>
                  <a:cubicBezTo>
                    <a:pt x="1065" y="2049"/>
                    <a:pt x="1213" y="1918"/>
                    <a:pt x="1296" y="1843"/>
                  </a:cubicBezTo>
                  <a:cubicBezTo>
                    <a:pt x="1448" y="1711"/>
                    <a:pt x="2186" y="1002"/>
                    <a:pt x="2166" y="784"/>
                  </a:cubicBezTo>
                  <a:cubicBezTo>
                    <a:pt x="2145" y="561"/>
                    <a:pt x="2034" y="454"/>
                    <a:pt x="1964" y="396"/>
                  </a:cubicBezTo>
                  <a:cubicBezTo>
                    <a:pt x="1819" y="281"/>
                    <a:pt x="1494" y="165"/>
                    <a:pt x="1015" y="108"/>
                  </a:cubicBezTo>
                  <a:cubicBezTo>
                    <a:pt x="873" y="88"/>
                    <a:pt x="196" y="34"/>
                    <a:pt x="21" y="4"/>
                  </a:cubicBezTo>
                  <a:close/>
                </a:path>
              </a:pathLst>
            </a:custGeom>
            <a:solidFill>
              <a:srgbClr val="FFFFFF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57361" y="2929237"/>
              <a:ext cx="38190" cy="415728"/>
            </a:xfrm>
            <a:custGeom>
              <a:avLst/>
              <a:gdLst/>
              <a:ahLst/>
              <a:cxnLst/>
              <a:rect l="l" t="t" r="r" b="b"/>
              <a:pathLst>
                <a:path w="236" h="2569" extrusionOk="0">
                  <a:moveTo>
                    <a:pt x="114" y="1"/>
                  </a:moveTo>
                  <a:cubicBezTo>
                    <a:pt x="113" y="1"/>
                    <a:pt x="111" y="5"/>
                    <a:pt x="108" y="13"/>
                  </a:cubicBezTo>
                  <a:cubicBezTo>
                    <a:pt x="38" y="198"/>
                    <a:pt x="9" y="454"/>
                    <a:pt x="0" y="685"/>
                  </a:cubicBezTo>
                  <a:lnTo>
                    <a:pt x="0" y="784"/>
                  </a:lnTo>
                  <a:cubicBezTo>
                    <a:pt x="0" y="1114"/>
                    <a:pt x="62" y="1654"/>
                    <a:pt x="112" y="2087"/>
                  </a:cubicBezTo>
                  <a:cubicBezTo>
                    <a:pt x="132" y="2268"/>
                    <a:pt x="153" y="2433"/>
                    <a:pt x="165" y="2557"/>
                  </a:cubicBezTo>
                  <a:lnTo>
                    <a:pt x="165" y="2569"/>
                  </a:lnTo>
                  <a:lnTo>
                    <a:pt x="235" y="2561"/>
                  </a:lnTo>
                  <a:cubicBezTo>
                    <a:pt x="227" y="2437"/>
                    <a:pt x="211" y="2289"/>
                    <a:pt x="190" y="2124"/>
                  </a:cubicBezTo>
                  <a:cubicBezTo>
                    <a:pt x="141" y="1662"/>
                    <a:pt x="79" y="1085"/>
                    <a:pt x="79" y="726"/>
                  </a:cubicBezTo>
                  <a:lnTo>
                    <a:pt x="79" y="623"/>
                  </a:lnTo>
                  <a:cubicBezTo>
                    <a:pt x="86" y="394"/>
                    <a:pt x="131" y="1"/>
                    <a:pt x="114" y="1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87765" y="1969142"/>
              <a:ext cx="245647" cy="662997"/>
            </a:xfrm>
            <a:custGeom>
              <a:avLst/>
              <a:gdLst/>
              <a:ahLst/>
              <a:cxnLst/>
              <a:rect l="l" t="t" r="r" b="b"/>
              <a:pathLst>
                <a:path w="1518" h="4097" extrusionOk="0">
                  <a:moveTo>
                    <a:pt x="1396" y="1"/>
                  </a:moveTo>
                  <a:cubicBezTo>
                    <a:pt x="1288" y="1"/>
                    <a:pt x="1029" y="267"/>
                    <a:pt x="908" y="421"/>
                  </a:cubicBezTo>
                  <a:cubicBezTo>
                    <a:pt x="772" y="590"/>
                    <a:pt x="203" y="1522"/>
                    <a:pt x="133" y="1608"/>
                  </a:cubicBezTo>
                  <a:cubicBezTo>
                    <a:pt x="63" y="1691"/>
                    <a:pt x="1" y="1934"/>
                    <a:pt x="21" y="2037"/>
                  </a:cubicBezTo>
                  <a:cubicBezTo>
                    <a:pt x="42" y="2144"/>
                    <a:pt x="314" y="3212"/>
                    <a:pt x="331" y="3291"/>
                  </a:cubicBezTo>
                  <a:cubicBezTo>
                    <a:pt x="347" y="3369"/>
                    <a:pt x="294" y="3707"/>
                    <a:pt x="310" y="3806"/>
                  </a:cubicBezTo>
                  <a:cubicBezTo>
                    <a:pt x="326" y="3905"/>
                    <a:pt x="450" y="4053"/>
                    <a:pt x="496" y="4070"/>
                  </a:cubicBezTo>
                  <a:cubicBezTo>
                    <a:pt x="521" y="4078"/>
                    <a:pt x="630" y="4097"/>
                    <a:pt x="720" y="4097"/>
                  </a:cubicBezTo>
                  <a:cubicBezTo>
                    <a:pt x="774" y="4097"/>
                    <a:pt x="822" y="4090"/>
                    <a:pt x="842" y="4070"/>
                  </a:cubicBezTo>
                  <a:cubicBezTo>
                    <a:pt x="891" y="4012"/>
                    <a:pt x="961" y="3761"/>
                    <a:pt x="900" y="3686"/>
                  </a:cubicBezTo>
                  <a:cubicBezTo>
                    <a:pt x="838" y="3616"/>
                    <a:pt x="693" y="3423"/>
                    <a:pt x="681" y="3340"/>
                  </a:cubicBezTo>
                  <a:cubicBezTo>
                    <a:pt x="665" y="3258"/>
                    <a:pt x="512" y="2074"/>
                    <a:pt x="549" y="1926"/>
                  </a:cubicBezTo>
                  <a:cubicBezTo>
                    <a:pt x="582" y="1773"/>
                    <a:pt x="1110" y="1225"/>
                    <a:pt x="1201" y="1089"/>
                  </a:cubicBezTo>
                  <a:cubicBezTo>
                    <a:pt x="1295" y="957"/>
                    <a:pt x="1506" y="668"/>
                    <a:pt x="1518" y="549"/>
                  </a:cubicBezTo>
                  <a:cubicBezTo>
                    <a:pt x="1518" y="429"/>
                    <a:pt x="1506" y="91"/>
                    <a:pt x="1427" y="13"/>
                  </a:cubicBezTo>
                  <a:cubicBezTo>
                    <a:pt x="1419" y="4"/>
                    <a:pt x="1409" y="1"/>
                    <a:pt x="1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787466" y="1779971"/>
              <a:ext cx="324454" cy="325430"/>
            </a:xfrm>
            <a:custGeom>
              <a:avLst/>
              <a:gdLst/>
              <a:ahLst/>
              <a:cxnLst/>
              <a:rect l="l" t="t" r="r" b="b"/>
              <a:pathLst>
                <a:path w="2005" h="2011" extrusionOk="0">
                  <a:moveTo>
                    <a:pt x="0" y="1504"/>
                  </a:moveTo>
                  <a:cubicBezTo>
                    <a:pt x="2" y="1504"/>
                    <a:pt x="3" y="1504"/>
                    <a:pt x="5" y="1504"/>
                  </a:cubicBezTo>
                  <a:lnTo>
                    <a:pt x="5" y="1504"/>
                  </a:lnTo>
                  <a:lnTo>
                    <a:pt x="5" y="1504"/>
                  </a:lnTo>
                  <a:close/>
                  <a:moveTo>
                    <a:pt x="452" y="1"/>
                  </a:moveTo>
                  <a:cubicBezTo>
                    <a:pt x="345" y="1"/>
                    <a:pt x="219" y="31"/>
                    <a:pt x="165" y="69"/>
                  </a:cubicBezTo>
                  <a:cubicBezTo>
                    <a:pt x="83" y="122"/>
                    <a:pt x="103" y="378"/>
                    <a:pt x="145" y="473"/>
                  </a:cubicBezTo>
                  <a:cubicBezTo>
                    <a:pt x="156" y="500"/>
                    <a:pt x="190" y="509"/>
                    <a:pt x="235" y="509"/>
                  </a:cubicBezTo>
                  <a:cubicBezTo>
                    <a:pt x="335" y="509"/>
                    <a:pt x="488" y="465"/>
                    <a:pt x="578" y="465"/>
                  </a:cubicBezTo>
                  <a:cubicBezTo>
                    <a:pt x="598" y="465"/>
                    <a:pt x="615" y="467"/>
                    <a:pt x="627" y="473"/>
                  </a:cubicBezTo>
                  <a:cubicBezTo>
                    <a:pt x="714" y="518"/>
                    <a:pt x="1213" y="1128"/>
                    <a:pt x="1386" y="1268"/>
                  </a:cubicBezTo>
                  <a:cubicBezTo>
                    <a:pt x="1229" y="1326"/>
                    <a:pt x="953" y="1372"/>
                    <a:pt x="784" y="1400"/>
                  </a:cubicBezTo>
                  <a:cubicBezTo>
                    <a:pt x="674" y="1424"/>
                    <a:pt x="180" y="1504"/>
                    <a:pt x="21" y="1504"/>
                  </a:cubicBezTo>
                  <a:cubicBezTo>
                    <a:pt x="15" y="1504"/>
                    <a:pt x="9" y="1504"/>
                    <a:pt x="5" y="1504"/>
                  </a:cubicBezTo>
                  <a:lnTo>
                    <a:pt x="5" y="1504"/>
                  </a:lnTo>
                  <a:lnTo>
                    <a:pt x="5" y="1780"/>
                  </a:lnTo>
                  <a:cubicBezTo>
                    <a:pt x="5" y="1780"/>
                    <a:pt x="118" y="2011"/>
                    <a:pt x="281" y="2011"/>
                  </a:cubicBezTo>
                  <a:cubicBezTo>
                    <a:pt x="282" y="2011"/>
                    <a:pt x="283" y="2011"/>
                    <a:pt x="285" y="2011"/>
                  </a:cubicBezTo>
                  <a:cubicBezTo>
                    <a:pt x="442" y="1998"/>
                    <a:pt x="1546" y="1689"/>
                    <a:pt x="1720" y="1631"/>
                  </a:cubicBezTo>
                  <a:cubicBezTo>
                    <a:pt x="1897" y="1565"/>
                    <a:pt x="2004" y="1268"/>
                    <a:pt x="1922" y="1174"/>
                  </a:cubicBezTo>
                  <a:cubicBezTo>
                    <a:pt x="1777" y="1017"/>
                    <a:pt x="874" y="316"/>
                    <a:pt x="804" y="263"/>
                  </a:cubicBezTo>
                  <a:cubicBezTo>
                    <a:pt x="730" y="213"/>
                    <a:pt x="685" y="93"/>
                    <a:pt x="594" y="32"/>
                  </a:cubicBezTo>
                  <a:cubicBezTo>
                    <a:pt x="562" y="10"/>
                    <a:pt x="510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5651373" y="1933055"/>
              <a:ext cx="128973" cy="182539"/>
            </a:xfrm>
            <a:custGeom>
              <a:avLst/>
              <a:gdLst/>
              <a:ahLst/>
              <a:cxnLst/>
              <a:rect l="l" t="t" r="r" b="b"/>
              <a:pathLst>
                <a:path w="797" h="1128" extrusionOk="0">
                  <a:moveTo>
                    <a:pt x="62" y="1"/>
                  </a:moveTo>
                  <a:lnTo>
                    <a:pt x="62" y="1"/>
                  </a:lnTo>
                  <a:cubicBezTo>
                    <a:pt x="66" y="30"/>
                    <a:pt x="66" y="55"/>
                    <a:pt x="66" y="79"/>
                  </a:cubicBezTo>
                  <a:cubicBezTo>
                    <a:pt x="66" y="137"/>
                    <a:pt x="46" y="178"/>
                    <a:pt x="25" y="236"/>
                  </a:cubicBezTo>
                  <a:cubicBezTo>
                    <a:pt x="0" y="310"/>
                    <a:pt x="25" y="463"/>
                    <a:pt x="25" y="463"/>
                  </a:cubicBezTo>
                  <a:cubicBezTo>
                    <a:pt x="25" y="463"/>
                    <a:pt x="227" y="801"/>
                    <a:pt x="310" y="916"/>
                  </a:cubicBezTo>
                  <a:cubicBezTo>
                    <a:pt x="379" y="1005"/>
                    <a:pt x="582" y="1128"/>
                    <a:pt x="671" y="1128"/>
                  </a:cubicBezTo>
                  <a:cubicBezTo>
                    <a:pt x="694" y="1128"/>
                    <a:pt x="709" y="1120"/>
                    <a:pt x="714" y="1102"/>
                  </a:cubicBezTo>
                  <a:cubicBezTo>
                    <a:pt x="734" y="1007"/>
                    <a:pt x="796" y="603"/>
                    <a:pt x="751" y="558"/>
                  </a:cubicBezTo>
                  <a:cubicBezTo>
                    <a:pt x="718" y="529"/>
                    <a:pt x="701" y="537"/>
                    <a:pt x="656" y="512"/>
                  </a:cubicBezTo>
                  <a:cubicBezTo>
                    <a:pt x="611" y="487"/>
                    <a:pt x="507" y="446"/>
                    <a:pt x="462" y="393"/>
                  </a:cubicBezTo>
                  <a:cubicBezTo>
                    <a:pt x="446" y="368"/>
                    <a:pt x="433" y="327"/>
                    <a:pt x="429" y="281"/>
                  </a:cubicBezTo>
                  <a:cubicBezTo>
                    <a:pt x="421" y="236"/>
                    <a:pt x="421" y="186"/>
                    <a:pt x="429" y="166"/>
                  </a:cubicBezTo>
                  <a:cubicBezTo>
                    <a:pt x="433" y="125"/>
                    <a:pt x="62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5581304" y="1969142"/>
              <a:ext cx="277687" cy="500525"/>
            </a:xfrm>
            <a:custGeom>
              <a:avLst/>
              <a:gdLst/>
              <a:ahLst/>
              <a:cxnLst/>
              <a:rect l="l" t="t" r="r" b="b"/>
              <a:pathLst>
                <a:path w="1716" h="3093" extrusionOk="0">
                  <a:moveTo>
                    <a:pt x="186" y="1"/>
                  </a:moveTo>
                  <a:cubicBezTo>
                    <a:pt x="211" y="34"/>
                    <a:pt x="264" y="240"/>
                    <a:pt x="244" y="541"/>
                  </a:cubicBezTo>
                  <a:cubicBezTo>
                    <a:pt x="223" y="846"/>
                    <a:pt x="62" y="986"/>
                    <a:pt x="0" y="1089"/>
                  </a:cubicBezTo>
                  <a:cubicBezTo>
                    <a:pt x="66" y="1176"/>
                    <a:pt x="404" y="1769"/>
                    <a:pt x="429" y="1980"/>
                  </a:cubicBezTo>
                  <a:cubicBezTo>
                    <a:pt x="466" y="2268"/>
                    <a:pt x="388" y="2874"/>
                    <a:pt x="371" y="3080"/>
                  </a:cubicBezTo>
                  <a:cubicBezTo>
                    <a:pt x="401" y="3089"/>
                    <a:pt x="437" y="3093"/>
                    <a:pt x="478" y="3093"/>
                  </a:cubicBezTo>
                  <a:cubicBezTo>
                    <a:pt x="827" y="3093"/>
                    <a:pt x="1522" y="2808"/>
                    <a:pt x="1522" y="2808"/>
                  </a:cubicBezTo>
                  <a:cubicBezTo>
                    <a:pt x="1522" y="2808"/>
                    <a:pt x="1567" y="1724"/>
                    <a:pt x="1563" y="1526"/>
                  </a:cubicBezTo>
                  <a:cubicBezTo>
                    <a:pt x="1658" y="1456"/>
                    <a:pt x="1707" y="1291"/>
                    <a:pt x="1711" y="1213"/>
                  </a:cubicBezTo>
                  <a:cubicBezTo>
                    <a:pt x="1716" y="1134"/>
                    <a:pt x="1666" y="928"/>
                    <a:pt x="1584" y="837"/>
                  </a:cubicBezTo>
                  <a:cubicBezTo>
                    <a:pt x="1406" y="763"/>
                    <a:pt x="1316" y="454"/>
                    <a:pt x="1279" y="335"/>
                  </a:cubicBezTo>
                  <a:lnTo>
                    <a:pt x="1097" y="293"/>
                  </a:lnTo>
                  <a:lnTo>
                    <a:pt x="1097" y="293"/>
                  </a:lnTo>
                  <a:cubicBezTo>
                    <a:pt x="1171" y="438"/>
                    <a:pt x="1180" y="697"/>
                    <a:pt x="1114" y="722"/>
                  </a:cubicBezTo>
                  <a:cubicBezTo>
                    <a:pt x="1094" y="731"/>
                    <a:pt x="1073" y="735"/>
                    <a:pt x="1050" y="735"/>
                  </a:cubicBezTo>
                  <a:cubicBezTo>
                    <a:pt x="932" y="735"/>
                    <a:pt x="775" y="630"/>
                    <a:pt x="710" y="499"/>
                  </a:cubicBezTo>
                  <a:cubicBezTo>
                    <a:pt x="635" y="351"/>
                    <a:pt x="516" y="95"/>
                    <a:pt x="470" y="13"/>
                  </a:cubicBezTo>
                  <a:cubicBezTo>
                    <a:pt x="396" y="13"/>
                    <a:pt x="186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5581304" y="2131288"/>
              <a:ext cx="82853" cy="337729"/>
            </a:xfrm>
            <a:custGeom>
              <a:avLst/>
              <a:gdLst/>
              <a:ahLst/>
              <a:cxnLst/>
              <a:rect l="l" t="t" r="r" b="b"/>
              <a:pathLst>
                <a:path w="512" h="2087" extrusionOk="0">
                  <a:moveTo>
                    <a:pt x="62" y="0"/>
                  </a:moveTo>
                  <a:cubicBezTo>
                    <a:pt x="38" y="29"/>
                    <a:pt x="17" y="62"/>
                    <a:pt x="0" y="87"/>
                  </a:cubicBezTo>
                  <a:cubicBezTo>
                    <a:pt x="75" y="182"/>
                    <a:pt x="404" y="767"/>
                    <a:pt x="429" y="978"/>
                  </a:cubicBezTo>
                  <a:cubicBezTo>
                    <a:pt x="466" y="1266"/>
                    <a:pt x="388" y="1872"/>
                    <a:pt x="371" y="2078"/>
                  </a:cubicBezTo>
                  <a:cubicBezTo>
                    <a:pt x="380" y="2082"/>
                    <a:pt x="404" y="2082"/>
                    <a:pt x="417" y="2087"/>
                  </a:cubicBezTo>
                  <a:cubicBezTo>
                    <a:pt x="433" y="1852"/>
                    <a:pt x="512" y="1233"/>
                    <a:pt x="475" y="932"/>
                  </a:cubicBezTo>
                  <a:cubicBezTo>
                    <a:pt x="450" y="722"/>
                    <a:pt x="157" y="149"/>
                    <a:pt x="62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5776786" y="2020602"/>
              <a:ext cx="80911" cy="407799"/>
            </a:xfrm>
            <a:custGeom>
              <a:avLst/>
              <a:gdLst/>
              <a:ahLst/>
              <a:cxnLst/>
              <a:rect l="l" t="t" r="r" b="b"/>
              <a:pathLst>
                <a:path w="500" h="2520" extrusionOk="0">
                  <a:moveTo>
                    <a:pt x="0" y="0"/>
                  </a:moveTo>
                  <a:cubicBezTo>
                    <a:pt x="42" y="136"/>
                    <a:pt x="132" y="425"/>
                    <a:pt x="301" y="495"/>
                  </a:cubicBezTo>
                  <a:cubicBezTo>
                    <a:pt x="392" y="590"/>
                    <a:pt x="442" y="808"/>
                    <a:pt x="433" y="891"/>
                  </a:cubicBezTo>
                  <a:cubicBezTo>
                    <a:pt x="425" y="973"/>
                    <a:pt x="380" y="1142"/>
                    <a:pt x="281" y="1225"/>
                  </a:cubicBezTo>
                  <a:cubicBezTo>
                    <a:pt x="289" y="1406"/>
                    <a:pt x="252" y="2280"/>
                    <a:pt x="240" y="2519"/>
                  </a:cubicBezTo>
                  <a:cubicBezTo>
                    <a:pt x="281" y="2503"/>
                    <a:pt x="310" y="2490"/>
                    <a:pt x="310" y="2490"/>
                  </a:cubicBezTo>
                  <a:cubicBezTo>
                    <a:pt x="310" y="2490"/>
                    <a:pt x="359" y="1406"/>
                    <a:pt x="351" y="1208"/>
                  </a:cubicBezTo>
                  <a:cubicBezTo>
                    <a:pt x="446" y="1130"/>
                    <a:pt x="487" y="973"/>
                    <a:pt x="499" y="895"/>
                  </a:cubicBezTo>
                  <a:cubicBezTo>
                    <a:pt x="499" y="812"/>
                    <a:pt x="454" y="606"/>
                    <a:pt x="371" y="515"/>
                  </a:cubicBezTo>
                  <a:cubicBezTo>
                    <a:pt x="194" y="445"/>
                    <a:pt x="104" y="136"/>
                    <a:pt x="6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5662054" y="1933865"/>
              <a:ext cx="60198" cy="45796"/>
            </a:xfrm>
            <a:custGeom>
              <a:avLst/>
              <a:gdLst/>
              <a:ahLst/>
              <a:cxnLst/>
              <a:rect l="l" t="t" r="r" b="b"/>
              <a:pathLst>
                <a:path w="372" h="283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5"/>
                    <a:pt x="9" y="50"/>
                    <a:pt x="9" y="74"/>
                  </a:cubicBezTo>
                  <a:cubicBezTo>
                    <a:pt x="37" y="115"/>
                    <a:pt x="70" y="148"/>
                    <a:pt x="95" y="186"/>
                  </a:cubicBezTo>
                  <a:cubicBezTo>
                    <a:pt x="147" y="251"/>
                    <a:pt x="231" y="283"/>
                    <a:pt x="309" y="283"/>
                  </a:cubicBezTo>
                  <a:cubicBezTo>
                    <a:pt x="329" y="283"/>
                    <a:pt x="348" y="281"/>
                    <a:pt x="367" y="276"/>
                  </a:cubicBezTo>
                  <a:cubicBezTo>
                    <a:pt x="359" y="231"/>
                    <a:pt x="363" y="190"/>
                    <a:pt x="367" y="165"/>
                  </a:cubicBezTo>
                  <a:cubicBezTo>
                    <a:pt x="371" y="12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5595221" y="1695823"/>
              <a:ext cx="243057" cy="195485"/>
            </a:xfrm>
            <a:custGeom>
              <a:avLst/>
              <a:gdLst/>
              <a:ahLst/>
              <a:cxnLst/>
              <a:rect l="l" t="t" r="r" b="b"/>
              <a:pathLst>
                <a:path w="1502" h="1208" extrusionOk="0">
                  <a:moveTo>
                    <a:pt x="761" y="1"/>
                  </a:moveTo>
                  <a:cubicBezTo>
                    <a:pt x="417" y="1"/>
                    <a:pt x="119" y="258"/>
                    <a:pt x="63" y="692"/>
                  </a:cubicBezTo>
                  <a:cubicBezTo>
                    <a:pt x="1" y="1166"/>
                    <a:pt x="323" y="1088"/>
                    <a:pt x="702" y="1141"/>
                  </a:cubicBezTo>
                  <a:cubicBezTo>
                    <a:pt x="873" y="1163"/>
                    <a:pt x="1026" y="1208"/>
                    <a:pt x="1149" y="1208"/>
                  </a:cubicBezTo>
                  <a:cubicBezTo>
                    <a:pt x="1301" y="1208"/>
                    <a:pt x="1406" y="1140"/>
                    <a:pt x="1440" y="877"/>
                  </a:cubicBezTo>
                  <a:cubicBezTo>
                    <a:pt x="1502" y="403"/>
                    <a:pt x="1238" y="57"/>
                    <a:pt x="859" y="7"/>
                  </a:cubicBezTo>
                  <a:cubicBezTo>
                    <a:pt x="826" y="3"/>
                    <a:pt x="793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5747496" y="1818323"/>
              <a:ext cx="80749" cy="166356"/>
            </a:xfrm>
            <a:custGeom>
              <a:avLst/>
              <a:gdLst/>
              <a:ahLst/>
              <a:cxnLst/>
              <a:rect l="l" t="t" r="r" b="b"/>
              <a:pathLst>
                <a:path w="499" h="1028" extrusionOk="0">
                  <a:moveTo>
                    <a:pt x="58" y="1"/>
                  </a:moveTo>
                  <a:lnTo>
                    <a:pt x="58" y="1"/>
                  </a:lnTo>
                  <a:cubicBezTo>
                    <a:pt x="58" y="1"/>
                    <a:pt x="210" y="541"/>
                    <a:pt x="0" y="1027"/>
                  </a:cubicBezTo>
                  <a:cubicBezTo>
                    <a:pt x="416" y="677"/>
                    <a:pt x="482" y="203"/>
                    <a:pt x="499" y="120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590043" y="1807643"/>
              <a:ext cx="88841" cy="163605"/>
            </a:xfrm>
            <a:custGeom>
              <a:avLst/>
              <a:gdLst/>
              <a:ahLst/>
              <a:cxnLst/>
              <a:rect l="l" t="t" r="r" b="b"/>
              <a:pathLst>
                <a:path w="549" h="1011" extrusionOk="0">
                  <a:moveTo>
                    <a:pt x="95" y="1"/>
                  </a:moveTo>
                  <a:lnTo>
                    <a:pt x="95" y="1"/>
                  </a:lnTo>
                  <a:cubicBezTo>
                    <a:pt x="87" y="83"/>
                    <a:pt x="0" y="537"/>
                    <a:pt x="338" y="1011"/>
                  </a:cubicBezTo>
                  <a:cubicBezTo>
                    <a:pt x="260" y="491"/>
                    <a:pt x="548" y="5"/>
                    <a:pt x="548" y="5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5778727" y="1833696"/>
              <a:ext cx="28966" cy="60199"/>
            </a:xfrm>
            <a:custGeom>
              <a:avLst/>
              <a:gdLst/>
              <a:ahLst/>
              <a:cxnLst/>
              <a:rect l="l" t="t" r="r" b="b"/>
              <a:pathLst>
                <a:path w="179" h="372" extrusionOk="0">
                  <a:moveTo>
                    <a:pt x="137" y="1"/>
                  </a:moveTo>
                  <a:cubicBezTo>
                    <a:pt x="112" y="1"/>
                    <a:pt x="100" y="25"/>
                    <a:pt x="79" y="62"/>
                  </a:cubicBezTo>
                  <a:cubicBezTo>
                    <a:pt x="79" y="62"/>
                    <a:pt x="1" y="318"/>
                    <a:pt x="13" y="372"/>
                  </a:cubicBezTo>
                  <a:cubicBezTo>
                    <a:pt x="63" y="343"/>
                    <a:pt x="178" y="5"/>
                    <a:pt x="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5625320" y="1811041"/>
              <a:ext cx="14888" cy="63597"/>
            </a:xfrm>
            <a:custGeom>
              <a:avLst/>
              <a:gdLst/>
              <a:ahLst/>
              <a:cxnLst/>
              <a:rect l="l" t="t" r="r" b="b"/>
              <a:pathLst>
                <a:path w="92" h="393" extrusionOk="0">
                  <a:moveTo>
                    <a:pt x="41" y="0"/>
                  </a:moveTo>
                  <a:cubicBezTo>
                    <a:pt x="1" y="0"/>
                    <a:pt x="21" y="351"/>
                    <a:pt x="62" y="392"/>
                  </a:cubicBezTo>
                  <a:cubicBezTo>
                    <a:pt x="91" y="347"/>
                    <a:pt x="79" y="71"/>
                    <a:pt x="79" y="71"/>
                  </a:cubicBezTo>
                  <a:cubicBezTo>
                    <a:pt x="71" y="38"/>
                    <a:pt x="71" y="5"/>
                    <a:pt x="42" y="0"/>
                  </a:cubicBezTo>
                  <a:cubicBezTo>
                    <a:pt x="42" y="0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5635353" y="1725598"/>
              <a:ext cx="171532" cy="240634"/>
            </a:xfrm>
            <a:custGeom>
              <a:avLst/>
              <a:gdLst/>
              <a:ahLst/>
              <a:cxnLst/>
              <a:rect l="l" t="t" r="r" b="b"/>
              <a:pathLst>
                <a:path w="1060" h="1487" extrusionOk="0">
                  <a:moveTo>
                    <a:pt x="462" y="1"/>
                  </a:moveTo>
                  <a:cubicBezTo>
                    <a:pt x="98" y="1"/>
                    <a:pt x="51" y="268"/>
                    <a:pt x="25" y="351"/>
                  </a:cubicBezTo>
                  <a:cubicBezTo>
                    <a:pt x="0" y="450"/>
                    <a:pt x="0" y="990"/>
                    <a:pt x="37" y="1134"/>
                  </a:cubicBezTo>
                  <a:cubicBezTo>
                    <a:pt x="75" y="1279"/>
                    <a:pt x="268" y="1468"/>
                    <a:pt x="384" y="1485"/>
                  </a:cubicBezTo>
                  <a:cubicBezTo>
                    <a:pt x="390" y="1486"/>
                    <a:pt x="397" y="1486"/>
                    <a:pt x="404" y="1486"/>
                  </a:cubicBezTo>
                  <a:cubicBezTo>
                    <a:pt x="519" y="1486"/>
                    <a:pt x="742" y="1366"/>
                    <a:pt x="808" y="1238"/>
                  </a:cubicBezTo>
                  <a:cubicBezTo>
                    <a:pt x="883" y="1110"/>
                    <a:pt x="1023" y="590"/>
                    <a:pt x="1027" y="487"/>
                  </a:cubicBezTo>
                  <a:cubicBezTo>
                    <a:pt x="1031" y="384"/>
                    <a:pt x="1060" y="71"/>
                    <a:pt x="582" y="9"/>
                  </a:cubicBezTo>
                  <a:lnTo>
                    <a:pt x="578" y="9"/>
                  </a:lnTo>
                  <a:cubicBezTo>
                    <a:pt x="536" y="3"/>
                    <a:pt x="497" y="1"/>
                    <a:pt x="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5660759" y="1711682"/>
              <a:ext cx="151466" cy="113439"/>
            </a:xfrm>
            <a:custGeom>
              <a:avLst/>
              <a:gdLst/>
              <a:ahLst/>
              <a:cxnLst/>
              <a:rect l="l" t="t" r="r" b="b"/>
              <a:pathLst>
                <a:path w="936" h="701" extrusionOk="0">
                  <a:moveTo>
                    <a:pt x="87" y="0"/>
                  </a:moveTo>
                  <a:cubicBezTo>
                    <a:pt x="62" y="12"/>
                    <a:pt x="29" y="33"/>
                    <a:pt x="0" y="58"/>
                  </a:cubicBezTo>
                  <a:cubicBezTo>
                    <a:pt x="29" y="223"/>
                    <a:pt x="148" y="363"/>
                    <a:pt x="313" y="474"/>
                  </a:cubicBezTo>
                  <a:cubicBezTo>
                    <a:pt x="318" y="478"/>
                    <a:pt x="330" y="482"/>
                    <a:pt x="338" y="495"/>
                  </a:cubicBezTo>
                  <a:cubicBezTo>
                    <a:pt x="441" y="561"/>
                    <a:pt x="565" y="614"/>
                    <a:pt x="697" y="656"/>
                  </a:cubicBezTo>
                  <a:lnTo>
                    <a:pt x="886" y="701"/>
                  </a:lnTo>
                  <a:lnTo>
                    <a:pt x="936" y="305"/>
                  </a:lnTo>
                  <a:cubicBezTo>
                    <a:pt x="895" y="260"/>
                    <a:pt x="816" y="128"/>
                    <a:pt x="767" y="95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5609461" y="1717507"/>
              <a:ext cx="122176" cy="90298"/>
            </a:xfrm>
            <a:custGeom>
              <a:avLst/>
              <a:gdLst/>
              <a:ahLst/>
              <a:cxnLst/>
              <a:rect l="l" t="t" r="r" b="b"/>
              <a:pathLst>
                <a:path w="755" h="558" extrusionOk="0">
                  <a:moveTo>
                    <a:pt x="425" y="0"/>
                  </a:moveTo>
                  <a:cubicBezTo>
                    <a:pt x="205" y="0"/>
                    <a:pt x="0" y="322"/>
                    <a:pt x="152" y="558"/>
                  </a:cubicBezTo>
                  <a:cubicBezTo>
                    <a:pt x="424" y="434"/>
                    <a:pt x="754" y="30"/>
                    <a:pt x="445" y="1"/>
                  </a:cubicBezTo>
                  <a:cubicBezTo>
                    <a:pt x="438" y="1"/>
                    <a:pt x="431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19"/>
          <p:cNvSpPr txBox="1"/>
          <p:nvPr/>
        </p:nvSpPr>
        <p:spPr>
          <a:xfrm>
            <a:off x="459550" y="1546459"/>
            <a:ext cx="2340900" cy="120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our KNN model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ccuracy: 0.72</a:t>
            </a:r>
          </a:p>
          <a:p>
            <a:pPr marL="457200" lvl="0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our Random Forest Accuracy: 0.85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457275" y="1068962"/>
            <a:ext cx="2339100" cy="3141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Apple Watch 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6345825" y="1070775"/>
            <a:ext cx="2340900" cy="3141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Fitbit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394" name="Google Shape;394;p19"/>
          <p:cNvSpPr txBox="1"/>
          <p:nvPr/>
        </p:nvSpPr>
        <p:spPr>
          <a:xfrm>
            <a:off x="6342025" y="1539025"/>
            <a:ext cx="2340900" cy="12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our KNN model Accuracy: 0.83              </a:t>
            </a:r>
          </a:p>
          <a:p>
            <a:pPr marL="457200" lvl="0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our Random Forest Accuracy: 0.90</a:t>
            </a:r>
          </a:p>
          <a:p>
            <a:pPr marL="152400" lvl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5" name="Google Shape;395;p19"/>
          <p:cNvGrpSpPr/>
          <p:nvPr/>
        </p:nvGrpSpPr>
        <p:grpSpPr>
          <a:xfrm>
            <a:off x="1213278" y="2816123"/>
            <a:ext cx="1173083" cy="1853235"/>
            <a:chOff x="2942750" y="1213372"/>
            <a:chExt cx="1451624" cy="2492224"/>
          </a:xfrm>
        </p:grpSpPr>
        <p:sp>
          <p:nvSpPr>
            <p:cNvPr id="396" name="Google Shape;396;p19"/>
            <p:cNvSpPr/>
            <p:nvPr/>
          </p:nvSpPr>
          <p:spPr>
            <a:xfrm>
              <a:off x="3594439" y="1877659"/>
              <a:ext cx="107839" cy="211954"/>
            </a:xfrm>
            <a:custGeom>
              <a:avLst/>
              <a:gdLst/>
              <a:ahLst/>
              <a:cxnLst/>
              <a:rect l="l" t="t" r="r" b="b"/>
              <a:pathLst>
                <a:path w="3404" h="6691" extrusionOk="0">
                  <a:moveTo>
                    <a:pt x="0" y="1"/>
                  </a:moveTo>
                  <a:lnTo>
                    <a:pt x="3403" y="1"/>
                  </a:lnTo>
                  <a:lnTo>
                    <a:pt x="3403" y="6690"/>
                  </a:lnTo>
                  <a:lnTo>
                    <a:pt x="0" y="66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668680" y="1324671"/>
              <a:ext cx="725694" cy="31051"/>
            </a:xfrm>
            <a:custGeom>
              <a:avLst/>
              <a:gdLst/>
              <a:ahLst/>
              <a:cxnLst/>
              <a:rect l="l" t="t" r="r" b="b"/>
              <a:pathLst>
                <a:path w="22907" h="1581" extrusionOk="0">
                  <a:moveTo>
                    <a:pt x="1" y="0"/>
                  </a:moveTo>
                  <a:lnTo>
                    <a:pt x="1" y="1581"/>
                  </a:lnTo>
                  <a:lnTo>
                    <a:pt x="22907" y="1581"/>
                  </a:lnTo>
                  <a:lnTo>
                    <a:pt x="229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668680" y="1328717"/>
              <a:ext cx="725694" cy="5676"/>
            </a:xfrm>
            <a:custGeom>
              <a:avLst/>
              <a:gdLst/>
              <a:ahLst/>
              <a:cxnLst/>
              <a:rect l="l" t="t" r="r" b="b"/>
              <a:pathLst>
                <a:path w="22907" h="289" extrusionOk="0">
                  <a:moveTo>
                    <a:pt x="1" y="1"/>
                  </a:moveTo>
                  <a:lnTo>
                    <a:pt x="1" y="288"/>
                  </a:lnTo>
                  <a:lnTo>
                    <a:pt x="22907" y="288"/>
                  </a:lnTo>
                  <a:lnTo>
                    <a:pt x="22907" y="1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942750" y="1324671"/>
              <a:ext cx="725979" cy="31051"/>
            </a:xfrm>
            <a:custGeom>
              <a:avLst/>
              <a:gdLst/>
              <a:ahLst/>
              <a:cxnLst/>
              <a:rect l="l" t="t" r="r" b="b"/>
              <a:pathLst>
                <a:path w="22916" h="1581" extrusionOk="0">
                  <a:moveTo>
                    <a:pt x="1" y="0"/>
                  </a:moveTo>
                  <a:lnTo>
                    <a:pt x="1" y="1581"/>
                  </a:lnTo>
                  <a:lnTo>
                    <a:pt x="22916" y="1581"/>
                  </a:lnTo>
                  <a:lnTo>
                    <a:pt x="22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942750" y="1328717"/>
              <a:ext cx="725979" cy="5676"/>
            </a:xfrm>
            <a:custGeom>
              <a:avLst/>
              <a:gdLst/>
              <a:ahLst/>
              <a:cxnLst/>
              <a:rect l="l" t="t" r="r" b="b"/>
              <a:pathLst>
                <a:path w="22916" h="289" extrusionOk="0">
                  <a:moveTo>
                    <a:pt x="1" y="1"/>
                  </a:moveTo>
                  <a:lnTo>
                    <a:pt x="1" y="288"/>
                  </a:lnTo>
                  <a:lnTo>
                    <a:pt x="22916" y="288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3096136" y="1213372"/>
              <a:ext cx="31285" cy="23976"/>
            </a:xfrm>
            <a:custGeom>
              <a:avLst/>
              <a:gdLst/>
              <a:ahLst/>
              <a:cxnLst/>
              <a:rect l="l" t="t" r="r" b="b"/>
              <a:pathLst>
                <a:path w="1267" h="971" extrusionOk="0">
                  <a:moveTo>
                    <a:pt x="0" y="0"/>
                  </a:moveTo>
                  <a:lnTo>
                    <a:pt x="0" y="970"/>
                  </a:lnTo>
                  <a:lnTo>
                    <a:pt x="1266" y="970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067073" y="1249275"/>
              <a:ext cx="29088" cy="181836"/>
            </a:xfrm>
            <a:custGeom>
              <a:avLst/>
              <a:gdLst/>
              <a:ahLst/>
              <a:cxnLst/>
              <a:rect l="l" t="t" r="r" b="b"/>
              <a:pathLst>
                <a:path w="1178" h="7364" extrusionOk="0">
                  <a:moveTo>
                    <a:pt x="1" y="1"/>
                  </a:moveTo>
                  <a:lnTo>
                    <a:pt x="1" y="7364"/>
                  </a:lnTo>
                  <a:lnTo>
                    <a:pt x="1177" y="7364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067073" y="1260362"/>
              <a:ext cx="29088" cy="22643"/>
            </a:xfrm>
            <a:custGeom>
              <a:avLst/>
              <a:gdLst/>
              <a:ahLst/>
              <a:cxnLst/>
              <a:rect l="l" t="t" r="r" b="b"/>
              <a:pathLst>
                <a:path w="1178" h="917" extrusionOk="0">
                  <a:moveTo>
                    <a:pt x="1" y="1"/>
                  </a:moveTo>
                  <a:lnTo>
                    <a:pt x="1" y="917"/>
                  </a:lnTo>
                  <a:lnTo>
                    <a:pt x="1177" y="91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3387657" y="2640299"/>
              <a:ext cx="260600" cy="974242"/>
            </a:xfrm>
            <a:custGeom>
              <a:avLst/>
              <a:gdLst/>
              <a:ahLst/>
              <a:cxnLst/>
              <a:rect l="l" t="t" r="r" b="b"/>
              <a:pathLst>
                <a:path w="8226" h="30755" extrusionOk="0">
                  <a:moveTo>
                    <a:pt x="6672" y="9770"/>
                  </a:moveTo>
                  <a:cubicBezTo>
                    <a:pt x="6241" y="10856"/>
                    <a:pt x="5756" y="11987"/>
                    <a:pt x="5621" y="12688"/>
                  </a:cubicBezTo>
                  <a:cubicBezTo>
                    <a:pt x="5190" y="14870"/>
                    <a:pt x="4158" y="16908"/>
                    <a:pt x="3978" y="18417"/>
                  </a:cubicBezTo>
                  <a:cubicBezTo>
                    <a:pt x="3915" y="18866"/>
                    <a:pt x="4355" y="20733"/>
                    <a:pt x="4185" y="21506"/>
                  </a:cubicBezTo>
                  <a:cubicBezTo>
                    <a:pt x="4095" y="21919"/>
                    <a:pt x="3529" y="23373"/>
                    <a:pt x="3008" y="24918"/>
                  </a:cubicBezTo>
                  <a:cubicBezTo>
                    <a:pt x="2559" y="26291"/>
                    <a:pt x="2164" y="27728"/>
                    <a:pt x="2200" y="28581"/>
                  </a:cubicBezTo>
                  <a:cubicBezTo>
                    <a:pt x="2281" y="30386"/>
                    <a:pt x="2407" y="30251"/>
                    <a:pt x="2200" y="30754"/>
                  </a:cubicBezTo>
                  <a:lnTo>
                    <a:pt x="0" y="29129"/>
                  </a:lnTo>
                  <a:cubicBezTo>
                    <a:pt x="279" y="27198"/>
                    <a:pt x="539" y="21766"/>
                    <a:pt x="1132" y="19539"/>
                  </a:cubicBezTo>
                  <a:cubicBezTo>
                    <a:pt x="1383" y="18623"/>
                    <a:pt x="1212" y="17115"/>
                    <a:pt x="1428" y="15804"/>
                  </a:cubicBezTo>
                  <a:cubicBezTo>
                    <a:pt x="1652" y="14493"/>
                    <a:pt x="1176" y="10596"/>
                    <a:pt x="1428" y="8019"/>
                  </a:cubicBezTo>
                  <a:cubicBezTo>
                    <a:pt x="1652" y="5702"/>
                    <a:pt x="2703" y="1338"/>
                    <a:pt x="3224" y="135"/>
                  </a:cubicBezTo>
                  <a:cubicBezTo>
                    <a:pt x="3762" y="0"/>
                    <a:pt x="3861" y="126"/>
                    <a:pt x="4445" y="278"/>
                  </a:cubicBezTo>
                  <a:cubicBezTo>
                    <a:pt x="5442" y="548"/>
                    <a:pt x="6501" y="1203"/>
                    <a:pt x="7237" y="1985"/>
                  </a:cubicBezTo>
                  <a:lnTo>
                    <a:pt x="7237" y="1985"/>
                  </a:lnTo>
                  <a:cubicBezTo>
                    <a:pt x="7839" y="2631"/>
                    <a:pt x="8225" y="3358"/>
                    <a:pt x="8225" y="4068"/>
                  </a:cubicBezTo>
                  <a:cubicBezTo>
                    <a:pt x="8225" y="5729"/>
                    <a:pt x="7085" y="8674"/>
                    <a:pt x="6672" y="97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3482948" y="2702580"/>
              <a:ext cx="165591" cy="727062"/>
            </a:xfrm>
            <a:custGeom>
              <a:avLst/>
              <a:gdLst/>
              <a:ahLst/>
              <a:cxnLst/>
              <a:rect l="l" t="t" r="r" b="b"/>
              <a:pathLst>
                <a:path w="5227" h="22952" extrusionOk="0">
                  <a:moveTo>
                    <a:pt x="3583" y="8010"/>
                  </a:moveTo>
                  <a:cubicBezTo>
                    <a:pt x="3152" y="9106"/>
                    <a:pt x="2748" y="10363"/>
                    <a:pt x="2613" y="11054"/>
                  </a:cubicBezTo>
                  <a:cubicBezTo>
                    <a:pt x="2182" y="13245"/>
                    <a:pt x="1141" y="14942"/>
                    <a:pt x="970" y="16451"/>
                  </a:cubicBezTo>
                  <a:cubicBezTo>
                    <a:pt x="907" y="16900"/>
                    <a:pt x="1347" y="18767"/>
                    <a:pt x="1177" y="19540"/>
                  </a:cubicBezTo>
                  <a:cubicBezTo>
                    <a:pt x="1087" y="19953"/>
                    <a:pt x="521" y="21407"/>
                    <a:pt x="0" y="22952"/>
                  </a:cubicBezTo>
                  <a:cubicBezTo>
                    <a:pt x="261" y="21695"/>
                    <a:pt x="494" y="20303"/>
                    <a:pt x="521" y="19584"/>
                  </a:cubicBezTo>
                  <a:cubicBezTo>
                    <a:pt x="539" y="18821"/>
                    <a:pt x="36" y="17304"/>
                    <a:pt x="108" y="16540"/>
                  </a:cubicBezTo>
                  <a:cubicBezTo>
                    <a:pt x="153" y="16172"/>
                    <a:pt x="548" y="15499"/>
                    <a:pt x="620" y="15131"/>
                  </a:cubicBezTo>
                  <a:cubicBezTo>
                    <a:pt x="674" y="14789"/>
                    <a:pt x="530" y="14098"/>
                    <a:pt x="620" y="13775"/>
                  </a:cubicBezTo>
                  <a:cubicBezTo>
                    <a:pt x="817" y="13056"/>
                    <a:pt x="1976" y="11997"/>
                    <a:pt x="2191" y="11270"/>
                  </a:cubicBezTo>
                  <a:cubicBezTo>
                    <a:pt x="2380" y="10605"/>
                    <a:pt x="2110" y="9195"/>
                    <a:pt x="2191" y="8495"/>
                  </a:cubicBezTo>
                  <a:cubicBezTo>
                    <a:pt x="2443" y="6322"/>
                    <a:pt x="4238" y="1"/>
                    <a:pt x="4238" y="1"/>
                  </a:cubicBezTo>
                  <a:lnTo>
                    <a:pt x="4238" y="1"/>
                  </a:lnTo>
                  <a:cubicBezTo>
                    <a:pt x="4840" y="638"/>
                    <a:pt x="5226" y="1365"/>
                    <a:pt x="5226" y="2075"/>
                  </a:cubicBezTo>
                  <a:cubicBezTo>
                    <a:pt x="5217" y="3763"/>
                    <a:pt x="3996" y="6924"/>
                    <a:pt x="3583" y="8010"/>
                  </a:cubicBezTo>
                  <a:close/>
                </a:path>
              </a:pathLst>
            </a:custGeom>
            <a:solidFill>
              <a:srgbClr val="000000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3648219" y="2642834"/>
              <a:ext cx="261170" cy="971992"/>
            </a:xfrm>
            <a:custGeom>
              <a:avLst/>
              <a:gdLst/>
              <a:ahLst/>
              <a:cxnLst/>
              <a:rect l="l" t="t" r="r" b="b"/>
              <a:pathLst>
                <a:path w="8244" h="30684" extrusionOk="0">
                  <a:moveTo>
                    <a:pt x="8243" y="29022"/>
                  </a:moveTo>
                  <a:cubicBezTo>
                    <a:pt x="7965" y="27109"/>
                    <a:pt x="8028" y="21883"/>
                    <a:pt x="7426" y="19675"/>
                  </a:cubicBezTo>
                  <a:cubicBezTo>
                    <a:pt x="7175" y="18759"/>
                    <a:pt x="7031" y="17026"/>
                    <a:pt x="6806" y="15715"/>
                  </a:cubicBezTo>
                  <a:cubicBezTo>
                    <a:pt x="6582" y="14404"/>
                    <a:pt x="7049" y="10498"/>
                    <a:pt x="6806" y="7921"/>
                  </a:cubicBezTo>
                  <a:cubicBezTo>
                    <a:pt x="6582" y="5613"/>
                    <a:pt x="5998" y="1339"/>
                    <a:pt x="5496" y="136"/>
                  </a:cubicBezTo>
                  <a:cubicBezTo>
                    <a:pt x="4966" y="1"/>
                    <a:pt x="4382" y="37"/>
                    <a:pt x="3798" y="189"/>
                  </a:cubicBezTo>
                  <a:cubicBezTo>
                    <a:pt x="2003" y="674"/>
                    <a:pt x="0" y="2380"/>
                    <a:pt x="0" y="3988"/>
                  </a:cubicBezTo>
                  <a:cubicBezTo>
                    <a:pt x="0" y="5667"/>
                    <a:pt x="1230" y="8837"/>
                    <a:pt x="1643" y="9923"/>
                  </a:cubicBezTo>
                  <a:cubicBezTo>
                    <a:pt x="2065" y="11010"/>
                    <a:pt x="2469" y="11934"/>
                    <a:pt x="2604" y="12626"/>
                  </a:cubicBezTo>
                  <a:cubicBezTo>
                    <a:pt x="3035" y="14817"/>
                    <a:pt x="4068" y="16846"/>
                    <a:pt x="4247" y="18364"/>
                  </a:cubicBezTo>
                  <a:cubicBezTo>
                    <a:pt x="4301" y="18813"/>
                    <a:pt x="4418" y="20716"/>
                    <a:pt x="4580" y="21497"/>
                  </a:cubicBezTo>
                  <a:cubicBezTo>
                    <a:pt x="4750" y="22270"/>
                    <a:pt x="6097" y="26705"/>
                    <a:pt x="6016" y="28510"/>
                  </a:cubicBezTo>
                  <a:cubicBezTo>
                    <a:pt x="5944" y="30315"/>
                    <a:pt x="5819" y="30180"/>
                    <a:pt x="6016" y="306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768536" y="2642834"/>
              <a:ext cx="140849" cy="941835"/>
            </a:xfrm>
            <a:custGeom>
              <a:avLst/>
              <a:gdLst/>
              <a:ahLst/>
              <a:cxnLst/>
              <a:rect l="l" t="t" r="r" b="b"/>
              <a:pathLst>
                <a:path w="4446" h="29732" extrusionOk="0">
                  <a:moveTo>
                    <a:pt x="4445" y="29022"/>
                  </a:moveTo>
                  <a:cubicBezTo>
                    <a:pt x="4167" y="27109"/>
                    <a:pt x="4230" y="21883"/>
                    <a:pt x="3628" y="19675"/>
                  </a:cubicBezTo>
                  <a:cubicBezTo>
                    <a:pt x="3377" y="18759"/>
                    <a:pt x="3233" y="17026"/>
                    <a:pt x="3008" y="15715"/>
                  </a:cubicBezTo>
                  <a:cubicBezTo>
                    <a:pt x="2784" y="14404"/>
                    <a:pt x="3251" y="10498"/>
                    <a:pt x="3008" y="7921"/>
                  </a:cubicBezTo>
                  <a:cubicBezTo>
                    <a:pt x="2784" y="5613"/>
                    <a:pt x="2200" y="1339"/>
                    <a:pt x="1698" y="136"/>
                  </a:cubicBezTo>
                  <a:cubicBezTo>
                    <a:pt x="1168" y="1"/>
                    <a:pt x="584" y="37"/>
                    <a:pt x="0" y="189"/>
                  </a:cubicBezTo>
                  <a:cubicBezTo>
                    <a:pt x="306" y="576"/>
                    <a:pt x="1123" y="1707"/>
                    <a:pt x="1491" y="3467"/>
                  </a:cubicBezTo>
                  <a:cubicBezTo>
                    <a:pt x="1724" y="4625"/>
                    <a:pt x="2739" y="8854"/>
                    <a:pt x="1177" y="13515"/>
                  </a:cubicBezTo>
                  <a:cubicBezTo>
                    <a:pt x="1446" y="13658"/>
                    <a:pt x="2102" y="13847"/>
                    <a:pt x="1823" y="15086"/>
                  </a:cubicBezTo>
                  <a:cubicBezTo>
                    <a:pt x="2048" y="14853"/>
                    <a:pt x="2317" y="15167"/>
                    <a:pt x="2479" y="15436"/>
                  </a:cubicBezTo>
                  <a:cubicBezTo>
                    <a:pt x="2613" y="15670"/>
                    <a:pt x="3107" y="18229"/>
                    <a:pt x="3242" y="18813"/>
                  </a:cubicBezTo>
                  <a:cubicBezTo>
                    <a:pt x="3951" y="21901"/>
                    <a:pt x="3107" y="28331"/>
                    <a:pt x="3242" y="29148"/>
                  </a:cubicBezTo>
                  <a:lnTo>
                    <a:pt x="3511" y="29731"/>
                  </a:lnTo>
                  <a:close/>
                </a:path>
              </a:pathLst>
            </a:custGeom>
            <a:solidFill>
              <a:srgbClr val="000000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595314" y="1877659"/>
              <a:ext cx="107839" cy="211954"/>
            </a:xfrm>
            <a:custGeom>
              <a:avLst/>
              <a:gdLst/>
              <a:ahLst/>
              <a:cxnLst/>
              <a:rect l="l" t="t" r="r" b="b"/>
              <a:pathLst>
                <a:path w="3404" h="6691" extrusionOk="0">
                  <a:moveTo>
                    <a:pt x="0" y="1"/>
                  </a:moveTo>
                  <a:lnTo>
                    <a:pt x="3403" y="1"/>
                  </a:lnTo>
                  <a:lnTo>
                    <a:pt x="3403" y="6690"/>
                  </a:lnTo>
                  <a:lnTo>
                    <a:pt x="0" y="6690"/>
                  </a:lnTo>
                  <a:close/>
                </a:path>
              </a:pathLst>
            </a:custGeom>
            <a:solidFill>
              <a:srgbClr val="000000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396749" y="1926033"/>
              <a:ext cx="503237" cy="663897"/>
            </a:xfrm>
            <a:custGeom>
              <a:avLst/>
              <a:gdLst/>
              <a:ahLst/>
              <a:cxnLst/>
              <a:rect l="l" t="t" r="r" b="b"/>
              <a:pathLst>
                <a:path w="15885" h="20958" extrusionOk="0">
                  <a:moveTo>
                    <a:pt x="15885" y="4005"/>
                  </a:moveTo>
                  <a:cubicBezTo>
                    <a:pt x="15885" y="4005"/>
                    <a:pt x="13784" y="11440"/>
                    <a:pt x="13451" y="14654"/>
                  </a:cubicBezTo>
                  <a:cubicBezTo>
                    <a:pt x="13281" y="16226"/>
                    <a:pt x="12877" y="20958"/>
                    <a:pt x="12877" y="20958"/>
                  </a:cubicBezTo>
                  <a:lnTo>
                    <a:pt x="3009" y="20958"/>
                  </a:lnTo>
                  <a:cubicBezTo>
                    <a:pt x="3009" y="20958"/>
                    <a:pt x="2721" y="16199"/>
                    <a:pt x="2443" y="14654"/>
                  </a:cubicBezTo>
                  <a:cubicBezTo>
                    <a:pt x="2191" y="13334"/>
                    <a:pt x="1742" y="9491"/>
                    <a:pt x="1473" y="8180"/>
                  </a:cubicBezTo>
                  <a:cubicBezTo>
                    <a:pt x="1195" y="6815"/>
                    <a:pt x="0" y="4005"/>
                    <a:pt x="0" y="4005"/>
                  </a:cubicBezTo>
                  <a:lnTo>
                    <a:pt x="2156" y="1096"/>
                  </a:lnTo>
                  <a:lnTo>
                    <a:pt x="3502" y="0"/>
                  </a:lnTo>
                  <a:cubicBezTo>
                    <a:pt x="3538" y="9"/>
                    <a:pt x="3565" y="36"/>
                    <a:pt x="3592" y="54"/>
                  </a:cubicBezTo>
                  <a:cubicBezTo>
                    <a:pt x="5002" y="853"/>
                    <a:pt x="6448" y="2514"/>
                    <a:pt x="7938" y="4840"/>
                  </a:cubicBezTo>
                  <a:cubicBezTo>
                    <a:pt x="9429" y="2514"/>
                    <a:pt x="10883" y="853"/>
                    <a:pt x="12284" y="54"/>
                  </a:cubicBezTo>
                  <a:cubicBezTo>
                    <a:pt x="12320" y="36"/>
                    <a:pt x="12338" y="18"/>
                    <a:pt x="12374" y="0"/>
                  </a:cubicBezTo>
                  <a:lnTo>
                    <a:pt x="13514" y="13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292081" y="3551673"/>
              <a:ext cx="181210" cy="141123"/>
            </a:xfrm>
            <a:custGeom>
              <a:avLst/>
              <a:gdLst/>
              <a:ahLst/>
              <a:cxnLst/>
              <a:rect l="l" t="t" r="r" b="b"/>
              <a:pathLst>
                <a:path w="5720" h="4455" extrusionOk="0">
                  <a:moveTo>
                    <a:pt x="5379" y="1"/>
                  </a:moveTo>
                  <a:cubicBezTo>
                    <a:pt x="5379" y="1"/>
                    <a:pt x="2649" y="126"/>
                    <a:pt x="2640" y="153"/>
                  </a:cubicBezTo>
                  <a:cubicBezTo>
                    <a:pt x="2595" y="270"/>
                    <a:pt x="2523" y="450"/>
                    <a:pt x="2442" y="638"/>
                  </a:cubicBezTo>
                  <a:lnTo>
                    <a:pt x="2416" y="728"/>
                  </a:lnTo>
                  <a:cubicBezTo>
                    <a:pt x="2398" y="755"/>
                    <a:pt x="2389" y="782"/>
                    <a:pt x="2380" y="809"/>
                  </a:cubicBezTo>
                  <a:lnTo>
                    <a:pt x="1832" y="2102"/>
                  </a:lnTo>
                  <a:cubicBezTo>
                    <a:pt x="763" y="2784"/>
                    <a:pt x="0" y="3431"/>
                    <a:pt x="108" y="4050"/>
                  </a:cubicBezTo>
                  <a:lnTo>
                    <a:pt x="314" y="4455"/>
                  </a:lnTo>
                  <a:lnTo>
                    <a:pt x="2820" y="4455"/>
                  </a:lnTo>
                  <a:lnTo>
                    <a:pt x="4391" y="3063"/>
                  </a:lnTo>
                  <a:lnTo>
                    <a:pt x="4840" y="2551"/>
                  </a:lnTo>
                  <a:lnTo>
                    <a:pt x="5720" y="1536"/>
                  </a:lnTo>
                  <a:lnTo>
                    <a:pt x="5720" y="306"/>
                  </a:lnTo>
                  <a:cubicBezTo>
                    <a:pt x="5720" y="180"/>
                    <a:pt x="5657" y="82"/>
                    <a:pt x="5531" y="37"/>
                  </a:cubicBezTo>
                  <a:cubicBezTo>
                    <a:pt x="5486" y="10"/>
                    <a:pt x="5433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3292081" y="3600332"/>
              <a:ext cx="181210" cy="102984"/>
            </a:xfrm>
            <a:custGeom>
              <a:avLst/>
              <a:gdLst/>
              <a:ahLst/>
              <a:cxnLst/>
              <a:rect l="l" t="t" r="r" b="b"/>
              <a:pathLst>
                <a:path w="5720" h="3251" extrusionOk="0">
                  <a:moveTo>
                    <a:pt x="5720" y="0"/>
                  </a:moveTo>
                  <a:cubicBezTo>
                    <a:pt x="4804" y="485"/>
                    <a:pt x="3861" y="2021"/>
                    <a:pt x="2918" y="2505"/>
                  </a:cubicBezTo>
                  <a:cubicBezTo>
                    <a:pt x="2469" y="2732"/>
                    <a:pt x="1737" y="2936"/>
                    <a:pt x="1129" y="2936"/>
                  </a:cubicBezTo>
                  <a:cubicBezTo>
                    <a:pt x="608" y="2936"/>
                    <a:pt x="178" y="2786"/>
                    <a:pt x="99" y="2371"/>
                  </a:cubicBezTo>
                  <a:lnTo>
                    <a:pt x="99" y="2371"/>
                  </a:lnTo>
                  <a:cubicBezTo>
                    <a:pt x="0" y="2694"/>
                    <a:pt x="377" y="3215"/>
                    <a:pt x="817" y="3233"/>
                  </a:cubicBezTo>
                  <a:cubicBezTo>
                    <a:pt x="995" y="3243"/>
                    <a:pt x="1174" y="3251"/>
                    <a:pt x="1354" y="3251"/>
                  </a:cubicBezTo>
                  <a:cubicBezTo>
                    <a:pt x="1811" y="3251"/>
                    <a:pt x="2268" y="3199"/>
                    <a:pt x="2694" y="2999"/>
                  </a:cubicBezTo>
                  <a:cubicBezTo>
                    <a:pt x="3789" y="2496"/>
                    <a:pt x="4759" y="1374"/>
                    <a:pt x="5540" y="799"/>
                  </a:cubicBezTo>
                  <a:cubicBezTo>
                    <a:pt x="5657" y="710"/>
                    <a:pt x="5720" y="584"/>
                    <a:pt x="5720" y="449"/>
                  </a:cubicBezTo>
                  <a:lnTo>
                    <a:pt x="5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3353792" y="3539445"/>
              <a:ext cx="91904" cy="89362"/>
            </a:xfrm>
            <a:custGeom>
              <a:avLst/>
              <a:gdLst/>
              <a:ahLst/>
              <a:cxnLst/>
              <a:rect l="l" t="t" r="r" b="b"/>
              <a:pathLst>
                <a:path w="2901" h="2821" extrusionOk="0">
                  <a:moveTo>
                    <a:pt x="1913" y="1"/>
                  </a:moveTo>
                  <a:cubicBezTo>
                    <a:pt x="1518" y="1"/>
                    <a:pt x="1231" y="28"/>
                    <a:pt x="970" y="387"/>
                  </a:cubicBezTo>
                  <a:cubicBezTo>
                    <a:pt x="710" y="746"/>
                    <a:pt x="1" y="2757"/>
                    <a:pt x="1" y="2757"/>
                  </a:cubicBezTo>
                  <a:lnTo>
                    <a:pt x="692" y="2820"/>
                  </a:lnTo>
                  <a:cubicBezTo>
                    <a:pt x="692" y="2820"/>
                    <a:pt x="2901" y="773"/>
                    <a:pt x="2901" y="486"/>
                  </a:cubicBezTo>
                  <a:cubicBezTo>
                    <a:pt x="2901" y="198"/>
                    <a:pt x="2308" y="1"/>
                    <a:pt x="1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3343559" y="3552021"/>
              <a:ext cx="124059" cy="89109"/>
            </a:xfrm>
            <a:custGeom>
              <a:avLst/>
              <a:gdLst/>
              <a:ahLst/>
              <a:cxnLst/>
              <a:rect l="l" t="t" r="r" b="b"/>
              <a:pathLst>
                <a:path w="3916" h="2813" extrusionOk="0">
                  <a:moveTo>
                    <a:pt x="3798" y="1"/>
                  </a:moveTo>
                  <a:cubicBezTo>
                    <a:pt x="3779" y="1"/>
                    <a:pt x="3758" y="3"/>
                    <a:pt x="3736" y="8"/>
                  </a:cubicBezTo>
                  <a:lnTo>
                    <a:pt x="3466" y="8"/>
                  </a:lnTo>
                  <a:cubicBezTo>
                    <a:pt x="3134" y="8"/>
                    <a:pt x="2820" y="142"/>
                    <a:pt x="2613" y="385"/>
                  </a:cubicBezTo>
                  <a:cubicBezTo>
                    <a:pt x="1967" y="1121"/>
                    <a:pt x="898" y="2297"/>
                    <a:pt x="683" y="2297"/>
                  </a:cubicBezTo>
                  <a:cubicBezTo>
                    <a:pt x="369" y="2297"/>
                    <a:pt x="1078" y="753"/>
                    <a:pt x="1356" y="142"/>
                  </a:cubicBezTo>
                  <a:cubicBezTo>
                    <a:pt x="1392" y="80"/>
                    <a:pt x="1338" y="8"/>
                    <a:pt x="1257" y="8"/>
                  </a:cubicBezTo>
                  <a:lnTo>
                    <a:pt x="1159" y="8"/>
                  </a:lnTo>
                  <a:cubicBezTo>
                    <a:pt x="1114" y="8"/>
                    <a:pt x="1069" y="35"/>
                    <a:pt x="1060" y="80"/>
                  </a:cubicBezTo>
                  <a:cubicBezTo>
                    <a:pt x="1015" y="205"/>
                    <a:pt x="889" y="502"/>
                    <a:pt x="835" y="654"/>
                  </a:cubicBezTo>
                  <a:lnTo>
                    <a:pt x="800" y="744"/>
                  </a:lnTo>
                  <a:cubicBezTo>
                    <a:pt x="782" y="762"/>
                    <a:pt x="773" y="798"/>
                    <a:pt x="764" y="816"/>
                  </a:cubicBezTo>
                  <a:cubicBezTo>
                    <a:pt x="575" y="1310"/>
                    <a:pt x="324" y="1884"/>
                    <a:pt x="216" y="2100"/>
                  </a:cubicBezTo>
                  <a:cubicBezTo>
                    <a:pt x="0" y="2495"/>
                    <a:pt x="81" y="2809"/>
                    <a:pt x="324" y="2809"/>
                  </a:cubicBezTo>
                  <a:cubicBezTo>
                    <a:pt x="352" y="2811"/>
                    <a:pt x="381" y="2813"/>
                    <a:pt x="410" y="2813"/>
                  </a:cubicBezTo>
                  <a:cubicBezTo>
                    <a:pt x="1692" y="2813"/>
                    <a:pt x="3336" y="728"/>
                    <a:pt x="3915" y="35"/>
                  </a:cubicBezTo>
                  <a:cubicBezTo>
                    <a:pt x="3883" y="15"/>
                    <a:pt x="3846" y="1"/>
                    <a:pt x="3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3445704" y="3569168"/>
              <a:ext cx="27055" cy="53503"/>
            </a:xfrm>
            <a:custGeom>
              <a:avLst/>
              <a:gdLst/>
              <a:ahLst/>
              <a:cxnLst/>
              <a:rect l="l" t="t" r="r" b="b"/>
              <a:pathLst>
                <a:path w="854" h="1689" extrusionOk="0">
                  <a:moveTo>
                    <a:pt x="854" y="1"/>
                  </a:moveTo>
                  <a:cubicBezTo>
                    <a:pt x="558" y="225"/>
                    <a:pt x="109" y="755"/>
                    <a:pt x="1" y="1689"/>
                  </a:cubicBezTo>
                  <a:cubicBezTo>
                    <a:pt x="288" y="1392"/>
                    <a:pt x="566" y="1150"/>
                    <a:pt x="854" y="1006"/>
                  </a:cubicBezTo>
                  <a:lnTo>
                    <a:pt x="8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3353507" y="3555665"/>
              <a:ext cx="87088" cy="70007"/>
            </a:xfrm>
            <a:custGeom>
              <a:avLst/>
              <a:gdLst/>
              <a:ahLst/>
              <a:cxnLst/>
              <a:rect l="l" t="t" r="r" b="b"/>
              <a:pathLst>
                <a:path w="2749" h="2210" extrusionOk="0">
                  <a:moveTo>
                    <a:pt x="1150" y="144"/>
                  </a:moveTo>
                  <a:lnTo>
                    <a:pt x="2093" y="189"/>
                  </a:lnTo>
                  <a:lnTo>
                    <a:pt x="1419" y="315"/>
                  </a:lnTo>
                  <a:lnTo>
                    <a:pt x="1150" y="144"/>
                  </a:lnTo>
                  <a:close/>
                  <a:moveTo>
                    <a:pt x="1392" y="458"/>
                  </a:moveTo>
                  <a:lnTo>
                    <a:pt x="1877" y="764"/>
                  </a:lnTo>
                  <a:lnTo>
                    <a:pt x="1258" y="862"/>
                  </a:lnTo>
                  <a:lnTo>
                    <a:pt x="854" y="557"/>
                  </a:lnTo>
                  <a:lnTo>
                    <a:pt x="1392" y="458"/>
                  </a:lnTo>
                  <a:close/>
                  <a:moveTo>
                    <a:pt x="1213" y="997"/>
                  </a:moveTo>
                  <a:lnTo>
                    <a:pt x="1518" y="1231"/>
                  </a:lnTo>
                  <a:lnTo>
                    <a:pt x="881" y="1329"/>
                  </a:lnTo>
                  <a:lnTo>
                    <a:pt x="575" y="1105"/>
                  </a:lnTo>
                  <a:lnTo>
                    <a:pt x="1213" y="997"/>
                  </a:lnTo>
                  <a:close/>
                  <a:moveTo>
                    <a:pt x="836" y="1473"/>
                  </a:moveTo>
                  <a:lnTo>
                    <a:pt x="1069" y="1662"/>
                  </a:lnTo>
                  <a:lnTo>
                    <a:pt x="584" y="1796"/>
                  </a:lnTo>
                  <a:lnTo>
                    <a:pt x="387" y="1554"/>
                  </a:lnTo>
                  <a:lnTo>
                    <a:pt x="836" y="1473"/>
                  </a:lnTo>
                  <a:close/>
                  <a:moveTo>
                    <a:pt x="530" y="1949"/>
                  </a:moveTo>
                  <a:lnTo>
                    <a:pt x="611" y="2039"/>
                  </a:lnTo>
                  <a:lnTo>
                    <a:pt x="360" y="1994"/>
                  </a:lnTo>
                  <a:lnTo>
                    <a:pt x="530" y="1949"/>
                  </a:lnTo>
                  <a:close/>
                  <a:moveTo>
                    <a:pt x="899" y="0"/>
                  </a:moveTo>
                  <a:cubicBezTo>
                    <a:pt x="854" y="0"/>
                    <a:pt x="836" y="18"/>
                    <a:pt x="818" y="45"/>
                  </a:cubicBezTo>
                  <a:cubicBezTo>
                    <a:pt x="809" y="72"/>
                    <a:pt x="818" y="99"/>
                    <a:pt x="845" y="117"/>
                  </a:cubicBezTo>
                  <a:lnTo>
                    <a:pt x="1213" y="360"/>
                  </a:lnTo>
                  <a:lnTo>
                    <a:pt x="674" y="458"/>
                  </a:lnTo>
                  <a:cubicBezTo>
                    <a:pt x="656" y="458"/>
                    <a:pt x="629" y="476"/>
                    <a:pt x="620" y="503"/>
                  </a:cubicBezTo>
                  <a:cubicBezTo>
                    <a:pt x="602" y="521"/>
                    <a:pt x="620" y="557"/>
                    <a:pt x="638" y="566"/>
                  </a:cubicBezTo>
                  <a:lnTo>
                    <a:pt x="1069" y="898"/>
                  </a:lnTo>
                  <a:lnTo>
                    <a:pt x="396" y="1006"/>
                  </a:lnTo>
                  <a:cubicBezTo>
                    <a:pt x="369" y="1006"/>
                    <a:pt x="351" y="1024"/>
                    <a:pt x="342" y="1051"/>
                  </a:cubicBezTo>
                  <a:cubicBezTo>
                    <a:pt x="324" y="1078"/>
                    <a:pt x="342" y="1105"/>
                    <a:pt x="360" y="1123"/>
                  </a:cubicBezTo>
                  <a:lnTo>
                    <a:pt x="683" y="1365"/>
                  </a:lnTo>
                  <a:lnTo>
                    <a:pt x="234" y="1437"/>
                  </a:lnTo>
                  <a:cubicBezTo>
                    <a:pt x="216" y="1446"/>
                    <a:pt x="189" y="1455"/>
                    <a:pt x="180" y="1482"/>
                  </a:cubicBezTo>
                  <a:cubicBezTo>
                    <a:pt x="171" y="1500"/>
                    <a:pt x="180" y="1527"/>
                    <a:pt x="189" y="1545"/>
                  </a:cubicBezTo>
                  <a:lnTo>
                    <a:pt x="441" y="1823"/>
                  </a:lnTo>
                  <a:lnTo>
                    <a:pt x="55" y="1931"/>
                  </a:lnTo>
                  <a:cubicBezTo>
                    <a:pt x="19" y="1940"/>
                    <a:pt x="1" y="1958"/>
                    <a:pt x="1" y="1994"/>
                  </a:cubicBezTo>
                  <a:cubicBezTo>
                    <a:pt x="1" y="2030"/>
                    <a:pt x="19" y="2048"/>
                    <a:pt x="55" y="2066"/>
                  </a:cubicBezTo>
                  <a:lnTo>
                    <a:pt x="791" y="2209"/>
                  </a:lnTo>
                  <a:lnTo>
                    <a:pt x="800" y="2209"/>
                  </a:lnTo>
                  <a:cubicBezTo>
                    <a:pt x="845" y="2209"/>
                    <a:pt x="881" y="2173"/>
                    <a:pt x="890" y="2129"/>
                  </a:cubicBezTo>
                  <a:cubicBezTo>
                    <a:pt x="890" y="2111"/>
                    <a:pt x="872" y="2084"/>
                    <a:pt x="854" y="2075"/>
                  </a:cubicBezTo>
                  <a:lnTo>
                    <a:pt x="692" y="1886"/>
                  </a:lnTo>
                  <a:lnTo>
                    <a:pt x="1258" y="1733"/>
                  </a:lnTo>
                  <a:cubicBezTo>
                    <a:pt x="1294" y="1733"/>
                    <a:pt x="1303" y="1716"/>
                    <a:pt x="1312" y="1689"/>
                  </a:cubicBezTo>
                  <a:cubicBezTo>
                    <a:pt x="1330" y="1671"/>
                    <a:pt x="1312" y="1635"/>
                    <a:pt x="1294" y="1626"/>
                  </a:cubicBezTo>
                  <a:lnTo>
                    <a:pt x="1042" y="1446"/>
                  </a:lnTo>
                  <a:lnTo>
                    <a:pt x="1716" y="1329"/>
                  </a:lnTo>
                  <a:cubicBezTo>
                    <a:pt x="1743" y="1329"/>
                    <a:pt x="1761" y="1311"/>
                    <a:pt x="1779" y="1285"/>
                  </a:cubicBezTo>
                  <a:cubicBezTo>
                    <a:pt x="1788" y="1267"/>
                    <a:pt x="1779" y="1231"/>
                    <a:pt x="1752" y="1222"/>
                  </a:cubicBezTo>
                  <a:lnTo>
                    <a:pt x="1419" y="961"/>
                  </a:lnTo>
                  <a:lnTo>
                    <a:pt x="2093" y="854"/>
                  </a:lnTo>
                  <a:cubicBezTo>
                    <a:pt x="2111" y="836"/>
                    <a:pt x="2138" y="818"/>
                    <a:pt x="2147" y="791"/>
                  </a:cubicBezTo>
                  <a:cubicBezTo>
                    <a:pt x="2147" y="773"/>
                    <a:pt x="2138" y="737"/>
                    <a:pt x="2111" y="728"/>
                  </a:cubicBezTo>
                  <a:lnTo>
                    <a:pt x="1590" y="405"/>
                  </a:lnTo>
                  <a:lnTo>
                    <a:pt x="2694" y="198"/>
                  </a:lnTo>
                  <a:cubicBezTo>
                    <a:pt x="2730" y="198"/>
                    <a:pt x="2748" y="162"/>
                    <a:pt x="2748" y="135"/>
                  </a:cubicBezTo>
                  <a:cubicBezTo>
                    <a:pt x="2748" y="99"/>
                    <a:pt x="2712" y="72"/>
                    <a:pt x="2685" y="72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3827143" y="3551388"/>
              <a:ext cx="181210" cy="143689"/>
            </a:xfrm>
            <a:custGeom>
              <a:avLst/>
              <a:gdLst/>
              <a:ahLst/>
              <a:cxnLst/>
              <a:rect l="l" t="t" r="r" b="b"/>
              <a:pathLst>
                <a:path w="5720" h="4536" extrusionOk="0">
                  <a:moveTo>
                    <a:pt x="350" y="1"/>
                  </a:moveTo>
                  <a:cubicBezTo>
                    <a:pt x="296" y="1"/>
                    <a:pt x="234" y="10"/>
                    <a:pt x="189" y="28"/>
                  </a:cubicBezTo>
                  <a:cubicBezTo>
                    <a:pt x="81" y="73"/>
                    <a:pt x="0" y="180"/>
                    <a:pt x="0" y="297"/>
                  </a:cubicBezTo>
                  <a:lnTo>
                    <a:pt x="0" y="1572"/>
                  </a:lnTo>
                  <a:lnTo>
                    <a:pt x="889" y="2587"/>
                  </a:lnTo>
                  <a:lnTo>
                    <a:pt x="1338" y="3108"/>
                  </a:lnTo>
                  <a:lnTo>
                    <a:pt x="2909" y="4535"/>
                  </a:lnTo>
                  <a:lnTo>
                    <a:pt x="5415" y="4535"/>
                  </a:lnTo>
                  <a:lnTo>
                    <a:pt x="5612" y="4113"/>
                  </a:lnTo>
                  <a:cubicBezTo>
                    <a:pt x="5720" y="3485"/>
                    <a:pt x="4966" y="2811"/>
                    <a:pt x="3897" y="2129"/>
                  </a:cubicBezTo>
                  <a:lnTo>
                    <a:pt x="3349" y="818"/>
                  </a:lnTo>
                  <a:cubicBezTo>
                    <a:pt x="3331" y="791"/>
                    <a:pt x="3323" y="755"/>
                    <a:pt x="3314" y="737"/>
                  </a:cubicBezTo>
                  <a:lnTo>
                    <a:pt x="3278" y="647"/>
                  </a:lnTo>
                  <a:cubicBezTo>
                    <a:pt x="3197" y="450"/>
                    <a:pt x="3134" y="279"/>
                    <a:pt x="3089" y="153"/>
                  </a:cubicBezTo>
                  <a:cubicBezTo>
                    <a:pt x="3080" y="118"/>
                    <a:pt x="350" y="1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3827143" y="3600617"/>
              <a:ext cx="181210" cy="104979"/>
            </a:xfrm>
            <a:custGeom>
              <a:avLst/>
              <a:gdLst/>
              <a:ahLst/>
              <a:cxnLst/>
              <a:rect l="l" t="t" r="r" b="b"/>
              <a:pathLst>
                <a:path w="5720" h="3314" extrusionOk="0">
                  <a:moveTo>
                    <a:pt x="0" y="0"/>
                  </a:moveTo>
                  <a:lnTo>
                    <a:pt x="0" y="467"/>
                  </a:lnTo>
                  <a:cubicBezTo>
                    <a:pt x="0" y="602"/>
                    <a:pt x="72" y="737"/>
                    <a:pt x="180" y="808"/>
                  </a:cubicBezTo>
                  <a:cubicBezTo>
                    <a:pt x="970" y="1392"/>
                    <a:pt x="1931" y="2541"/>
                    <a:pt x="3026" y="3053"/>
                  </a:cubicBezTo>
                  <a:cubicBezTo>
                    <a:pt x="3482" y="3271"/>
                    <a:pt x="3963" y="3313"/>
                    <a:pt x="4443" y="3313"/>
                  </a:cubicBezTo>
                  <a:cubicBezTo>
                    <a:pt x="4597" y="3313"/>
                    <a:pt x="4750" y="3309"/>
                    <a:pt x="4903" y="3305"/>
                  </a:cubicBezTo>
                  <a:cubicBezTo>
                    <a:pt x="5343" y="3278"/>
                    <a:pt x="5720" y="2757"/>
                    <a:pt x="5621" y="2416"/>
                  </a:cubicBezTo>
                  <a:lnTo>
                    <a:pt x="5621" y="2416"/>
                  </a:lnTo>
                  <a:cubicBezTo>
                    <a:pt x="5546" y="2838"/>
                    <a:pt x="5110" y="2992"/>
                    <a:pt x="4582" y="2992"/>
                  </a:cubicBezTo>
                  <a:cubicBezTo>
                    <a:pt x="3976" y="2992"/>
                    <a:pt x="3248" y="2790"/>
                    <a:pt x="2802" y="2559"/>
                  </a:cubicBezTo>
                  <a:cubicBezTo>
                    <a:pt x="1868" y="2065"/>
                    <a:pt x="925" y="49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855021" y="3538590"/>
              <a:ext cx="91619" cy="91358"/>
            </a:xfrm>
            <a:custGeom>
              <a:avLst/>
              <a:gdLst/>
              <a:ahLst/>
              <a:cxnLst/>
              <a:rect l="l" t="t" r="r" b="b"/>
              <a:pathLst>
                <a:path w="2892" h="2884" extrusionOk="0">
                  <a:moveTo>
                    <a:pt x="988" y="1"/>
                  </a:moveTo>
                  <a:cubicBezTo>
                    <a:pt x="593" y="1"/>
                    <a:pt x="0" y="189"/>
                    <a:pt x="0" y="495"/>
                  </a:cubicBezTo>
                  <a:cubicBezTo>
                    <a:pt x="0" y="782"/>
                    <a:pt x="2209" y="2883"/>
                    <a:pt x="2209" y="2883"/>
                  </a:cubicBezTo>
                  <a:lnTo>
                    <a:pt x="2891" y="2802"/>
                  </a:lnTo>
                  <a:cubicBezTo>
                    <a:pt x="2891" y="2802"/>
                    <a:pt x="2182" y="746"/>
                    <a:pt x="1922" y="387"/>
                  </a:cubicBezTo>
                  <a:cubicBezTo>
                    <a:pt x="1670" y="28"/>
                    <a:pt x="1374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832813" y="3551388"/>
              <a:ext cx="124059" cy="90598"/>
            </a:xfrm>
            <a:custGeom>
              <a:avLst/>
              <a:gdLst/>
              <a:ahLst/>
              <a:cxnLst/>
              <a:rect l="l" t="t" r="r" b="b"/>
              <a:pathLst>
                <a:path w="3916" h="2860" extrusionOk="0">
                  <a:moveTo>
                    <a:pt x="189" y="1"/>
                  </a:moveTo>
                  <a:cubicBezTo>
                    <a:pt x="117" y="1"/>
                    <a:pt x="55" y="10"/>
                    <a:pt x="1" y="28"/>
                  </a:cubicBezTo>
                  <a:cubicBezTo>
                    <a:pt x="579" y="729"/>
                    <a:pt x="2219" y="2860"/>
                    <a:pt x="3500" y="2860"/>
                  </a:cubicBezTo>
                  <a:cubicBezTo>
                    <a:pt x="3531" y="2860"/>
                    <a:pt x="3562" y="2859"/>
                    <a:pt x="3592" y="2856"/>
                  </a:cubicBezTo>
                  <a:cubicBezTo>
                    <a:pt x="3844" y="2856"/>
                    <a:pt x="3916" y="2542"/>
                    <a:pt x="3709" y="2138"/>
                  </a:cubicBezTo>
                  <a:cubicBezTo>
                    <a:pt x="3592" y="1931"/>
                    <a:pt x="3341" y="1330"/>
                    <a:pt x="3152" y="827"/>
                  </a:cubicBezTo>
                  <a:cubicBezTo>
                    <a:pt x="3144" y="809"/>
                    <a:pt x="3135" y="773"/>
                    <a:pt x="3126" y="746"/>
                  </a:cubicBezTo>
                  <a:lnTo>
                    <a:pt x="3099" y="647"/>
                  </a:lnTo>
                  <a:cubicBezTo>
                    <a:pt x="3045" y="504"/>
                    <a:pt x="2919" y="198"/>
                    <a:pt x="2874" y="64"/>
                  </a:cubicBezTo>
                  <a:cubicBezTo>
                    <a:pt x="2865" y="19"/>
                    <a:pt x="2820" y="1"/>
                    <a:pt x="2775" y="1"/>
                  </a:cubicBezTo>
                  <a:lnTo>
                    <a:pt x="2677" y="1"/>
                  </a:lnTo>
                  <a:cubicBezTo>
                    <a:pt x="2596" y="1"/>
                    <a:pt x="2542" y="64"/>
                    <a:pt x="2569" y="135"/>
                  </a:cubicBezTo>
                  <a:cubicBezTo>
                    <a:pt x="2856" y="746"/>
                    <a:pt x="3557" y="2335"/>
                    <a:pt x="3242" y="2335"/>
                  </a:cubicBezTo>
                  <a:cubicBezTo>
                    <a:pt x="3036" y="2335"/>
                    <a:pt x="1967" y="1123"/>
                    <a:pt x="1312" y="369"/>
                  </a:cubicBezTo>
                  <a:cubicBezTo>
                    <a:pt x="1114" y="135"/>
                    <a:pt x="800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3827143" y="3568748"/>
              <a:ext cx="27055" cy="54359"/>
            </a:xfrm>
            <a:custGeom>
              <a:avLst/>
              <a:gdLst/>
              <a:ahLst/>
              <a:cxnLst/>
              <a:rect l="l" t="t" r="r" b="b"/>
              <a:pathLst>
                <a:path w="854" h="1716" extrusionOk="0">
                  <a:moveTo>
                    <a:pt x="0" y="1"/>
                  </a:moveTo>
                  <a:lnTo>
                    <a:pt x="0" y="1024"/>
                  </a:lnTo>
                  <a:cubicBezTo>
                    <a:pt x="279" y="1168"/>
                    <a:pt x="557" y="1428"/>
                    <a:pt x="853" y="1716"/>
                  </a:cubicBezTo>
                  <a:cubicBezTo>
                    <a:pt x="745" y="764"/>
                    <a:pt x="296" y="22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3859836" y="3554809"/>
              <a:ext cx="87373" cy="72003"/>
            </a:xfrm>
            <a:custGeom>
              <a:avLst/>
              <a:gdLst/>
              <a:ahLst/>
              <a:cxnLst/>
              <a:rect l="l" t="t" r="r" b="b"/>
              <a:pathLst>
                <a:path w="2758" h="2273" extrusionOk="0">
                  <a:moveTo>
                    <a:pt x="1608" y="162"/>
                  </a:moveTo>
                  <a:lnTo>
                    <a:pt x="1339" y="324"/>
                  </a:lnTo>
                  <a:lnTo>
                    <a:pt x="665" y="207"/>
                  </a:lnTo>
                  <a:lnTo>
                    <a:pt x="1608" y="162"/>
                  </a:lnTo>
                  <a:close/>
                  <a:moveTo>
                    <a:pt x="1375" y="476"/>
                  </a:moveTo>
                  <a:lnTo>
                    <a:pt x="1913" y="575"/>
                  </a:lnTo>
                  <a:lnTo>
                    <a:pt x="1509" y="889"/>
                  </a:lnTo>
                  <a:lnTo>
                    <a:pt x="890" y="791"/>
                  </a:lnTo>
                  <a:lnTo>
                    <a:pt x="1375" y="476"/>
                  </a:lnTo>
                  <a:close/>
                  <a:moveTo>
                    <a:pt x="1536" y="1033"/>
                  </a:moveTo>
                  <a:lnTo>
                    <a:pt x="2183" y="1132"/>
                  </a:lnTo>
                  <a:lnTo>
                    <a:pt x="1877" y="1374"/>
                  </a:lnTo>
                  <a:lnTo>
                    <a:pt x="1240" y="1267"/>
                  </a:lnTo>
                  <a:lnTo>
                    <a:pt x="1536" y="1033"/>
                  </a:lnTo>
                  <a:close/>
                  <a:moveTo>
                    <a:pt x="1922" y="1527"/>
                  </a:moveTo>
                  <a:lnTo>
                    <a:pt x="2371" y="1608"/>
                  </a:lnTo>
                  <a:lnTo>
                    <a:pt x="2165" y="1841"/>
                  </a:lnTo>
                  <a:lnTo>
                    <a:pt x="1689" y="1707"/>
                  </a:lnTo>
                  <a:lnTo>
                    <a:pt x="1922" y="1527"/>
                  </a:lnTo>
                  <a:close/>
                  <a:moveTo>
                    <a:pt x="2219" y="2003"/>
                  </a:moveTo>
                  <a:lnTo>
                    <a:pt x="2389" y="2048"/>
                  </a:lnTo>
                  <a:lnTo>
                    <a:pt x="2147" y="2093"/>
                  </a:lnTo>
                  <a:lnTo>
                    <a:pt x="2147" y="2093"/>
                  </a:lnTo>
                  <a:lnTo>
                    <a:pt x="2219" y="2003"/>
                  </a:lnTo>
                  <a:close/>
                  <a:moveTo>
                    <a:pt x="1868" y="1"/>
                  </a:moveTo>
                  <a:lnTo>
                    <a:pt x="82" y="90"/>
                  </a:lnTo>
                  <a:cubicBezTo>
                    <a:pt x="46" y="99"/>
                    <a:pt x="10" y="126"/>
                    <a:pt x="10" y="153"/>
                  </a:cubicBezTo>
                  <a:cubicBezTo>
                    <a:pt x="1" y="189"/>
                    <a:pt x="37" y="216"/>
                    <a:pt x="73" y="225"/>
                  </a:cubicBezTo>
                  <a:lnTo>
                    <a:pt x="1168" y="441"/>
                  </a:lnTo>
                  <a:lnTo>
                    <a:pt x="647" y="764"/>
                  </a:lnTo>
                  <a:cubicBezTo>
                    <a:pt x="620" y="773"/>
                    <a:pt x="611" y="809"/>
                    <a:pt x="620" y="827"/>
                  </a:cubicBezTo>
                  <a:cubicBezTo>
                    <a:pt x="620" y="863"/>
                    <a:pt x="638" y="889"/>
                    <a:pt x="674" y="889"/>
                  </a:cubicBezTo>
                  <a:lnTo>
                    <a:pt x="1348" y="997"/>
                  </a:lnTo>
                  <a:lnTo>
                    <a:pt x="1015" y="1258"/>
                  </a:lnTo>
                  <a:cubicBezTo>
                    <a:pt x="989" y="1267"/>
                    <a:pt x="980" y="1303"/>
                    <a:pt x="989" y="1321"/>
                  </a:cubicBezTo>
                  <a:cubicBezTo>
                    <a:pt x="989" y="1347"/>
                    <a:pt x="1015" y="1365"/>
                    <a:pt x="1042" y="1365"/>
                  </a:cubicBezTo>
                  <a:lnTo>
                    <a:pt x="1716" y="1482"/>
                  </a:lnTo>
                  <a:lnTo>
                    <a:pt x="1473" y="1671"/>
                  </a:lnTo>
                  <a:cubicBezTo>
                    <a:pt x="1446" y="1698"/>
                    <a:pt x="1446" y="1716"/>
                    <a:pt x="1446" y="1743"/>
                  </a:cubicBezTo>
                  <a:cubicBezTo>
                    <a:pt x="1455" y="1769"/>
                    <a:pt x="1482" y="1787"/>
                    <a:pt x="1500" y="1796"/>
                  </a:cubicBezTo>
                  <a:lnTo>
                    <a:pt x="2066" y="1949"/>
                  </a:lnTo>
                  <a:lnTo>
                    <a:pt x="1904" y="2147"/>
                  </a:lnTo>
                  <a:cubicBezTo>
                    <a:pt x="1886" y="2156"/>
                    <a:pt x="1877" y="2174"/>
                    <a:pt x="1877" y="2200"/>
                  </a:cubicBezTo>
                  <a:cubicBezTo>
                    <a:pt x="1877" y="2236"/>
                    <a:pt x="1913" y="2272"/>
                    <a:pt x="1958" y="2272"/>
                  </a:cubicBezTo>
                  <a:lnTo>
                    <a:pt x="1976" y="2272"/>
                  </a:lnTo>
                  <a:lnTo>
                    <a:pt x="2704" y="2120"/>
                  </a:lnTo>
                  <a:cubicBezTo>
                    <a:pt x="2739" y="2111"/>
                    <a:pt x="2757" y="2093"/>
                    <a:pt x="2757" y="2057"/>
                  </a:cubicBezTo>
                  <a:cubicBezTo>
                    <a:pt x="2757" y="2021"/>
                    <a:pt x="2739" y="2003"/>
                    <a:pt x="2704" y="1985"/>
                  </a:cubicBezTo>
                  <a:lnTo>
                    <a:pt x="2326" y="1877"/>
                  </a:lnTo>
                  <a:lnTo>
                    <a:pt x="2569" y="1581"/>
                  </a:lnTo>
                  <a:cubicBezTo>
                    <a:pt x="2596" y="1563"/>
                    <a:pt x="2596" y="1536"/>
                    <a:pt x="2587" y="1518"/>
                  </a:cubicBezTo>
                  <a:cubicBezTo>
                    <a:pt x="2569" y="1491"/>
                    <a:pt x="2551" y="1473"/>
                    <a:pt x="2524" y="1473"/>
                  </a:cubicBezTo>
                  <a:lnTo>
                    <a:pt x="2075" y="1392"/>
                  </a:lnTo>
                  <a:lnTo>
                    <a:pt x="2407" y="1132"/>
                  </a:lnTo>
                  <a:cubicBezTo>
                    <a:pt x="2425" y="1123"/>
                    <a:pt x="2434" y="1087"/>
                    <a:pt x="2425" y="1069"/>
                  </a:cubicBezTo>
                  <a:cubicBezTo>
                    <a:pt x="2425" y="1042"/>
                    <a:pt x="2407" y="1024"/>
                    <a:pt x="2371" y="1024"/>
                  </a:cubicBezTo>
                  <a:lnTo>
                    <a:pt x="1698" y="907"/>
                  </a:lnTo>
                  <a:lnTo>
                    <a:pt x="2120" y="575"/>
                  </a:lnTo>
                  <a:cubicBezTo>
                    <a:pt x="2147" y="566"/>
                    <a:pt x="2156" y="530"/>
                    <a:pt x="2147" y="503"/>
                  </a:cubicBezTo>
                  <a:cubicBezTo>
                    <a:pt x="2138" y="485"/>
                    <a:pt x="2120" y="458"/>
                    <a:pt x="2093" y="458"/>
                  </a:cubicBezTo>
                  <a:lnTo>
                    <a:pt x="1554" y="360"/>
                  </a:lnTo>
                  <a:lnTo>
                    <a:pt x="1922" y="126"/>
                  </a:lnTo>
                  <a:cubicBezTo>
                    <a:pt x="1940" y="99"/>
                    <a:pt x="1958" y="81"/>
                    <a:pt x="1940" y="45"/>
                  </a:cubicBezTo>
                  <a:cubicBezTo>
                    <a:pt x="1931" y="27"/>
                    <a:pt x="1895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473254" y="1926318"/>
              <a:ext cx="60350" cy="273377"/>
            </a:xfrm>
            <a:custGeom>
              <a:avLst/>
              <a:gdLst/>
              <a:ahLst/>
              <a:cxnLst/>
              <a:rect l="l" t="t" r="r" b="b"/>
              <a:pathLst>
                <a:path w="1905" h="8630" extrusionOk="0">
                  <a:moveTo>
                    <a:pt x="1860" y="6357"/>
                  </a:moveTo>
                  <a:cubicBezTo>
                    <a:pt x="1797" y="7121"/>
                    <a:pt x="881" y="8045"/>
                    <a:pt x="432" y="8629"/>
                  </a:cubicBezTo>
                  <a:cubicBezTo>
                    <a:pt x="791" y="7794"/>
                    <a:pt x="1204" y="6824"/>
                    <a:pt x="1204" y="6187"/>
                  </a:cubicBezTo>
                  <a:cubicBezTo>
                    <a:pt x="1204" y="5145"/>
                    <a:pt x="423" y="2415"/>
                    <a:pt x="1" y="1113"/>
                  </a:cubicBezTo>
                  <a:lnTo>
                    <a:pt x="1105" y="0"/>
                  </a:lnTo>
                  <a:cubicBezTo>
                    <a:pt x="1141" y="9"/>
                    <a:pt x="1159" y="36"/>
                    <a:pt x="1195" y="54"/>
                  </a:cubicBezTo>
                  <a:cubicBezTo>
                    <a:pt x="1393" y="1697"/>
                    <a:pt x="1905" y="5747"/>
                    <a:pt x="1860" y="6357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3304024" y="1301354"/>
              <a:ext cx="203988" cy="751517"/>
            </a:xfrm>
            <a:custGeom>
              <a:avLst/>
              <a:gdLst/>
              <a:ahLst/>
              <a:cxnLst/>
              <a:rect l="l" t="t" r="r" b="b"/>
              <a:pathLst>
                <a:path w="6439" h="23724" extrusionOk="0">
                  <a:moveTo>
                    <a:pt x="6438" y="19719"/>
                  </a:moveTo>
                  <a:lnTo>
                    <a:pt x="5361" y="20940"/>
                  </a:lnTo>
                  <a:lnTo>
                    <a:pt x="2919" y="23724"/>
                  </a:lnTo>
                  <a:cubicBezTo>
                    <a:pt x="1886" y="18471"/>
                    <a:pt x="243" y="15768"/>
                    <a:pt x="449" y="13918"/>
                  </a:cubicBezTo>
                  <a:cubicBezTo>
                    <a:pt x="512" y="13425"/>
                    <a:pt x="0" y="10892"/>
                    <a:pt x="216" y="9267"/>
                  </a:cubicBezTo>
                  <a:cubicBezTo>
                    <a:pt x="494" y="7274"/>
                    <a:pt x="126" y="3080"/>
                    <a:pt x="126" y="3080"/>
                  </a:cubicBezTo>
                  <a:lnTo>
                    <a:pt x="54" y="1716"/>
                  </a:lnTo>
                  <a:lnTo>
                    <a:pt x="1688" y="1716"/>
                  </a:lnTo>
                  <a:cubicBezTo>
                    <a:pt x="1688" y="1716"/>
                    <a:pt x="2461" y="1222"/>
                    <a:pt x="2730" y="1222"/>
                  </a:cubicBezTo>
                  <a:cubicBezTo>
                    <a:pt x="2901" y="1222"/>
                    <a:pt x="2927" y="728"/>
                    <a:pt x="2919" y="360"/>
                  </a:cubicBezTo>
                  <a:cubicBezTo>
                    <a:pt x="2919" y="153"/>
                    <a:pt x="3062" y="1"/>
                    <a:pt x="3260" y="1"/>
                  </a:cubicBezTo>
                  <a:lnTo>
                    <a:pt x="3269" y="1"/>
                  </a:lnTo>
                  <a:cubicBezTo>
                    <a:pt x="3439" y="1"/>
                    <a:pt x="3583" y="135"/>
                    <a:pt x="3601" y="324"/>
                  </a:cubicBezTo>
                  <a:cubicBezTo>
                    <a:pt x="3637" y="611"/>
                    <a:pt x="3673" y="1078"/>
                    <a:pt x="3682" y="1500"/>
                  </a:cubicBezTo>
                  <a:cubicBezTo>
                    <a:pt x="3700" y="1904"/>
                    <a:pt x="3664" y="2272"/>
                    <a:pt x="3574" y="2479"/>
                  </a:cubicBezTo>
                  <a:cubicBezTo>
                    <a:pt x="3359" y="2937"/>
                    <a:pt x="2030" y="3736"/>
                    <a:pt x="2030" y="3736"/>
                  </a:cubicBezTo>
                  <a:cubicBezTo>
                    <a:pt x="2030" y="3736"/>
                    <a:pt x="3053" y="8459"/>
                    <a:pt x="2927" y="10039"/>
                  </a:cubicBezTo>
                  <a:cubicBezTo>
                    <a:pt x="2856" y="10937"/>
                    <a:pt x="2910" y="13065"/>
                    <a:pt x="3062" y="13631"/>
                  </a:cubicBezTo>
                  <a:cubicBezTo>
                    <a:pt x="3215" y="14206"/>
                    <a:pt x="4445" y="15984"/>
                    <a:pt x="4705" y="16774"/>
                  </a:cubicBezTo>
                  <a:cubicBezTo>
                    <a:pt x="4957" y="17528"/>
                    <a:pt x="6438" y="19719"/>
                    <a:pt x="6438" y="197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3583625" y="2199391"/>
              <a:ext cx="129476" cy="54073"/>
            </a:xfrm>
            <a:custGeom>
              <a:avLst/>
              <a:gdLst/>
              <a:ahLst/>
              <a:cxnLst/>
              <a:rect l="l" t="t" r="r" b="b"/>
              <a:pathLst>
                <a:path w="4087" h="1707" extrusionOk="0">
                  <a:moveTo>
                    <a:pt x="2039" y="0"/>
                  </a:moveTo>
                  <a:cubicBezTo>
                    <a:pt x="2039" y="0"/>
                    <a:pt x="1025" y="1509"/>
                    <a:pt x="1" y="1625"/>
                  </a:cubicBezTo>
                  <a:cubicBezTo>
                    <a:pt x="683" y="1706"/>
                    <a:pt x="2039" y="1105"/>
                    <a:pt x="2039" y="1105"/>
                  </a:cubicBezTo>
                  <a:cubicBezTo>
                    <a:pt x="2039" y="1105"/>
                    <a:pt x="3404" y="1706"/>
                    <a:pt x="4086" y="1625"/>
                  </a:cubicBezTo>
                  <a:cubicBezTo>
                    <a:pt x="3063" y="1509"/>
                    <a:pt x="2039" y="0"/>
                    <a:pt x="2039" y="0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3788716" y="1301354"/>
              <a:ext cx="204304" cy="751517"/>
            </a:xfrm>
            <a:custGeom>
              <a:avLst/>
              <a:gdLst/>
              <a:ahLst/>
              <a:cxnLst/>
              <a:rect l="l" t="t" r="r" b="b"/>
              <a:pathLst>
                <a:path w="6449" h="23724" extrusionOk="0">
                  <a:moveTo>
                    <a:pt x="5685" y="13918"/>
                  </a:moveTo>
                  <a:cubicBezTo>
                    <a:pt x="5891" y="15777"/>
                    <a:pt x="4544" y="19486"/>
                    <a:pt x="3512" y="23724"/>
                  </a:cubicBezTo>
                  <a:lnTo>
                    <a:pt x="2425" y="22476"/>
                  </a:lnTo>
                  <a:lnTo>
                    <a:pt x="1" y="19719"/>
                  </a:lnTo>
                  <a:cubicBezTo>
                    <a:pt x="1" y="19719"/>
                    <a:pt x="1168" y="17528"/>
                    <a:pt x="1420" y="16792"/>
                  </a:cubicBezTo>
                  <a:cubicBezTo>
                    <a:pt x="1671" y="15993"/>
                    <a:pt x="2910" y="14215"/>
                    <a:pt x="3063" y="13649"/>
                  </a:cubicBezTo>
                  <a:cubicBezTo>
                    <a:pt x="3225" y="13074"/>
                    <a:pt x="3709" y="10830"/>
                    <a:pt x="3817" y="9941"/>
                  </a:cubicBezTo>
                  <a:cubicBezTo>
                    <a:pt x="4131" y="7364"/>
                    <a:pt x="4392" y="3745"/>
                    <a:pt x="4392" y="3745"/>
                  </a:cubicBezTo>
                  <a:cubicBezTo>
                    <a:pt x="4392" y="3745"/>
                    <a:pt x="3081" y="2946"/>
                    <a:pt x="2856" y="2488"/>
                  </a:cubicBezTo>
                  <a:cubicBezTo>
                    <a:pt x="2659" y="2075"/>
                    <a:pt x="2749" y="898"/>
                    <a:pt x="2820" y="324"/>
                  </a:cubicBezTo>
                  <a:cubicBezTo>
                    <a:pt x="2838" y="135"/>
                    <a:pt x="2973" y="1"/>
                    <a:pt x="3153" y="1"/>
                  </a:cubicBezTo>
                  <a:lnTo>
                    <a:pt x="3171" y="1"/>
                  </a:lnTo>
                  <a:cubicBezTo>
                    <a:pt x="3359" y="1"/>
                    <a:pt x="3503" y="162"/>
                    <a:pt x="3503" y="360"/>
                  </a:cubicBezTo>
                  <a:cubicBezTo>
                    <a:pt x="3503" y="719"/>
                    <a:pt x="3530" y="1222"/>
                    <a:pt x="3691" y="1222"/>
                  </a:cubicBezTo>
                  <a:cubicBezTo>
                    <a:pt x="3952" y="1222"/>
                    <a:pt x="4742" y="1716"/>
                    <a:pt x="4742" y="1716"/>
                  </a:cubicBezTo>
                  <a:lnTo>
                    <a:pt x="6367" y="1716"/>
                  </a:lnTo>
                  <a:lnTo>
                    <a:pt x="6295" y="3080"/>
                  </a:lnTo>
                  <a:cubicBezTo>
                    <a:pt x="6295" y="3080"/>
                    <a:pt x="5936" y="7274"/>
                    <a:pt x="6224" y="9267"/>
                  </a:cubicBezTo>
                  <a:cubicBezTo>
                    <a:pt x="6448" y="10883"/>
                    <a:pt x="5622" y="13425"/>
                    <a:pt x="5685" y="139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3554068" y="1673139"/>
              <a:ext cx="192044" cy="288740"/>
            </a:xfrm>
            <a:custGeom>
              <a:avLst/>
              <a:gdLst/>
              <a:ahLst/>
              <a:cxnLst/>
              <a:rect l="l" t="t" r="r" b="b"/>
              <a:pathLst>
                <a:path w="6062" h="9115" extrusionOk="0">
                  <a:moveTo>
                    <a:pt x="6034" y="2658"/>
                  </a:moveTo>
                  <a:cubicBezTo>
                    <a:pt x="5873" y="1159"/>
                    <a:pt x="4606" y="0"/>
                    <a:pt x="3062" y="0"/>
                  </a:cubicBezTo>
                  <a:lnTo>
                    <a:pt x="3035" y="0"/>
                  </a:lnTo>
                  <a:lnTo>
                    <a:pt x="2999" y="0"/>
                  </a:lnTo>
                  <a:cubicBezTo>
                    <a:pt x="1464" y="0"/>
                    <a:pt x="180" y="1168"/>
                    <a:pt x="27" y="2658"/>
                  </a:cubicBezTo>
                  <a:cubicBezTo>
                    <a:pt x="9" y="2775"/>
                    <a:pt x="0" y="2874"/>
                    <a:pt x="0" y="3000"/>
                  </a:cubicBezTo>
                  <a:lnTo>
                    <a:pt x="0" y="5083"/>
                  </a:lnTo>
                  <a:cubicBezTo>
                    <a:pt x="0" y="6789"/>
                    <a:pt x="1024" y="8342"/>
                    <a:pt x="2586" y="9016"/>
                  </a:cubicBezTo>
                  <a:lnTo>
                    <a:pt x="2604" y="9025"/>
                  </a:lnTo>
                  <a:cubicBezTo>
                    <a:pt x="2739" y="9079"/>
                    <a:pt x="2882" y="9114"/>
                    <a:pt x="3035" y="9114"/>
                  </a:cubicBezTo>
                  <a:cubicBezTo>
                    <a:pt x="3179" y="9114"/>
                    <a:pt x="3322" y="9096"/>
                    <a:pt x="3457" y="9025"/>
                  </a:cubicBezTo>
                  <a:lnTo>
                    <a:pt x="3484" y="9016"/>
                  </a:lnTo>
                  <a:cubicBezTo>
                    <a:pt x="5055" y="8342"/>
                    <a:pt x="6061" y="6789"/>
                    <a:pt x="6061" y="5083"/>
                  </a:cubicBezTo>
                  <a:lnTo>
                    <a:pt x="6061" y="3000"/>
                  </a:lnTo>
                  <a:cubicBezTo>
                    <a:pt x="6052" y="2874"/>
                    <a:pt x="6052" y="2766"/>
                    <a:pt x="6034" y="265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3740373" y="1792315"/>
              <a:ext cx="16537" cy="51539"/>
            </a:xfrm>
            <a:custGeom>
              <a:avLst/>
              <a:gdLst/>
              <a:ahLst/>
              <a:cxnLst/>
              <a:rect l="l" t="t" r="r" b="b"/>
              <a:pathLst>
                <a:path w="522" h="1627" extrusionOk="0">
                  <a:moveTo>
                    <a:pt x="521" y="737"/>
                  </a:moveTo>
                  <a:cubicBezTo>
                    <a:pt x="521" y="890"/>
                    <a:pt x="458" y="1042"/>
                    <a:pt x="369" y="1159"/>
                  </a:cubicBezTo>
                  <a:lnTo>
                    <a:pt x="0" y="1626"/>
                  </a:lnTo>
                  <a:lnTo>
                    <a:pt x="0" y="1"/>
                  </a:lnTo>
                  <a:lnTo>
                    <a:pt x="207" y="1"/>
                  </a:lnTo>
                  <a:cubicBezTo>
                    <a:pt x="369" y="1"/>
                    <a:pt x="521" y="135"/>
                    <a:pt x="521" y="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3541523" y="1792315"/>
              <a:ext cx="16537" cy="51539"/>
            </a:xfrm>
            <a:custGeom>
              <a:avLst/>
              <a:gdLst/>
              <a:ahLst/>
              <a:cxnLst/>
              <a:rect l="l" t="t" r="r" b="b"/>
              <a:pathLst>
                <a:path w="522" h="1627" extrusionOk="0">
                  <a:moveTo>
                    <a:pt x="1" y="737"/>
                  </a:moveTo>
                  <a:cubicBezTo>
                    <a:pt x="1" y="890"/>
                    <a:pt x="64" y="1042"/>
                    <a:pt x="154" y="1159"/>
                  </a:cubicBezTo>
                  <a:lnTo>
                    <a:pt x="522" y="1626"/>
                  </a:lnTo>
                  <a:lnTo>
                    <a:pt x="522" y="1"/>
                  </a:lnTo>
                  <a:lnTo>
                    <a:pt x="315" y="1"/>
                  </a:lnTo>
                  <a:cubicBezTo>
                    <a:pt x="154" y="1"/>
                    <a:pt x="1" y="135"/>
                    <a:pt x="1" y="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3552927" y="1673139"/>
              <a:ext cx="192900" cy="149359"/>
            </a:xfrm>
            <a:custGeom>
              <a:avLst/>
              <a:gdLst/>
              <a:ahLst/>
              <a:cxnLst/>
              <a:rect l="l" t="t" r="r" b="b"/>
              <a:pathLst>
                <a:path w="6089" h="4715" extrusionOk="0">
                  <a:moveTo>
                    <a:pt x="3098" y="0"/>
                  </a:moveTo>
                  <a:cubicBezTo>
                    <a:pt x="3092" y="0"/>
                    <a:pt x="3086" y="0"/>
                    <a:pt x="3080" y="0"/>
                  </a:cubicBezTo>
                  <a:lnTo>
                    <a:pt x="3026" y="0"/>
                  </a:lnTo>
                  <a:cubicBezTo>
                    <a:pt x="1347" y="0"/>
                    <a:pt x="0" y="1347"/>
                    <a:pt x="0" y="3017"/>
                  </a:cubicBezTo>
                  <a:lnTo>
                    <a:pt x="0" y="4715"/>
                  </a:lnTo>
                  <a:lnTo>
                    <a:pt x="494" y="4715"/>
                  </a:lnTo>
                  <a:lnTo>
                    <a:pt x="494" y="2649"/>
                  </a:lnTo>
                  <a:cubicBezTo>
                    <a:pt x="494" y="2254"/>
                    <a:pt x="823" y="1966"/>
                    <a:pt x="1188" y="1966"/>
                  </a:cubicBezTo>
                  <a:cubicBezTo>
                    <a:pt x="1270" y="1966"/>
                    <a:pt x="1354" y="1980"/>
                    <a:pt x="1437" y="2012"/>
                  </a:cubicBezTo>
                  <a:cubicBezTo>
                    <a:pt x="1922" y="2200"/>
                    <a:pt x="2505" y="2317"/>
                    <a:pt x="3053" y="2317"/>
                  </a:cubicBezTo>
                  <a:cubicBezTo>
                    <a:pt x="3592" y="2317"/>
                    <a:pt x="4175" y="2200"/>
                    <a:pt x="4660" y="2021"/>
                  </a:cubicBezTo>
                  <a:cubicBezTo>
                    <a:pt x="4743" y="1988"/>
                    <a:pt x="4828" y="1972"/>
                    <a:pt x="4910" y="1972"/>
                  </a:cubicBezTo>
                  <a:cubicBezTo>
                    <a:pt x="5272" y="1972"/>
                    <a:pt x="5594" y="2271"/>
                    <a:pt x="5594" y="2658"/>
                  </a:cubicBezTo>
                  <a:lnTo>
                    <a:pt x="5594" y="4715"/>
                  </a:lnTo>
                  <a:lnTo>
                    <a:pt x="6088" y="4715"/>
                  </a:lnTo>
                  <a:lnTo>
                    <a:pt x="6088" y="2676"/>
                  </a:lnTo>
                  <a:cubicBezTo>
                    <a:pt x="5927" y="1173"/>
                    <a:pt x="4661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3545515" y="2265663"/>
              <a:ext cx="102453" cy="73143"/>
            </a:xfrm>
            <a:custGeom>
              <a:avLst/>
              <a:gdLst/>
              <a:ahLst/>
              <a:cxnLst/>
              <a:rect l="l" t="t" r="r" b="b"/>
              <a:pathLst>
                <a:path w="3234" h="2309" extrusionOk="0">
                  <a:moveTo>
                    <a:pt x="279" y="2308"/>
                  </a:moveTo>
                  <a:cubicBezTo>
                    <a:pt x="279" y="2308"/>
                    <a:pt x="1" y="1123"/>
                    <a:pt x="432" y="898"/>
                  </a:cubicBezTo>
                  <a:cubicBezTo>
                    <a:pt x="854" y="683"/>
                    <a:pt x="2299" y="871"/>
                    <a:pt x="2676" y="728"/>
                  </a:cubicBezTo>
                  <a:cubicBezTo>
                    <a:pt x="3054" y="593"/>
                    <a:pt x="3233" y="0"/>
                    <a:pt x="3233" y="0"/>
                  </a:cubicBezTo>
                  <a:lnTo>
                    <a:pt x="3233" y="1572"/>
                  </a:lnTo>
                  <a:cubicBezTo>
                    <a:pt x="3233" y="1572"/>
                    <a:pt x="2030" y="1168"/>
                    <a:pt x="1392" y="1168"/>
                  </a:cubicBezTo>
                  <a:cubicBezTo>
                    <a:pt x="432" y="1168"/>
                    <a:pt x="279" y="2308"/>
                    <a:pt x="279" y="2308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3648789" y="2265663"/>
              <a:ext cx="102421" cy="73143"/>
            </a:xfrm>
            <a:custGeom>
              <a:avLst/>
              <a:gdLst/>
              <a:ahLst/>
              <a:cxnLst/>
              <a:rect l="l" t="t" r="r" b="b"/>
              <a:pathLst>
                <a:path w="3233" h="2309" extrusionOk="0">
                  <a:moveTo>
                    <a:pt x="2945" y="2308"/>
                  </a:moveTo>
                  <a:cubicBezTo>
                    <a:pt x="2945" y="2308"/>
                    <a:pt x="3233" y="1123"/>
                    <a:pt x="2802" y="898"/>
                  </a:cubicBezTo>
                  <a:cubicBezTo>
                    <a:pt x="2380" y="683"/>
                    <a:pt x="925" y="871"/>
                    <a:pt x="557" y="728"/>
                  </a:cubicBezTo>
                  <a:cubicBezTo>
                    <a:pt x="180" y="593"/>
                    <a:pt x="0" y="0"/>
                    <a:pt x="0" y="0"/>
                  </a:cubicBezTo>
                  <a:lnTo>
                    <a:pt x="0" y="1572"/>
                  </a:lnTo>
                  <a:cubicBezTo>
                    <a:pt x="0" y="1572"/>
                    <a:pt x="1194" y="1168"/>
                    <a:pt x="1841" y="1168"/>
                  </a:cubicBezTo>
                  <a:cubicBezTo>
                    <a:pt x="2802" y="1168"/>
                    <a:pt x="2945" y="2308"/>
                    <a:pt x="2945" y="2308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3562019" y="2368620"/>
              <a:ext cx="86233" cy="31044"/>
            </a:xfrm>
            <a:custGeom>
              <a:avLst/>
              <a:gdLst/>
              <a:ahLst/>
              <a:cxnLst/>
              <a:rect l="l" t="t" r="r" b="b"/>
              <a:pathLst>
                <a:path w="2722" h="980" extrusionOk="0">
                  <a:moveTo>
                    <a:pt x="0" y="261"/>
                  </a:moveTo>
                  <a:cubicBezTo>
                    <a:pt x="297" y="540"/>
                    <a:pt x="1051" y="665"/>
                    <a:pt x="1419" y="629"/>
                  </a:cubicBezTo>
                  <a:cubicBezTo>
                    <a:pt x="1778" y="585"/>
                    <a:pt x="2640" y="728"/>
                    <a:pt x="2721" y="1"/>
                  </a:cubicBezTo>
                  <a:cubicBezTo>
                    <a:pt x="2694" y="593"/>
                    <a:pt x="2515" y="980"/>
                    <a:pt x="1365" y="980"/>
                  </a:cubicBezTo>
                  <a:cubicBezTo>
                    <a:pt x="207" y="971"/>
                    <a:pt x="0" y="261"/>
                    <a:pt x="0" y="261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3648219" y="2368620"/>
              <a:ext cx="86486" cy="31044"/>
            </a:xfrm>
            <a:custGeom>
              <a:avLst/>
              <a:gdLst/>
              <a:ahLst/>
              <a:cxnLst/>
              <a:rect l="l" t="t" r="r" b="b"/>
              <a:pathLst>
                <a:path w="2730" h="980" extrusionOk="0">
                  <a:moveTo>
                    <a:pt x="2730" y="261"/>
                  </a:moveTo>
                  <a:cubicBezTo>
                    <a:pt x="2425" y="540"/>
                    <a:pt x="1679" y="665"/>
                    <a:pt x="1302" y="629"/>
                  </a:cubicBezTo>
                  <a:cubicBezTo>
                    <a:pt x="943" y="585"/>
                    <a:pt x="81" y="728"/>
                    <a:pt x="0" y="1"/>
                  </a:cubicBezTo>
                  <a:cubicBezTo>
                    <a:pt x="36" y="593"/>
                    <a:pt x="216" y="980"/>
                    <a:pt x="1356" y="980"/>
                  </a:cubicBezTo>
                  <a:cubicBezTo>
                    <a:pt x="2505" y="980"/>
                    <a:pt x="2730" y="261"/>
                    <a:pt x="2730" y="261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3632284" y="2469328"/>
              <a:ext cx="32187" cy="21351"/>
            </a:xfrm>
            <a:custGeom>
              <a:avLst/>
              <a:gdLst/>
              <a:ahLst/>
              <a:cxnLst/>
              <a:rect l="l" t="t" r="r" b="b"/>
              <a:pathLst>
                <a:path w="1016" h="674" extrusionOk="0">
                  <a:moveTo>
                    <a:pt x="503" y="288"/>
                  </a:moveTo>
                  <a:cubicBezTo>
                    <a:pt x="728" y="288"/>
                    <a:pt x="934" y="458"/>
                    <a:pt x="988" y="674"/>
                  </a:cubicBezTo>
                  <a:cubicBezTo>
                    <a:pt x="997" y="629"/>
                    <a:pt x="1015" y="584"/>
                    <a:pt x="1015" y="530"/>
                  </a:cubicBezTo>
                  <a:cubicBezTo>
                    <a:pt x="1015" y="234"/>
                    <a:pt x="791" y="1"/>
                    <a:pt x="503" y="1"/>
                  </a:cubicBezTo>
                  <a:cubicBezTo>
                    <a:pt x="225" y="1"/>
                    <a:pt x="0" y="234"/>
                    <a:pt x="0" y="530"/>
                  </a:cubicBezTo>
                  <a:cubicBezTo>
                    <a:pt x="0" y="575"/>
                    <a:pt x="9" y="629"/>
                    <a:pt x="27" y="674"/>
                  </a:cubicBezTo>
                  <a:cubicBezTo>
                    <a:pt x="81" y="458"/>
                    <a:pt x="279" y="288"/>
                    <a:pt x="503" y="288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3723869" y="2399634"/>
              <a:ext cx="65736" cy="190604"/>
            </a:xfrm>
            <a:custGeom>
              <a:avLst/>
              <a:gdLst/>
              <a:ahLst/>
              <a:cxnLst/>
              <a:rect l="l" t="t" r="r" b="b"/>
              <a:pathLst>
                <a:path w="2075" h="6017" extrusionOk="0">
                  <a:moveTo>
                    <a:pt x="1967" y="2784"/>
                  </a:moveTo>
                  <a:cubicBezTo>
                    <a:pt x="1904" y="3143"/>
                    <a:pt x="1339" y="4948"/>
                    <a:pt x="1015" y="6017"/>
                  </a:cubicBezTo>
                  <a:lnTo>
                    <a:pt x="1" y="6017"/>
                  </a:lnTo>
                  <a:cubicBezTo>
                    <a:pt x="441" y="4948"/>
                    <a:pt x="1599" y="2703"/>
                    <a:pt x="1662" y="2353"/>
                  </a:cubicBezTo>
                  <a:cubicBezTo>
                    <a:pt x="1743" y="1940"/>
                    <a:pt x="1590" y="1258"/>
                    <a:pt x="1060" y="1"/>
                  </a:cubicBezTo>
                  <a:cubicBezTo>
                    <a:pt x="1689" y="584"/>
                    <a:pt x="2075" y="2263"/>
                    <a:pt x="1967" y="2784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3507404" y="2399634"/>
              <a:ext cx="65166" cy="190889"/>
            </a:xfrm>
            <a:custGeom>
              <a:avLst/>
              <a:gdLst/>
              <a:ahLst/>
              <a:cxnLst/>
              <a:rect l="l" t="t" r="r" b="b"/>
              <a:pathLst>
                <a:path w="2057" h="6026" extrusionOk="0">
                  <a:moveTo>
                    <a:pt x="2057" y="6017"/>
                  </a:moveTo>
                  <a:cubicBezTo>
                    <a:pt x="1617" y="4948"/>
                    <a:pt x="467" y="2703"/>
                    <a:pt x="396" y="2353"/>
                  </a:cubicBezTo>
                  <a:cubicBezTo>
                    <a:pt x="315" y="1949"/>
                    <a:pt x="476" y="1258"/>
                    <a:pt x="997" y="1"/>
                  </a:cubicBezTo>
                  <a:cubicBezTo>
                    <a:pt x="369" y="593"/>
                    <a:pt x="0" y="2272"/>
                    <a:pt x="90" y="2793"/>
                  </a:cubicBezTo>
                  <a:cubicBezTo>
                    <a:pt x="162" y="3152"/>
                    <a:pt x="719" y="4957"/>
                    <a:pt x="1042" y="6026"/>
                  </a:cubicBezTo>
                  <a:lnTo>
                    <a:pt x="2057" y="6026"/>
                  </a:ln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3827428" y="1355683"/>
              <a:ext cx="165591" cy="772583"/>
            </a:xfrm>
            <a:custGeom>
              <a:avLst/>
              <a:gdLst/>
              <a:ahLst/>
              <a:cxnLst/>
              <a:rect l="l" t="t" r="r" b="b"/>
              <a:pathLst>
                <a:path w="5227" h="24389" extrusionOk="0">
                  <a:moveTo>
                    <a:pt x="4463" y="12203"/>
                  </a:moveTo>
                  <a:cubicBezTo>
                    <a:pt x="4669" y="14062"/>
                    <a:pt x="3125" y="17654"/>
                    <a:pt x="2290" y="22009"/>
                  </a:cubicBezTo>
                  <a:lnTo>
                    <a:pt x="1652" y="24388"/>
                  </a:lnTo>
                  <a:cubicBezTo>
                    <a:pt x="1141" y="23059"/>
                    <a:pt x="629" y="21470"/>
                    <a:pt x="0" y="21093"/>
                  </a:cubicBezTo>
                  <a:cubicBezTo>
                    <a:pt x="772" y="20339"/>
                    <a:pt x="2514" y="17618"/>
                    <a:pt x="2811" y="16415"/>
                  </a:cubicBezTo>
                  <a:cubicBezTo>
                    <a:pt x="3044" y="15409"/>
                    <a:pt x="3610" y="13613"/>
                    <a:pt x="3816" y="12599"/>
                  </a:cubicBezTo>
                  <a:cubicBezTo>
                    <a:pt x="3879" y="12347"/>
                    <a:pt x="4167" y="11826"/>
                    <a:pt x="4131" y="11566"/>
                  </a:cubicBezTo>
                  <a:cubicBezTo>
                    <a:pt x="4104" y="11332"/>
                    <a:pt x="4301" y="10596"/>
                    <a:pt x="4256" y="10354"/>
                  </a:cubicBezTo>
                  <a:cubicBezTo>
                    <a:pt x="4104" y="9671"/>
                    <a:pt x="4759" y="8746"/>
                    <a:pt x="4777" y="8037"/>
                  </a:cubicBezTo>
                  <a:cubicBezTo>
                    <a:pt x="4795" y="6448"/>
                    <a:pt x="4759" y="3332"/>
                    <a:pt x="4714" y="1752"/>
                  </a:cubicBezTo>
                  <a:cubicBezTo>
                    <a:pt x="4705" y="1276"/>
                    <a:pt x="4795" y="1"/>
                    <a:pt x="4795" y="1"/>
                  </a:cubicBezTo>
                  <a:lnTo>
                    <a:pt x="5145" y="1"/>
                  </a:lnTo>
                  <a:lnTo>
                    <a:pt x="5073" y="1365"/>
                  </a:lnTo>
                  <a:cubicBezTo>
                    <a:pt x="5073" y="1365"/>
                    <a:pt x="4714" y="5325"/>
                    <a:pt x="5002" y="7328"/>
                  </a:cubicBezTo>
                  <a:cubicBezTo>
                    <a:pt x="5226" y="8944"/>
                    <a:pt x="4400" y="11710"/>
                    <a:pt x="4463" y="12203"/>
                  </a:cubicBezTo>
                  <a:close/>
                </a:path>
              </a:pathLst>
            </a:custGeom>
            <a:solidFill>
              <a:srgbClr val="000000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3327625" y="1348872"/>
              <a:ext cx="180386" cy="615842"/>
            </a:xfrm>
            <a:custGeom>
              <a:avLst/>
              <a:gdLst/>
              <a:ahLst/>
              <a:cxnLst/>
              <a:rect l="l" t="t" r="r" b="b"/>
              <a:pathLst>
                <a:path w="5694" h="19441" extrusionOk="0">
                  <a:moveTo>
                    <a:pt x="5693" y="18219"/>
                  </a:moveTo>
                  <a:lnTo>
                    <a:pt x="4616" y="19440"/>
                  </a:lnTo>
                  <a:cubicBezTo>
                    <a:pt x="4409" y="18497"/>
                    <a:pt x="3502" y="16100"/>
                    <a:pt x="3332" y="15741"/>
                  </a:cubicBezTo>
                  <a:cubicBezTo>
                    <a:pt x="3152" y="15346"/>
                    <a:pt x="1617" y="12616"/>
                    <a:pt x="1213" y="11718"/>
                  </a:cubicBezTo>
                  <a:cubicBezTo>
                    <a:pt x="1698" y="11098"/>
                    <a:pt x="1437" y="8252"/>
                    <a:pt x="1563" y="6968"/>
                  </a:cubicBezTo>
                  <a:cubicBezTo>
                    <a:pt x="1680" y="5693"/>
                    <a:pt x="530" y="2550"/>
                    <a:pt x="1" y="1993"/>
                  </a:cubicBezTo>
                  <a:cubicBezTo>
                    <a:pt x="961" y="2164"/>
                    <a:pt x="2398" y="907"/>
                    <a:pt x="2398" y="907"/>
                  </a:cubicBezTo>
                  <a:lnTo>
                    <a:pt x="2937" y="0"/>
                  </a:lnTo>
                  <a:cubicBezTo>
                    <a:pt x="2955" y="404"/>
                    <a:pt x="2919" y="772"/>
                    <a:pt x="2829" y="979"/>
                  </a:cubicBezTo>
                  <a:cubicBezTo>
                    <a:pt x="2614" y="1437"/>
                    <a:pt x="1294" y="2236"/>
                    <a:pt x="1294" y="2236"/>
                  </a:cubicBezTo>
                  <a:cubicBezTo>
                    <a:pt x="1294" y="2236"/>
                    <a:pt x="2308" y="6959"/>
                    <a:pt x="2191" y="8539"/>
                  </a:cubicBezTo>
                  <a:cubicBezTo>
                    <a:pt x="2111" y="9437"/>
                    <a:pt x="2165" y="11556"/>
                    <a:pt x="2326" y="12131"/>
                  </a:cubicBezTo>
                  <a:cubicBezTo>
                    <a:pt x="2470" y="12706"/>
                    <a:pt x="3700" y="14475"/>
                    <a:pt x="3960" y="15274"/>
                  </a:cubicBezTo>
                  <a:cubicBezTo>
                    <a:pt x="4212" y="16028"/>
                    <a:pt x="5693" y="18219"/>
                    <a:pt x="5693" y="18219"/>
                  </a:cubicBezTo>
                  <a:close/>
                </a:path>
              </a:pathLst>
            </a:custGeom>
            <a:solidFill>
              <a:srgbClr val="000000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3763119" y="1822759"/>
              <a:ext cx="76856" cy="376931"/>
            </a:xfrm>
            <a:custGeom>
              <a:avLst/>
              <a:gdLst/>
              <a:ahLst/>
              <a:cxnLst/>
              <a:rect l="l" t="t" r="r" b="b"/>
              <a:pathLst>
                <a:path w="2426" h="11899" extrusionOk="0">
                  <a:moveTo>
                    <a:pt x="46" y="9626"/>
                  </a:moveTo>
                  <a:cubicBezTo>
                    <a:pt x="100" y="10390"/>
                    <a:pt x="1024" y="11314"/>
                    <a:pt x="1473" y="11898"/>
                  </a:cubicBezTo>
                  <a:cubicBezTo>
                    <a:pt x="1114" y="11063"/>
                    <a:pt x="701" y="10093"/>
                    <a:pt x="701" y="9456"/>
                  </a:cubicBezTo>
                  <a:cubicBezTo>
                    <a:pt x="701" y="8414"/>
                    <a:pt x="1420" y="5999"/>
                    <a:pt x="1833" y="4688"/>
                  </a:cubicBezTo>
                  <a:lnTo>
                    <a:pt x="2425" y="1"/>
                  </a:lnTo>
                  <a:lnTo>
                    <a:pt x="809" y="3260"/>
                  </a:lnTo>
                  <a:cubicBezTo>
                    <a:pt x="773" y="3269"/>
                    <a:pt x="755" y="3296"/>
                    <a:pt x="719" y="3314"/>
                  </a:cubicBezTo>
                  <a:cubicBezTo>
                    <a:pt x="504" y="4966"/>
                    <a:pt x="1" y="9016"/>
                    <a:pt x="46" y="9626"/>
                  </a:cubicBezTo>
                  <a:close/>
                </a:path>
              </a:pathLst>
            </a:custGeom>
            <a:solidFill>
              <a:srgbClr val="000000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3432578" y="2021608"/>
              <a:ext cx="42990" cy="119202"/>
            </a:xfrm>
            <a:custGeom>
              <a:avLst/>
              <a:gdLst/>
              <a:ahLst/>
              <a:cxnLst/>
              <a:rect l="l" t="t" r="r" b="b"/>
              <a:pathLst>
                <a:path w="1357" h="3763" extrusionOk="0">
                  <a:moveTo>
                    <a:pt x="1" y="1302"/>
                  </a:moveTo>
                  <a:cubicBezTo>
                    <a:pt x="683" y="1221"/>
                    <a:pt x="962" y="889"/>
                    <a:pt x="1276" y="0"/>
                  </a:cubicBezTo>
                  <a:cubicBezTo>
                    <a:pt x="1132" y="898"/>
                    <a:pt x="1276" y="3762"/>
                    <a:pt x="1276" y="3762"/>
                  </a:cubicBezTo>
                  <a:cubicBezTo>
                    <a:pt x="1276" y="3762"/>
                    <a:pt x="1357" y="2164"/>
                    <a:pt x="1" y="1302"/>
                  </a:cubicBezTo>
                  <a:close/>
                </a:path>
              </a:pathLst>
            </a:custGeom>
            <a:solidFill>
              <a:srgbClr val="D6A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3423486" y="2590500"/>
              <a:ext cx="448906" cy="335116"/>
            </a:xfrm>
            <a:custGeom>
              <a:avLst/>
              <a:gdLst/>
              <a:ahLst/>
              <a:cxnLst/>
              <a:rect l="l" t="t" r="r" b="b"/>
              <a:pathLst>
                <a:path w="14170" h="10579" extrusionOk="0">
                  <a:moveTo>
                    <a:pt x="14170" y="9842"/>
                  </a:moveTo>
                  <a:cubicBezTo>
                    <a:pt x="12060" y="10273"/>
                    <a:pt x="9743" y="10578"/>
                    <a:pt x="7606" y="9932"/>
                  </a:cubicBezTo>
                  <a:cubicBezTo>
                    <a:pt x="7534" y="9591"/>
                    <a:pt x="7462" y="9142"/>
                    <a:pt x="7391" y="8630"/>
                  </a:cubicBezTo>
                  <a:lnTo>
                    <a:pt x="7391" y="8621"/>
                  </a:lnTo>
                  <a:cubicBezTo>
                    <a:pt x="7292" y="7920"/>
                    <a:pt x="7184" y="7094"/>
                    <a:pt x="7130" y="6205"/>
                  </a:cubicBezTo>
                  <a:cubicBezTo>
                    <a:pt x="7121" y="6017"/>
                    <a:pt x="7112" y="5819"/>
                    <a:pt x="7094" y="5622"/>
                  </a:cubicBezTo>
                  <a:cubicBezTo>
                    <a:pt x="7094" y="5703"/>
                    <a:pt x="7085" y="5765"/>
                    <a:pt x="7085" y="5846"/>
                  </a:cubicBezTo>
                  <a:lnTo>
                    <a:pt x="7085" y="5864"/>
                  </a:lnTo>
                  <a:cubicBezTo>
                    <a:pt x="7004" y="7507"/>
                    <a:pt x="6681" y="8854"/>
                    <a:pt x="6493" y="9941"/>
                  </a:cubicBezTo>
                  <a:cubicBezTo>
                    <a:pt x="4059" y="10381"/>
                    <a:pt x="1868" y="10408"/>
                    <a:pt x="1" y="9941"/>
                  </a:cubicBezTo>
                  <a:cubicBezTo>
                    <a:pt x="198" y="8163"/>
                    <a:pt x="575" y="4867"/>
                    <a:pt x="1608" y="1788"/>
                  </a:cubicBezTo>
                  <a:cubicBezTo>
                    <a:pt x="1769" y="1312"/>
                    <a:pt x="2156" y="1"/>
                    <a:pt x="2156" y="1"/>
                  </a:cubicBezTo>
                  <a:lnTo>
                    <a:pt x="12060" y="1"/>
                  </a:lnTo>
                  <a:cubicBezTo>
                    <a:pt x="12060" y="1"/>
                    <a:pt x="12572" y="1366"/>
                    <a:pt x="12697" y="1841"/>
                  </a:cubicBezTo>
                  <a:cubicBezTo>
                    <a:pt x="13200" y="3646"/>
                    <a:pt x="14170" y="8064"/>
                    <a:pt x="14170" y="98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3562305" y="2709708"/>
              <a:ext cx="85663" cy="203971"/>
            </a:xfrm>
            <a:custGeom>
              <a:avLst/>
              <a:gdLst/>
              <a:ahLst/>
              <a:cxnLst/>
              <a:rect l="l" t="t" r="r" b="b"/>
              <a:pathLst>
                <a:path w="2704" h="6439" extrusionOk="0">
                  <a:moveTo>
                    <a:pt x="2703" y="2074"/>
                  </a:moveTo>
                  <a:lnTo>
                    <a:pt x="2703" y="2074"/>
                  </a:lnTo>
                  <a:cubicBezTo>
                    <a:pt x="2622" y="3735"/>
                    <a:pt x="2299" y="5073"/>
                    <a:pt x="2111" y="6169"/>
                  </a:cubicBezTo>
                  <a:lnTo>
                    <a:pt x="0" y="6438"/>
                  </a:lnTo>
                  <a:cubicBezTo>
                    <a:pt x="629" y="4409"/>
                    <a:pt x="1006" y="0"/>
                    <a:pt x="1177" y="718"/>
                  </a:cubicBezTo>
                  <a:cubicBezTo>
                    <a:pt x="1491" y="2029"/>
                    <a:pt x="2703" y="2074"/>
                    <a:pt x="2703" y="2074"/>
                  </a:cubicBezTo>
                  <a:close/>
                </a:path>
              </a:pathLst>
            </a:custGeom>
            <a:solidFill>
              <a:srgbClr val="000000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3649359" y="2787068"/>
              <a:ext cx="8268" cy="76533"/>
            </a:xfrm>
            <a:custGeom>
              <a:avLst/>
              <a:gdLst/>
              <a:ahLst/>
              <a:cxnLst/>
              <a:rect l="l" t="t" r="r" b="b"/>
              <a:pathLst>
                <a:path w="261" h="2416" extrusionOk="0">
                  <a:moveTo>
                    <a:pt x="261" y="2416"/>
                  </a:moveTo>
                  <a:cubicBezTo>
                    <a:pt x="162" y="1715"/>
                    <a:pt x="54" y="889"/>
                    <a:pt x="0" y="0"/>
                  </a:cubicBezTo>
                  <a:close/>
                </a:path>
              </a:pathLst>
            </a:custGeom>
            <a:solidFill>
              <a:srgbClr val="35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3794703" y="2590215"/>
              <a:ext cx="77964" cy="321748"/>
            </a:xfrm>
            <a:custGeom>
              <a:avLst/>
              <a:gdLst/>
              <a:ahLst/>
              <a:cxnLst/>
              <a:rect l="l" t="t" r="r" b="b"/>
              <a:pathLst>
                <a:path w="2461" h="10157" extrusionOk="0">
                  <a:moveTo>
                    <a:pt x="872" y="7831"/>
                  </a:moveTo>
                  <a:cubicBezTo>
                    <a:pt x="952" y="6367"/>
                    <a:pt x="1" y="1"/>
                    <a:pt x="1" y="1"/>
                  </a:cubicBezTo>
                  <a:lnTo>
                    <a:pt x="360" y="1"/>
                  </a:lnTo>
                  <a:cubicBezTo>
                    <a:pt x="360" y="1"/>
                    <a:pt x="880" y="1366"/>
                    <a:pt x="1006" y="1841"/>
                  </a:cubicBezTo>
                  <a:cubicBezTo>
                    <a:pt x="1500" y="3673"/>
                    <a:pt x="2461" y="8082"/>
                    <a:pt x="2461" y="9851"/>
                  </a:cubicBezTo>
                  <a:lnTo>
                    <a:pt x="737" y="10156"/>
                  </a:lnTo>
                  <a:cubicBezTo>
                    <a:pt x="827" y="9555"/>
                    <a:pt x="836" y="8432"/>
                    <a:pt x="872" y="7831"/>
                  </a:cubicBezTo>
                  <a:close/>
                </a:path>
              </a:pathLst>
            </a:custGeom>
            <a:solidFill>
              <a:srgbClr val="000000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3346900" y="1830450"/>
              <a:ext cx="602063" cy="799316"/>
            </a:xfrm>
            <a:custGeom>
              <a:avLst/>
              <a:gdLst/>
              <a:ahLst/>
              <a:cxnLst/>
              <a:rect l="l" t="t" r="r" b="b"/>
              <a:pathLst>
                <a:path w="18686" h="24810" extrusionOk="0">
                  <a:moveTo>
                    <a:pt x="0" y="2469"/>
                  </a:moveTo>
                  <a:lnTo>
                    <a:pt x="3762" y="0"/>
                  </a:lnTo>
                  <a:lnTo>
                    <a:pt x="5118" y="2586"/>
                  </a:lnTo>
                  <a:cubicBezTo>
                    <a:pt x="5118" y="2586"/>
                    <a:pt x="6815" y="3843"/>
                    <a:pt x="7426" y="4615"/>
                  </a:cubicBezTo>
                  <a:cubicBezTo>
                    <a:pt x="7426" y="4615"/>
                    <a:pt x="7318" y="7974"/>
                    <a:pt x="9509" y="7974"/>
                  </a:cubicBezTo>
                  <a:cubicBezTo>
                    <a:pt x="11691" y="7974"/>
                    <a:pt x="11583" y="4615"/>
                    <a:pt x="11583" y="4615"/>
                  </a:cubicBezTo>
                  <a:cubicBezTo>
                    <a:pt x="11583" y="4615"/>
                    <a:pt x="12849" y="2918"/>
                    <a:pt x="13891" y="2586"/>
                  </a:cubicBezTo>
                  <a:lnTo>
                    <a:pt x="14726" y="566"/>
                  </a:lnTo>
                  <a:lnTo>
                    <a:pt x="18686" y="3035"/>
                  </a:lnTo>
                  <a:cubicBezTo>
                    <a:pt x="18686" y="3035"/>
                    <a:pt x="15121" y="12158"/>
                    <a:pt x="14816" y="19207"/>
                  </a:cubicBezTo>
                  <a:cubicBezTo>
                    <a:pt x="14816" y="19207"/>
                    <a:pt x="14609" y="21892"/>
                    <a:pt x="15139" y="24810"/>
                  </a:cubicBezTo>
                  <a:lnTo>
                    <a:pt x="4193" y="24810"/>
                  </a:lnTo>
                  <a:cubicBezTo>
                    <a:pt x="4193" y="24810"/>
                    <a:pt x="4283" y="22897"/>
                    <a:pt x="3969" y="18857"/>
                  </a:cubicBezTo>
                  <a:cubicBezTo>
                    <a:pt x="3673" y="15076"/>
                    <a:pt x="0" y="2469"/>
                    <a:pt x="0" y="24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 flipH="1">
              <a:off x="4190398" y="1213372"/>
              <a:ext cx="31285" cy="23976"/>
            </a:xfrm>
            <a:custGeom>
              <a:avLst/>
              <a:gdLst/>
              <a:ahLst/>
              <a:cxnLst/>
              <a:rect l="l" t="t" r="r" b="b"/>
              <a:pathLst>
                <a:path w="1267" h="971" extrusionOk="0">
                  <a:moveTo>
                    <a:pt x="0" y="0"/>
                  </a:moveTo>
                  <a:lnTo>
                    <a:pt x="0" y="970"/>
                  </a:lnTo>
                  <a:lnTo>
                    <a:pt x="1266" y="970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 flipH="1">
              <a:off x="4221659" y="1249275"/>
              <a:ext cx="29088" cy="181836"/>
            </a:xfrm>
            <a:custGeom>
              <a:avLst/>
              <a:gdLst/>
              <a:ahLst/>
              <a:cxnLst/>
              <a:rect l="l" t="t" r="r" b="b"/>
              <a:pathLst>
                <a:path w="1178" h="7364" extrusionOk="0">
                  <a:moveTo>
                    <a:pt x="1" y="1"/>
                  </a:moveTo>
                  <a:lnTo>
                    <a:pt x="1" y="7364"/>
                  </a:lnTo>
                  <a:lnTo>
                    <a:pt x="1177" y="7364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 flipH="1">
              <a:off x="4221659" y="1260362"/>
              <a:ext cx="29088" cy="22643"/>
            </a:xfrm>
            <a:custGeom>
              <a:avLst/>
              <a:gdLst/>
              <a:ahLst/>
              <a:cxnLst/>
              <a:rect l="l" t="t" r="r" b="b"/>
              <a:pathLst>
                <a:path w="1178" h="917" extrusionOk="0">
                  <a:moveTo>
                    <a:pt x="1" y="1"/>
                  </a:moveTo>
                  <a:lnTo>
                    <a:pt x="1" y="917"/>
                  </a:lnTo>
                  <a:lnTo>
                    <a:pt x="1177" y="91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82;p21">
            <a:extLst>
              <a:ext uri="{FF2B5EF4-FFF2-40B4-BE49-F238E27FC236}">
                <a16:creationId xmlns:a16="http://schemas.microsoft.com/office/drawing/2014/main" id="{1DBC7A3F-FA54-BAEE-B49A-99125D5DAE29}"/>
              </a:ext>
            </a:extLst>
          </p:cNvPr>
          <p:cNvSpPr txBox="1"/>
          <p:nvPr/>
        </p:nvSpPr>
        <p:spPr>
          <a:xfrm>
            <a:off x="3403987" y="1071601"/>
            <a:ext cx="2340900" cy="307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we can see the Random Forest model has higher classification accuracy for both devices.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 accuracy is higher for the Fitbit tracker compared to the Apple Watch.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in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general,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both devices do a pretty good job in clasifying and predicting physical activity type.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F2385-EF82-EA2A-D862-C71B3311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93" y="3750061"/>
            <a:ext cx="783283" cy="108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5FD925-1A56-1392-4463-C24D054D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0" y="3541660"/>
            <a:ext cx="1302234" cy="130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91;p16">
            <a:extLst>
              <a:ext uri="{FF2B5EF4-FFF2-40B4-BE49-F238E27FC236}">
                <a16:creationId xmlns:a16="http://schemas.microsoft.com/office/drawing/2014/main" id="{10686C4E-03E1-5A4A-701C-9D4B0A88E937}"/>
              </a:ext>
            </a:extLst>
          </p:cNvPr>
          <p:cNvSpPr/>
          <p:nvPr/>
        </p:nvSpPr>
        <p:spPr>
          <a:xfrm>
            <a:off x="8457900" y="4589684"/>
            <a:ext cx="452400" cy="3714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09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kout for Teens Infographics by Slidesgo">
  <a:themeElements>
    <a:clrScheme name="Simple Light">
      <a:dk1>
        <a:srgbClr val="000000"/>
      </a:dk1>
      <a:lt1>
        <a:srgbClr val="FFFFFF"/>
      </a:lt1>
      <a:dk2>
        <a:srgbClr val="85E9F7"/>
      </a:dk2>
      <a:lt2>
        <a:srgbClr val="009EB7"/>
      </a:lt2>
      <a:accent1>
        <a:srgbClr val="004256"/>
      </a:accent1>
      <a:accent2>
        <a:srgbClr val="FFA800"/>
      </a:accent2>
      <a:accent3>
        <a:srgbClr val="FF7500"/>
      </a:accent3>
      <a:accent4>
        <a:srgbClr val="999999"/>
      </a:accent4>
      <a:accent5>
        <a:srgbClr val="E3B678"/>
      </a:accent5>
      <a:accent6>
        <a:srgbClr val="8A531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696</Words>
  <Application>Microsoft Office PowerPoint</Application>
  <PresentationFormat>On-screen Show (16:9)</PresentationFormat>
  <Paragraphs>134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Fira Sans Extra Condensed SemiBold</vt:lpstr>
      <vt:lpstr>Fira Sans Extra Condensed</vt:lpstr>
      <vt:lpstr>Roboto</vt:lpstr>
      <vt:lpstr>Workout for Teens Infographics by Slidesgo</vt:lpstr>
      <vt:lpstr>Comparing AppleWatch and FitBit Performance </vt:lpstr>
      <vt:lpstr>Introduction</vt:lpstr>
      <vt:lpstr>R and Python Code for Apple Watch and Fitbit</vt:lpstr>
      <vt:lpstr>R and Python Code for Apple Watch and Fitbit</vt:lpstr>
      <vt:lpstr>Apple Watch </vt:lpstr>
      <vt:lpstr>Apple Watch</vt:lpstr>
      <vt:lpstr>Fitbit </vt:lpstr>
      <vt:lpstr>Fitbit</vt:lpstr>
      <vt:lpstr>Summary</vt:lpstr>
      <vt:lpstr>Thanks STAT 574!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for Teens Infographics</dc:title>
  <cp:lastModifiedBy>Xena Adono</cp:lastModifiedBy>
  <cp:revision>101</cp:revision>
  <dcterms:modified xsi:type="dcterms:W3CDTF">2023-04-26T22:18:01Z</dcterms:modified>
</cp:coreProperties>
</file>