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26" r:id="rId1"/>
  </p:sldMasterIdLst>
  <p:notesMasterIdLst>
    <p:notesMasterId r:id="rId3"/>
  </p:notesMasterIdLst>
  <p:sldIdLst>
    <p:sldId id="256" r:id="rId2"/>
  </p:sldIdLst>
  <p:sldSz cx="28800425" cy="43200638"/>
  <p:notesSz cx="7099300" cy="10234613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0569" autoAdjust="0"/>
  </p:normalViewPr>
  <p:slideViewPr>
    <p:cSldViewPr snapToGrid="0">
      <p:cViewPr varScale="1">
        <p:scale>
          <a:sx n="17" d="100"/>
          <a:sy n="17" d="100"/>
        </p:scale>
        <p:origin x="3078" y="72"/>
      </p:cViewPr>
      <p:guideLst>
        <p:guide orient="horz" pos="1360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D2528-2F05-4049-9BC5-8441B52D9810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98713" y="1279525"/>
            <a:ext cx="23018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F72DA-ACE9-AA46-973F-32CBDA770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0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98713" y="1279525"/>
            <a:ext cx="2301875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72DA-ACE9-AA46-973F-32CBDA7706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6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0462"/>
            <a:ext cx="28800425" cy="11730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43" y="11360199"/>
            <a:ext cx="23040340" cy="11496838"/>
          </a:xfrm>
        </p:spPr>
        <p:txBody>
          <a:bodyPr anchor="b">
            <a:normAutofit/>
          </a:bodyPr>
          <a:lstStyle>
            <a:lvl1pPr algn="l"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043" y="22880344"/>
            <a:ext cx="23040340" cy="4320064"/>
          </a:xfrm>
        </p:spPr>
        <p:txBody>
          <a:bodyPr>
            <a:normAutofit/>
          </a:bodyPr>
          <a:lstStyle>
            <a:lvl1pPr marL="0" indent="0" algn="l">
              <a:buNone/>
              <a:defRPr sz="629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684277" y="27237224"/>
            <a:ext cx="7236104" cy="2300034"/>
          </a:xfrm>
        </p:spPr>
        <p:txBody>
          <a:bodyPr/>
          <a:lstStyle/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0042" y="27237231"/>
            <a:ext cx="15372227" cy="2300034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080282" y="9013472"/>
            <a:ext cx="6840101" cy="2300034"/>
          </a:xfrm>
        </p:spPr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78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12" y="29590116"/>
            <a:ext cx="25060156" cy="5161368"/>
          </a:xfrm>
        </p:spPr>
        <p:txBody>
          <a:bodyPr anchor="b"/>
          <a:lstStyle>
            <a:lvl1pPr algn="l"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72012" y="6154642"/>
            <a:ext cx="25040558" cy="2146155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2028" y="34751480"/>
            <a:ext cx="25056370" cy="4705103"/>
          </a:xfrm>
        </p:spPr>
        <p:txBody>
          <a:bodyPr/>
          <a:lstStyle>
            <a:lvl1pPr marL="0" indent="0" algn="l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81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0462"/>
            <a:ext cx="28800425" cy="11730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28" y="4746738"/>
            <a:ext cx="25056370" cy="17653596"/>
          </a:xfrm>
        </p:spPr>
        <p:txBody>
          <a:bodyPr anchor="ctr"/>
          <a:lstStyle>
            <a:lvl1pPr algn="l"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2" y="22987011"/>
            <a:ext cx="24480361" cy="8383443"/>
          </a:xfrm>
        </p:spPr>
        <p:txBody>
          <a:bodyPr anchor="ctr"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18923" y="2400045"/>
            <a:ext cx="6876101" cy="2300034"/>
          </a:xfrm>
        </p:spPr>
        <p:txBody>
          <a:bodyPr/>
          <a:lstStyle>
            <a:lvl1pPr algn="r">
              <a:defRPr/>
            </a:lvl1pPr>
          </a:lstStyle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72028" y="2400045"/>
            <a:ext cx="15214889" cy="2300034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827031" y="2400045"/>
            <a:ext cx="2101366" cy="2300034"/>
          </a:xfrm>
        </p:spPr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33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0462"/>
            <a:ext cx="28800425" cy="11730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039" y="4746741"/>
            <a:ext cx="23980354" cy="17362360"/>
          </a:xfrm>
        </p:spPr>
        <p:txBody>
          <a:bodyPr anchor="ctr"/>
          <a:lstStyle>
            <a:lvl1pPr algn="l"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80042" y="22109105"/>
            <a:ext cx="22660341" cy="2799682"/>
          </a:xfrm>
        </p:spPr>
        <p:txBody>
          <a:bodyPr anchor="t">
            <a:normAutofit/>
          </a:bodyPr>
          <a:lstStyle>
            <a:lvl1pPr marL="0" indent="0">
              <a:buNone/>
              <a:defRPr sz="441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2" y="26297066"/>
            <a:ext cx="24500368" cy="5173399"/>
          </a:xfrm>
        </p:spPr>
        <p:txBody>
          <a:bodyPr anchor="ctr">
            <a:normAutofit/>
          </a:bodyPr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18923" y="2400045"/>
            <a:ext cx="6876101" cy="2300034"/>
          </a:xfrm>
        </p:spPr>
        <p:txBody>
          <a:bodyPr/>
          <a:lstStyle>
            <a:lvl1pPr algn="r">
              <a:defRPr/>
            </a:lvl1pPr>
          </a:lstStyle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72028" y="2390199"/>
            <a:ext cx="15214889" cy="2300034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827031" y="2400045"/>
            <a:ext cx="2101366" cy="2300034"/>
          </a:xfrm>
        </p:spPr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729012" y="5088075"/>
            <a:ext cx="1440021" cy="3683683"/>
          </a:xfrm>
          <a:prstGeom prst="rect">
            <a:avLst/>
          </a:prstGeom>
        </p:spPr>
        <p:txBody>
          <a:bodyPr vert="horz" lIns="288004" tIns="144002" rIns="288004" bIns="144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5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59380" y="19032281"/>
            <a:ext cx="1440021" cy="3683683"/>
          </a:xfrm>
          <a:prstGeom prst="rect">
            <a:avLst/>
          </a:prstGeom>
        </p:spPr>
        <p:txBody>
          <a:bodyPr vert="horz" lIns="288004" tIns="144002" rIns="288004" bIns="144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5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98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0462"/>
            <a:ext cx="28800425" cy="11730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2" y="7084845"/>
            <a:ext cx="24487864" cy="15822816"/>
          </a:xfrm>
        </p:spPr>
        <p:txBody>
          <a:bodyPr anchor="b"/>
          <a:lstStyle>
            <a:lvl1pPr algn="l"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07" y="22981861"/>
            <a:ext cx="24484166" cy="6298581"/>
          </a:xfrm>
        </p:spPr>
        <p:txBody>
          <a:bodyPr anchor="t"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18923" y="2386709"/>
            <a:ext cx="6876101" cy="2300034"/>
          </a:xfrm>
        </p:spPr>
        <p:txBody>
          <a:bodyPr/>
          <a:lstStyle>
            <a:lvl1pPr algn="r">
              <a:defRPr/>
            </a:lvl1pPr>
          </a:lstStyle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72028" y="2386709"/>
            <a:ext cx="15214889" cy="2300034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827031" y="2400045"/>
            <a:ext cx="2101366" cy="2300034"/>
          </a:xfrm>
        </p:spPr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368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40106" y="4800074"/>
            <a:ext cx="20088293" cy="82134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72031" y="13871575"/>
            <a:ext cx="8064119" cy="3888687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72028" y="18296740"/>
            <a:ext cx="8064119" cy="21159865"/>
          </a:xfrm>
        </p:spPr>
        <p:txBody>
          <a:bodyPr anchor="t">
            <a:normAutofit/>
          </a:bodyPr>
          <a:lstStyle>
            <a:lvl1pPr marL="0" indent="0">
              <a:buNone/>
              <a:defRPr sz="4410"/>
            </a:lvl1pPr>
            <a:lvl2pPr marL="1440043" indent="0">
              <a:buNone/>
              <a:defRPr sz="3780"/>
            </a:lvl2pPr>
            <a:lvl3pPr marL="2880086" indent="0">
              <a:buNone/>
              <a:defRPr sz="3150"/>
            </a:lvl3pPr>
            <a:lvl4pPr marL="4320129" indent="0">
              <a:buNone/>
              <a:defRPr sz="2835"/>
            </a:lvl4pPr>
            <a:lvl5pPr marL="5760171" indent="0">
              <a:buNone/>
              <a:defRPr sz="2835"/>
            </a:lvl5pPr>
            <a:lvl6pPr marL="7200214" indent="0">
              <a:buNone/>
              <a:defRPr sz="2835"/>
            </a:lvl6pPr>
            <a:lvl7pPr marL="8640257" indent="0">
              <a:buNone/>
              <a:defRPr sz="2835"/>
            </a:lvl7pPr>
            <a:lvl8pPr marL="10080300" indent="0">
              <a:buNone/>
              <a:defRPr sz="2835"/>
            </a:lvl8pPr>
            <a:lvl9pPr marL="11520343" indent="0">
              <a:buNone/>
              <a:defRPr sz="283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00900" y="13866869"/>
            <a:ext cx="8064119" cy="3946729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396314" y="18293612"/>
            <a:ext cx="8064119" cy="21162971"/>
          </a:xfrm>
        </p:spPr>
        <p:txBody>
          <a:bodyPr anchor="t">
            <a:normAutofit/>
          </a:bodyPr>
          <a:lstStyle>
            <a:lvl1pPr marL="0" indent="0">
              <a:buNone/>
              <a:defRPr sz="4410"/>
            </a:lvl1pPr>
            <a:lvl2pPr marL="1440043" indent="0">
              <a:buNone/>
              <a:defRPr sz="3780"/>
            </a:lvl2pPr>
            <a:lvl3pPr marL="2880086" indent="0">
              <a:buNone/>
              <a:defRPr sz="3150"/>
            </a:lvl3pPr>
            <a:lvl4pPr marL="4320129" indent="0">
              <a:buNone/>
              <a:defRPr sz="2835"/>
            </a:lvl4pPr>
            <a:lvl5pPr marL="5760171" indent="0">
              <a:buNone/>
              <a:defRPr sz="2835"/>
            </a:lvl5pPr>
            <a:lvl6pPr marL="7200214" indent="0">
              <a:buNone/>
              <a:defRPr sz="2835"/>
            </a:lvl6pPr>
            <a:lvl7pPr marL="8640257" indent="0">
              <a:buNone/>
              <a:defRPr sz="2835"/>
            </a:lvl7pPr>
            <a:lvl8pPr marL="10080300" indent="0">
              <a:buNone/>
              <a:defRPr sz="2835"/>
            </a:lvl8pPr>
            <a:lvl9pPr marL="11520343" indent="0">
              <a:buNone/>
              <a:defRPr sz="283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864275" y="13813533"/>
            <a:ext cx="8064119" cy="3946729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8864278" y="18296740"/>
            <a:ext cx="8064119" cy="21159865"/>
          </a:xfrm>
        </p:spPr>
        <p:txBody>
          <a:bodyPr anchor="t">
            <a:normAutofit/>
          </a:bodyPr>
          <a:lstStyle>
            <a:lvl1pPr marL="0" indent="0">
              <a:buNone/>
              <a:defRPr sz="4410"/>
            </a:lvl1pPr>
            <a:lvl2pPr marL="1440043" indent="0">
              <a:buNone/>
              <a:defRPr sz="3780"/>
            </a:lvl2pPr>
            <a:lvl3pPr marL="2880086" indent="0">
              <a:buNone/>
              <a:defRPr sz="3150"/>
            </a:lvl3pPr>
            <a:lvl4pPr marL="4320129" indent="0">
              <a:buNone/>
              <a:defRPr sz="2835"/>
            </a:lvl4pPr>
            <a:lvl5pPr marL="5760171" indent="0">
              <a:buNone/>
              <a:defRPr sz="2835"/>
            </a:lvl5pPr>
            <a:lvl6pPr marL="7200214" indent="0">
              <a:buNone/>
              <a:defRPr sz="2835"/>
            </a:lvl6pPr>
            <a:lvl7pPr marL="8640257" indent="0">
              <a:buNone/>
              <a:defRPr sz="2835"/>
            </a:lvl7pPr>
            <a:lvl8pPr marL="10080300" indent="0">
              <a:buNone/>
              <a:defRPr sz="2835"/>
            </a:lvl8pPr>
            <a:lvl9pPr marL="11520343" indent="0">
              <a:buNone/>
              <a:defRPr sz="283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139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40107" y="4800071"/>
            <a:ext cx="20101034" cy="81601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72028" y="25911189"/>
            <a:ext cx="8064119" cy="4300945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872028" y="14688217"/>
            <a:ext cx="8064119" cy="949494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40"/>
            </a:lvl1pPr>
            <a:lvl2pPr marL="1440043" indent="0">
              <a:buNone/>
              <a:defRPr sz="5040"/>
            </a:lvl2pPr>
            <a:lvl3pPr marL="2880086" indent="0">
              <a:buNone/>
              <a:defRPr sz="5040"/>
            </a:lvl3pPr>
            <a:lvl4pPr marL="4320129" indent="0">
              <a:buNone/>
              <a:defRPr sz="5040"/>
            </a:lvl4pPr>
            <a:lvl5pPr marL="5760171" indent="0">
              <a:buNone/>
              <a:defRPr sz="5040"/>
            </a:lvl5pPr>
            <a:lvl6pPr marL="7200214" indent="0">
              <a:buNone/>
              <a:defRPr sz="5040"/>
            </a:lvl6pPr>
            <a:lvl7pPr marL="8640257" indent="0">
              <a:buNone/>
              <a:defRPr sz="5040"/>
            </a:lvl7pPr>
            <a:lvl8pPr marL="10080300" indent="0">
              <a:buNone/>
              <a:defRPr sz="5040"/>
            </a:lvl8pPr>
            <a:lvl9pPr marL="11520343" indent="0">
              <a:buNone/>
              <a:defRPr sz="504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72028" y="30212122"/>
            <a:ext cx="8064119" cy="9244464"/>
          </a:xfrm>
        </p:spPr>
        <p:txBody>
          <a:bodyPr anchor="t">
            <a:normAutofit/>
          </a:bodyPr>
          <a:lstStyle>
            <a:lvl1pPr marL="0" indent="0">
              <a:buNone/>
              <a:defRPr sz="4410"/>
            </a:lvl1pPr>
            <a:lvl2pPr marL="1440043" indent="0">
              <a:buNone/>
              <a:defRPr sz="3780"/>
            </a:lvl2pPr>
            <a:lvl3pPr marL="2880086" indent="0">
              <a:buNone/>
              <a:defRPr sz="3150"/>
            </a:lvl3pPr>
            <a:lvl4pPr marL="4320129" indent="0">
              <a:buNone/>
              <a:defRPr sz="2835"/>
            </a:lvl4pPr>
            <a:lvl5pPr marL="5760171" indent="0">
              <a:buNone/>
              <a:defRPr sz="2835"/>
            </a:lvl5pPr>
            <a:lvl6pPr marL="7200214" indent="0">
              <a:buNone/>
              <a:defRPr sz="2835"/>
            </a:lvl6pPr>
            <a:lvl7pPr marL="8640257" indent="0">
              <a:buNone/>
              <a:defRPr sz="2835"/>
            </a:lvl7pPr>
            <a:lvl8pPr marL="10080300" indent="0">
              <a:buNone/>
              <a:defRPr sz="2835"/>
            </a:lvl8pPr>
            <a:lvl9pPr marL="11520343" indent="0">
              <a:buNone/>
              <a:defRPr sz="283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68257" y="25911189"/>
            <a:ext cx="8064119" cy="4300945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0368254" y="14688217"/>
            <a:ext cx="8064119" cy="951108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40"/>
            </a:lvl1pPr>
            <a:lvl2pPr marL="1440043" indent="0">
              <a:buNone/>
              <a:defRPr sz="5040"/>
            </a:lvl2pPr>
            <a:lvl3pPr marL="2880086" indent="0">
              <a:buNone/>
              <a:defRPr sz="5040"/>
            </a:lvl3pPr>
            <a:lvl4pPr marL="4320129" indent="0">
              <a:buNone/>
              <a:defRPr sz="5040"/>
            </a:lvl4pPr>
            <a:lvl5pPr marL="5760171" indent="0">
              <a:buNone/>
              <a:defRPr sz="5040"/>
            </a:lvl5pPr>
            <a:lvl6pPr marL="7200214" indent="0">
              <a:buNone/>
              <a:defRPr sz="5040"/>
            </a:lvl6pPr>
            <a:lvl7pPr marL="8640257" indent="0">
              <a:buNone/>
              <a:defRPr sz="5040"/>
            </a:lvl7pPr>
            <a:lvl8pPr marL="10080300" indent="0">
              <a:buNone/>
              <a:defRPr sz="5040"/>
            </a:lvl8pPr>
            <a:lvl9pPr marL="11520343" indent="0">
              <a:buNone/>
              <a:defRPr sz="504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365060" y="30212116"/>
            <a:ext cx="8064119" cy="9244464"/>
          </a:xfrm>
        </p:spPr>
        <p:txBody>
          <a:bodyPr anchor="t">
            <a:normAutofit/>
          </a:bodyPr>
          <a:lstStyle>
            <a:lvl1pPr marL="0" indent="0">
              <a:buNone/>
              <a:defRPr sz="4410"/>
            </a:lvl1pPr>
            <a:lvl2pPr marL="1440043" indent="0">
              <a:buNone/>
              <a:defRPr sz="3780"/>
            </a:lvl2pPr>
            <a:lvl3pPr marL="2880086" indent="0">
              <a:buNone/>
              <a:defRPr sz="3150"/>
            </a:lvl3pPr>
            <a:lvl4pPr marL="4320129" indent="0">
              <a:buNone/>
              <a:defRPr sz="2835"/>
            </a:lvl4pPr>
            <a:lvl5pPr marL="5760171" indent="0">
              <a:buNone/>
              <a:defRPr sz="2835"/>
            </a:lvl5pPr>
            <a:lvl6pPr marL="7200214" indent="0">
              <a:buNone/>
              <a:defRPr sz="2835"/>
            </a:lvl6pPr>
            <a:lvl7pPr marL="8640257" indent="0">
              <a:buNone/>
              <a:defRPr sz="2835"/>
            </a:lvl7pPr>
            <a:lvl8pPr marL="10080300" indent="0">
              <a:buNone/>
              <a:defRPr sz="2835"/>
            </a:lvl8pPr>
            <a:lvl9pPr marL="11520343" indent="0">
              <a:buNone/>
              <a:defRPr sz="283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877019" y="25911189"/>
            <a:ext cx="8064119" cy="4300945"/>
          </a:xfrm>
        </p:spPr>
        <p:txBody>
          <a:bodyPr anchor="b">
            <a:noAutofit/>
          </a:bodyPr>
          <a:lstStyle>
            <a:lvl1pPr marL="0" indent="0">
              <a:buNone/>
              <a:defRPr sz="755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8877016" y="14688226"/>
            <a:ext cx="8064119" cy="95051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40"/>
            </a:lvl1pPr>
            <a:lvl2pPr marL="1440043" indent="0">
              <a:buNone/>
              <a:defRPr sz="5040"/>
            </a:lvl2pPr>
            <a:lvl3pPr marL="2880086" indent="0">
              <a:buNone/>
              <a:defRPr sz="5040"/>
            </a:lvl3pPr>
            <a:lvl4pPr marL="4320129" indent="0">
              <a:buNone/>
              <a:defRPr sz="5040"/>
            </a:lvl4pPr>
            <a:lvl5pPr marL="5760171" indent="0">
              <a:buNone/>
              <a:defRPr sz="5040"/>
            </a:lvl5pPr>
            <a:lvl6pPr marL="7200214" indent="0">
              <a:buNone/>
              <a:defRPr sz="5040"/>
            </a:lvl6pPr>
            <a:lvl7pPr marL="8640257" indent="0">
              <a:buNone/>
              <a:defRPr sz="5040"/>
            </a:lvl7pPr>
            <a:lvl8pPr marL="10080300" indent="0">
              <a:buNone/>
              <a:defRPr sz="5040"/>
            </a:lvl8pPr>
            <a:lvl9pPr marL="11520343" indent="0">
              <a:buNone/>
              <a:defRPr sz="504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8876726" y="30212103"/>
            <a:ext cx="8064119" cy="9244464"/>
          </a:xfrm>
        </p:spPr>
        <p:txBody>
          <a:bodyPr anchor="t">
            <a:normAutofit/>
          </a:bodyPr>
          <a:lstStyle>
            <a:lvl1pPr marL="0" indent="0">
              <a:buNone/>
              <a:defRPr sz="4410"/>
            </a:lvl1pPr>
            <a:lvl2pPr marL="1440043" indent="0">
              <a:buNone/>
              <a:defRPr sz="3780"/>
            </a:lvl2pPr>
            <a:lvl3pPr marL="2880086" indent="0">
              <a:buNone/>
              <a:defRPr sz="3150"/>
            </a:lvl3pPr>
            <a:lvl4pPr marL="4320129" indent="0">
              <a:buNone/>
              <a:defRPr sz="2835"/>
            </a:lvl4pPr>
            <a:lvl5pPr marL="5760171" indent="0">
              <a:buNone/>
              <a:defRPr sz="2835"/>
            </a:lvl5pPr>
            <a:lvl6pPr marL="7200214" indent="0">
              <a:buNone/>
              <a:defRPr sz="2835"/>
            </a:lvl6pPr>
            <a:lvl7pPr marL="8640257" indent="0">
              <a:buNone/>
              <a:defRPr sz="2835"/>
            </a:lvl7pPr>
            <a:lvl8pPr marL="10080300" indent="0">
              <a:buNone/>
              <a:defRPr sz="2835"/>
            </a:lvl8pPr>
            <a:lvl9pPr marL="11520343" indent="0">
              <a:buNone/>
              <a:defRPr sz="283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70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2028" y="13824204"/>
            <a:ext cx="25056370" cy="2563237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248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0462"/>
            <a:ext cx="28800425" cy="117301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068326" y="4706737"/>
            <a:ext cx="4860072" cy="267637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2029" y="4700076"/>
            <a:ext cx="19773630" cy="2677036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518923" y="2400045"/>
            <a:ext cx="6876101" cy="2300034"/>
          </a:xfrm>
        </p:spPr>
        <p:txBody>
          <a:bodyPr/>
          <a:lstStyle>
            <a:lvl1pPr algn="r">
              <a:defRPr/>
            </a:lvl1pPr>
          </a:lstStyle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2028" y="2400045"/>
            <a:ext cx="15214889" cy="2300034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827031" y="2400045"/>
            <a:ext cx="2101366" cy="2300034"/>
          </a:xfrm>
        </p:spPr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29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25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0462"/>
            <a:ext cx="28800425" cy="11730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28" y="4746744"/>
            <a:ext cx="25056370" cy="17650245"/>
          </a:xfrm>
        </p:spPr>
        <p:txBody>
          <a:bodyPr anchor="b">
            <a:normAutofit/>
          </a:bodyPr>
          <a:lstStyle>
            <a:lvl1pPr algn="r"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2029" y="22940345"/>
            <a:ext cx="25056373" cy="8530104"/>
          </a:xfrm>
        </p:spPr>
        <p:txBody>
          <a:bodyPr>
            <a:normAutofit/>
          </a:bodyPr>
          <a:lstStyle>
            <a:lvl1pPr marL="0" indent="0" algn="r">
              <a:buNone/>
              <a:defRPr sz="6929">
                <a:solidFill>
                  <a:schemeClr val="tx1">
                    <a:tint val="75000"/>
                  </a:schemeClr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518923" y="2400045"/>
            <a:ext cx="6876101" cy="2300034"/>
          </a:xfrm>
        </p:spPr>
        <p:txBody>
          <a:bodyPr/>
          <a:lstStyle>
            <a:lvl1pPr algn="r">
              <a:defRPr/>
            </a:lvl1pPr>
          </a:lstStyle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2028" y="2400045"/>
            <a:ext cx="15214889" cy="2300034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827033" y="2400045"/>
            <a:ext cx="2101363" cy="2300034"/>
          </a:xfrm>
        </p:spPr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85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2029" y="13824204"/>
            <a:ext cx="12316966" cy="256323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1000" y="13824204"/>
            <a:ext cx="12307394" cy="256323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1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101" y="4800071"/>
            <a:ext cx="20088296" cy="81601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6745" y="13756436"/>
            <a:ext cx="11602247" cy="5190073"/>
          </a:xfrm>
        </p:spPr>
        <p:txBody>
          <a:bodyPr anchor="b">
            <a:normAutofit/>
          </a:bodyPr>
          <a:lstStyle>
            <a:lvl1pPr marL="0" indent="0">
              <a:buNone/>
              <a:defRPr sz="881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2026" y="19733630"/>
            <a:ext cx="12316966" cy="1972295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35718" y="13756436"/>
            <a:ext cx="11592678" cy="5190073"/>
          </a:xfrm>
        </p:spPr>
        <p:txBody>
          <a:bodyPr anchor="b">
            <a:normAutofit/>
          </a:bodyPr>
          <a:lstStyle>
            <a:lvl1pPr marL="0" indent="0">
              <a:buNone/>
              <a:defRPr sz="8819" b="0">
                <a:solidFill>
                  <a:schemeClr val="tx1"/>
                </a:solidFill>
              </a:defRPr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0999" y="19733630"/>
            <a:ext cx="12307397" cy="1972295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6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22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47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28" y="9600142"/>
            <a:ext cx="9720143" cy="10080149"/>
          </a:xfrm>
        </p:spPr>
        <p:txBody>
          <a:bodyPr anchor="b"/>
          <a:lstStyle>
            <a:lvl1pPr algn="l"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0181" y="4704070"/>
            <a:ext cx="14688217" cy="34752513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2028" y="19680291"/>
            <a:ext cx="9720143" cy="19776292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5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28" y="9600142"/>
            <a:ext cx="12837134" cy="10080149"/>
          </a:xfrm>
        </p:spPr>
        <p:txBody>
          <a:bodyPr anchor="b"/>
          <a:lstStyle>
            <a:lvl1pPr algn="l"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62507" y="4732303"/>
            <a:ext cx="11572561" cy="34724280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2028" y="19680291"/>
            <a:ext cx="12837134" cy="19776292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0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425" cy="68101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101" y="4815019"/>
            <a:ext cx="20088296" cy="8145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2028" y="13824204"/>
            <a:ext cx="25056370" cy="25632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96298" y="40040601"/>
            <a:ext cx="673209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A806-30F1-4575-9EE2-C15FCA916869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2028" y="40037420"/>
            <a:ext cx="1789226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00305" y="2400045"/>
            <a:ext cx="6228092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60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7" r:id="rId1"/>
    <p:sldLayoutId id="2147485428" r:id="rId2"/>
    <p:sldLayoutId id="2147485429" r:id="rId3"/>
    <p:sldLayoutId id="2147485430" r:id="rId4"/>
    <p:sldLayoutId id="2147485431" r:id="rId5"/>
    <p:sldLayoutId id="2147485432" r:id="rId6"/>
    <p:sldLayoutId id="2147485433" r:id="rId7"/>
    <p:sldLayoutId id="2147485434" r:id="rId8"/>
    <p:sldLayoutId id="2147485435" r:id="rId9"/>
    <p:sldLayoutId id="2147485436" r:id="rId10"/>
    <p:sldLayoutId id="2147485437" r:id="rId11"/>
    <p:sldLayoutId id="2147485438" r:id="rId12"/>
    <p:sldLayoutId id="2147485439" r:id="rId13"/>
    <p:sldLayoutId id="2147485440" r:id="rId14"/>
    <p:sldLayoutId id="2147485441" r:id="rId15"/>
    <p:sldLayoutId id="2147485442" r:id="rId16"/>
    <p:sldLayoutId id="2147485443" r:id="rId17"/>
  </p:sldLayoutIdLst>
  <p:txStyles>
    <p:titleStyle>
      <a:lvl1pPr algn="r" defTabSz="2880086" rtl="0" eaLnBrk="1" latinLnBrk="0" hangingPunct="1">
        <a:lnSpc>
          <a:spcPct val="90000"/>
        </a:lnSpc>
        <a:spcBef>
          <a:spcPct val="0"/>
        </a:spcBef>
        <a:buNone/>
        <a:defRPr sz="12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B01664-C6B9-9D4D-98F0-E5F4427D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40850"/>
            <a:ext cx="28800425" cy="205630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873780" y="1552714"/>
            <a:ext cx="174560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PEDAL ERGONOMÉTRICO FISIOTERÁPICO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52527" y="10301299"/>
            <a:ext cx="932163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Arthur Borghi Scarabelin</a:t>
            </a:r>
          </a:p>
          <a:p>
            <a:pPr algn="ctr"/>
            <a:r>
              <a:rPr lang="pt-B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Bianca Ayumi Saito</a:t>
            </a:r>
          </a:p>
          <a:p>
            <a:pPr algn="ctr"/>
            <a:r>
              <a:rPr lang="pt-B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Rodrigues de Moura</a:t>
            </a:r>
          </a:p>
          <a:p>
            <a:pPr algn="ctr"/>
            <a:r>
              <a:rPr lang="pt-B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Flávio Henrique Dias Romão</a:t>
            </a:r>
          </a:p>
          <a:p>
            <a:pPr algn="ctr"/>
            <a:r>
              <a:rPr lang="pt-B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Gustavo Freire Barroso</a:t>
            </a:r>
          </a:p>
          <a:p>
            <a:pPr algn="ctr"/>
            <a:r>
              <a:rPr lang="pt-B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João Pedro Coelho de Sousa</a:t>
            </a:r>
          </a:p>
          <a:p>
            <a:pPr algn="ctr"/>
            <a:r>
              <a:rPr lang="pt-B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Lucas Franchesco da Silva</a:t>
            </a:r>
          </a:p>
          <a:p>
            <a:pPr algn="ctr"/>
            <a:r>
              <a:rPr lang="pt-BR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Matheus Henrique Xavier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021826" y="17080474"/>
            <a:ext cx="9983036" cy="231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Orientador(es): Prof. Ronildo Ferreira e  Prof. Luciana Baptista</a:t>
            </a:r>
          </a:p>
          <a:p>
            <a:pPr algn="ctr"/>
            <a:endParaRPr lang="pt-BR" sz="44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22079" y="41503994"/>
            <a:ext cx="968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ETIM Técnico em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Informática</a:t>
            </a:r>
            <a:endParaRPr lang="pt-BR" sz="284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91EB26-D5A4-F64C-8AA8-ACECC6DA4E9D}"/>
              </a:ext>
            </a:extLst>
          </p:cNvPr>
          <p:cNvSpPr txBox="1"/>
          <p:nvPr/>
        </p:nvSpPr>
        <p:spPr>
          <a:xfrm>
            <a:off x="13520538" y="41503995"/>
            <a:ext cx="1759347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Dez/2019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60" y="20560156"/>
            <a:ext cx="6639358" cy="496584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078" y="25298883"/>
            <a:ext cx="3452534" cy="293161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442573" y="10004290"/>
            <a:ext cx="150031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Nossa metodologia foi uma pesquisa exploratória com uma coleta de dados e um levantamento  bibliográfico. As conclusões foram que o número de deficientes físicos vem aumentando anualmente entretanto o numero de profissionais da área da saúde não acompanha como mostra o Figura 1.</a:t>
            </a:r>
            <a:endParaRPr lang="pt-BR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573" y="13482165"/>
            <a:ext cx="15003156" cy="675994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387" y="25312578"/>
            <a:ext cx="3563120" cy="2931616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13442573" y="9158399"/>
            <a:ext cx="101037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Metodologia: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9819757" y="20468164"/>
            <a:ext cx="5002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224463" y="26526022"/>
            <a:ext cx="4414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Jogos: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9819757" y="21528451"/>
            <a:ext cx="1675418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hangingPunct="0">
              <a:spcAft>
                <a:spcPts val="1000"/>
              </a:spcAft>
            </a:pPr>
            <a:r>
              <a:rPr lang="pt-BR" sz="44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Lohit Hindi"/>
              </a:rPr>
              <a:t>O </a:t>
            </a:r>
            <a:r>
              <a:rPr lang="pt-BR" sz="4400" i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Lohit Hindi"/>
              </a:rPr>
              <a:t>Hardware </a:t>
            </a:r>
            <a:r>
              <a:rPr lang="pt-BR" sz="44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Lohit Hindi"/>
              </a:rPr>
              <a:t>funciona de maneira bem simples: Ele é um pedal ergométrico que ajuda no tratamento fisioterápico de pacientes com os movimentos inferiores debilitados, aplicando força e auxiliando os pacientes a concluir o movimento.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2665441" y="31542634"/>
            <a:ext cx="346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5400" dirty="0"/>
              <a:t>:</a:t>
            </a: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78" y="31209785"/>
            <a:ext cx="8645194" cy="6378171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12634788" y="32767446"/>
            <a:ext cx="149153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Site foi criado para exibir e cadastrar dados dos pacientes e médicos envolvidos com o uso do projeto. Com o auxilio de um servidor e de um banco de dados, os dados do paciente em tratamento são facilmente exibidos aos responsáveis pelo tratamento.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224463" y="27476209"/>
            <a:ext cx="178010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jogos são parte fundamental do tratamento, eles fazem a coleta de dados durante a sessão do paciente e enviam os dados para o sistema que envia ao site para a exibição dos dados do paciente. Dois jogos foram desenvolvidos e auxiliam o tratamento em conjunto com o hardware e com o site.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10869978" y="4727833"/>
            <a:ext cx="17033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pedal ergométrica com fins fisioterápicos para o uso de pacientes com os movimentos debilitados da parte inferior. Com a integração do Hardware com dois jogos para o tratamento dos pacientes e um site para o armazenamento e a verificação dos dados dos mesmos. 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0913734" y="3617791"/>
            <a:ext cx="26068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Resumo: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2" y="1538757"/>
            <a:ext cx="10303866" cy="626818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392" y="28271917"/>
            <a:ext cx="3424220" cy="307249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387" y="28326662"/>
            <a:ext cx="3563120" cy="307249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068414" y="7897608"/>
            <a:ext cx="6389185" cy="119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P.KompanyS.A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4301146" y="20311795"/>
            <a:ext cx="13286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1: Gráfico com  o os dados de pacientes e profissionais.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058775" y="25513217"/>
            <a:ext cx="6132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2: Pedal Ergométrico.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1197003" y="31414428"/>
            <a:ext cx="6128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3: Imagens com duas </a:t>
            </a:r>
          </a:p>
          <a:p>
            <a:pPr algn="ctr"/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telas de cada jogo.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818752" y="37997157"/>
            <a:ext cx="775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4: Site de cadastro e consulta.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46004" y="19128526"/>
            <a:ext cx="127682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 ao Doutor: Milton Flávio de Macedo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046004" y="39127834"/>
            <a:ext cx="2924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Referencias bibliográficas:</a:t>
            </a:r>
            <a:endParaRPr lang="pt-BR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1785998" y="27387796"/>
            <a:ext cx="1734540" cy="119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6832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717</TotalTime>
  <Words>350</Words>
  <Application>Microsoft Office PowerPoint</Application>
  <PresentationFormat>Personalizar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Times New Roman</vt:lpstr>
      <vt:lpstr>Trilha de Vapor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ronildo</dc:creator>
  <cp:lastModifiedBy>Matheus Xavier</cp:lastModifiedBy>
  <cp:revision>57</cp:revision>
  <cp:lastPrinted>2015-10-28T16:52:25Z</cp:lastPrinted>
  <dcterms:created xsi:type="dcterms:W3CDTF">2015-10-27T16:11:00Z</dcterms:created>
  <dcterms:modified xsi:type="dcterms:W3CDTF">2020-03-27T02:32:07Z</dcterms:modified>
</cp:coreProperties>
</file>