
<file path=[Content_Types].xml><?xml version="1.0" encoding="utf-8"?>
<Types xmlns="http://schemas.openxmlformats.org/package/2006/content-types">
  <Default Extension="jpeg" ContentType="image/jpeg"/>
  <Default Extension="wdp" ContentType="image/vnd.ms-photo"/>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6" r:id="rId3"/>
    <p:sldId id="263" r:id="rId4"/>
    <p:sldId id="279" r:id="rId5"/>
    <p:sldId id="265" r:id="rId6"/>
    <p:sldId id="258" r:id="rId7"/>
    <p:sldId id="277" r:id="rId8"/>
    <p:sldId id="257" r:id="rId9"/>
    <p:sldId id="280" r:id="rId10"/>
    <p:sldId id="264" r:id="rId11"/>
    <p:sldId id="25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7405"/>
    <a:srgbClr val="EEF26D"/>
    <a:srgbClr val="4E7DA6"/>
    <a:srgbClr val="F2F2F2"/>
    <a:srgbClr val="F24535"/>
    <a:srgbClr val="99C86E"/>
    <a:srgbClr val="71A73F"/>
    <a:srgbClr val="F24838"/>
    <a:srgbClr val="F67A6E"/>
    <a:srgbClr val="5F8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5343" autoAdjust="0"/>
  </p:normalViewPr>
  <p:slideViewPr>
    <p:cSldViewPr snapToGrid="0" showGuides="1">
      <p:cViewPr>
        <p:scale>
          <a:sx n="33" d="100"/>
          <a:sy n="33" d="100"/>
        </p:scale>
        <p:origin x="-2142" y="-660"/>
      </p:cViewPr>
      <p:guideLst>
        <p:guide orient="horz" pos="2224"/>
        <p:guide orient="horz" pos="3642"/>
        <p:guide orient="horz" pos="593"/>
        <p:guide pos="3888"/>
        <p:guide pos="671"/>
        <p:guide pos="70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B0CDA56-1B1F-4508-A296-04B755FC9ED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F48397-B2FA-472E-984B-EF071D1CEA3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0CDA56-1B1F-4508-A296-04B755FC9ED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F48397-B2FA-472E-984B-EF071D1CEA3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0CDA56-1B1F-4508-A296-04B755FC9ED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F48397-B2FA-472E-984B-EF071D1CEA3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0CDA56-1B1F-4508-A296-04B755FC9ED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F48397-B2FA-472E-984B-EF071D1CEA3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B0CDA56-1B1F-4508-A296-04B755FC9ED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F48397-B2FA-472E-984B-EF071D1CEA3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B0CDA56-1B1F-4508-A296-04B755FC9ED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F48397-B2FA-472E-984B-EF071D1CEA3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B0CDA56-1B1F-4508-A296-04B755FC9ED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F48397-B2FA-472E-984B-EF071D1CEA3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B0CDA56-1B1F-4508-A296-04B755FC9ED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F48397-B2FA-472E-984B-EF071D1CEA3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B0CDA56-1B1F-4508-A296-04B755FC9ED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F48397-B2FA-472E-984B-EF071D1CEA3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B0CDA56-1B1F-4508-A296-04B755FC9ED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F48397-B2FA-472E-984B-EF071D1CEA3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B0CDA56-1B1F-4508-A296-04B755FC9ED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F48397-B2FA-472E-984B-EF071D1CEA3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alpha val="63000"/>
                <a:lumMod val="77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CDA56-1B1F-4508-A296-04B755FC9ED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48397-B2FA-472E-984B-EF071D1CEA3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emf"/><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image" Target="../media/image2.emf"/></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ctrTitle"/>
          </p:nvPr>
        </p:nvSpPr>
        <p:spPr>
          <a:xfrm>
            <a:off x="67945" y="5398"/>
            <a:ext cx="9144000" cy="2387600"/>
          </a:xfrm>
        </p:spPr>
        <p:txBody>
          <a:bodyPr/>
          <a:p>
            <a:r>
              <a:rPr lang="zh-CN" altLang="en-US"/>
              <a:t>神的坐骑</a:t>
            </a:r>
            <a:r>
              <a:rPr lang="zh-CN" altLang="en-US" sz="2400"/>
              <a:t>（汽车维保平台）</a:t>
            </a:r>
            <a:endParaRPr lang="zh-CN" altLang="en-US" sz="2400"/>
          </a:p>
        </p:txBody>
      </p:sp>
      <p:sp>
        <p:nvSpPr>
          <p:cNvPr id="3" name="副标题 2"/>
          <p:cNvSpPr>
            <a:spLocks noGrp="1"/>
          </p:cNvSpPr>
          <p:nvPr>
            <p:ph type="subTitle" idx="1"/>
          </p:nvPr>
        </p:nvSpPr>
        <p:spPr>
          <a:xfrm>
            <a:off x="212725" y="2393315"/>
            <a:ext cx="6360795" cy="1595755"/>
          </a:xfrm>
        </p:spPr>
        <p:txBody>
          <a:bodyPr>
            <a:normAutofit lnSpcReduction="20000"/>
          </a:bodyPr>
          <a:p>
            <a:pPr algn="l"/>
            <a:r>
              <a:rPr lang="zh-CN" altLang="en-US"/>
              <a:t>指导老师：王老师</a:t>
            </a:r>
            <a:endParaRPr lang="zh-CN" altLang="en-US"/>
          </a:p>
          <a:p>
            <a:pPr algn="l"/>
            <a:r>
              <a:rPr lang="zh-CN" altLang="en-US"/>
              <a:t>项目组员：张文星</a:t>
            </a:r>
            <a:r>
              <a:rPr lang="en-US" altLang="zh-CN"/>
              <a:t>,</a:t>
            </a:r>
            <a:r>
              <a:rPr lang="zh-CN" altLang="en-US"/>
              <a:t>程燕</a:t>
            </a:r>
            <a:r>
              <a:rPr lang="en-US" altLang="zh-CN"/>
              <a:t>,</a:t>
            </a:r>
            <a:r>
              <a:rPr lang="zh-CN" altLang="en-US"/>
              <a:t>钟燕玲</a:t>
            </a:r>
            <a:r>
              <a:rPr lang="en-US" altLang="zh-CN"/>
              <a:t>,</a:t>
            </a:r>
            <a:endParaRPr lang="en-US" altLang="zh-CN"/>
          </a:p>
          <a:p>
            <a:pPr algn="l"/>
            <a:r>
              <a:rPr lang="zh-CN" altLang="en-US"/>
              <a:t>杨泽桥</a:t>
            </a:r>
            <a:r>
              <a:rPr lang="en-US" altLang="zh-CN"/>
              <a:t>,</a:t>
            </a:r>
            <a:r>
              <a:rPr lang="zh-CN" altLang="en-US"/>
              <a:t>姚勇</a:t>
            </a:r>
            <a:r>
              <a:rPr lang="en-US" altLang="zh-CN"/>
              <a:t>,</a:t>
            </a:r>
            <a:r>
              <a:rPr lang="zh-CN" altLang="en-US"/>
              <a:t>郭昶</a:t>
            </a:r>
            <a:r>
              <a:rPr lang="en-US" altLang="zh-CN"/>
              <a:t>,</a:t>
            </a:r>
            <a:r>
              <a:rPr lang="zh-CN" altLang="en-US"/>
              <a:t>杨建勇</a:t>
            </a:r>
            <a:r>
              <a:rPr lang="en-US" altLang="zh-CN"/>
              <a:t>,</a:t>
            </a:r>
            <a:r>
              <a:rPr lang="zh-CN" altLang="en-US"/>
              <a:t>王怡</a:t>
            </a:r>
            <a:r>
              <a:rPr lang="en-US" altLang="zh-CN"/>
              <a:t>,</a:t>
            </a:r>
            <a:endParaRPr lang="en-US" altLang="zh-CN"/>
          </a:p>
          <a:p>
            <a:pPr algn="l"/>
            <a:r>
              <a:rPr lang="zh-CN" altLang="en-US"/>
              <a:t>姜圆</a:t>
            </a:r>
            <a:r>
              <a:rPr lang="en-US" altLang="zh-CN"/>
              <a:t>,</a:t>
            </a:r>
            <a:r>
              <a:rPr lang="zh-CN" altLang="en-US"/>
              <a:t>王彬</a:t>
            </a:r>
            <a:r>
              <a:rPr lang="en-US" altLang="zh-CN"/>
              <a:t>,</a:t>
            </a:r>
            <a:r>
              <a:rPr lang="zh-CN" altLang="en-US"/>
              <a:t>肖铭丰</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l="123" r="-123" b="15809"/>
          <a:stretch>
            <a:fillRect/>
          </a:stretch>
        </p:blipFill>
        <p:spPr>
          <a:xfrm>
            <a:off x="0" y="0"/>
            <a:ext cx="12244218" cy="6865496"/>
          </a:xfrm>
          <a:prstGeom prst="rect">
            <a:avLst/>
          </a:prstGeom>
        </p:spPr>
      </p:pic>
      <p:pic>
        <p:nvPicPr>
          <p:cNvPr id="4" name="图片 3"/>
          <p:cNvPicPr>
            <a:picLocks noChangeAspect="1"/>
          </p:cNvPicPr>
          <p:nvPr/>
        </p:nvPicPr>
        <p:blipFill rotWithShape="1">
          <a:blip r:embed="rId2" cstate="print">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l="123" t="37131" r="-123" b="38053"/>
          <a:stretch>
            <a:fillRect/>
          </a:stretch>
        </p:blipFill>
        <p:spPr>
          <a:xfrm>
            <a:off x="0" y="3028012"/>
            <a:ext cx="12244218" cy="2023673"/>
          </a:xfrm>
          <a:prstGeom prst="rect">
            <a:avLst/>
          </a:prstGeom>
        </p:spPr>
      </p:pic>
      <p:cxnSp>
        <p:nvCxnSpPr>
          <p:cNvPr id="6" name="直接连接符 5"/>
          <p:cNvCxnSpPr/>
          <p:nvPr/>
        </p:nvCxnSpPr>
        <p:spPr>
          <a:xfrm>
            <a:off x="0" y="3028012"/>
            <a:ext cx="12244218"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5051685"/>
            <a:ext cx="12244218"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055688" y="3453847"/>
            <a:ext cx="1214727" cy="1201984"/>
            <a:chOff x="2614304" y="3088192"/>
            <a:chExt cx="1214727" cy="1201984"/>
          </a:xfrm>
        </p:grpSpPr>
        <p:sp>
          <p:nvSpPr>
            <p:cNvPr id="9" name="任意多边形 8"/>
            <p:cNvSpPr/>
            <p:nvPr/>
          </p:nvSpPr>
          <p:spPr>
            <a:xfrm rot="10800000">
              <a:off x="2614304" y="3088192"/>
              <a:ext cx="1180556" cy="1201984"/>
            </a:xfrm>
            <a:custGeom>
              <a:avLst/>
              <a:gdLst>
                <a:gd name="connsiteX0" fmla="*/ 782723 w 1092530"/>
                <a:gd name="connsiteY0" fmla="*/ 1112361 h 1112361"/>
                <a:gd name="connsiteX1" fmla="*/ 309807 w 1092530"/>
                <a:gd name="connsiteY1" fmla="*/ 1112361 h 1112361"/>
                <a:gd name="connsiteX2" fmla="*/ 0 w 1092530"/>
                <a:gd name="connsiteY2" fmla="*/ 802554 h 1112361"/>
                <a:gd name="connsiteX3" fmla="*/ 0 w 1092530"/>
                <a:gd name="connsiteY3" fmla="*/ 773241 h 1112361"/>
                <a:gd name="connsiteX4" fmla="*/ 0 w 1092530"/>
                <a:gd name="connsiteY4" fmla="*/ 339120 h 1112361"/>
                <a:gd name="connsiteX5" fmla="*/ 0 w 1092530"/>
                <a:gd name="connsiteY5" fmla="*/ 309807 h 1112361"/>
                <a:gd name="connsiteX6" fmla="*/ 309807 w 1092530"/>
                <a:gd name="connsiteY6" fmla="*/ 0 h 1112361"/>
                <a:gd name="connsiteX7" fmla="*/ 782723 w 1092530"/>
                <a:gd name="connsiteY7" fmla="*/ 0 h 1112361"/>
                <a:gd name="connsiteX8" fmla="*/ 1092530 w 1092530"/>
                <a:gd name="connsiteY8" fmla="*/ 309807 h 1112361"/>
                <a:gd name="connsiteX9" fmla="*/ 1092530 w 1092530"/>
                <a:gd name="connsiteY9" fmla="*/ 339120 h 1112361"/>
                <a:gd name="connsiteX10" fmla="*/ 1092530 w 1092530"/>
                <a:gd name="connsiteY10" fmla="*/ 773241 h 1112361"/>
                <a:gd name="connsiteX11" fmla="*/ 1092530 w 1092530"/>
                <a:gd name="connsiteY11" fmla="*/ 802554 h 1112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2530" h="1112361">
                  <a:moveTo>
                    <a:pt x="782723" y="1112361"/>
                  </a:moveTo>
                  <a:lnTo>
                    <a:pt x="309807" y="1112361"/>
                  </a:lnTo>
                  <a:lnTo>
                    <a:pt x="0" y="802554"/>
                  </a:lnTo>
                  <a:lnTo>
                    <a:pt x="0" y="773241"/>
                  </a:lnTo>
                  <a:lnTo>
                    <a:pt x="0" y="339120"/>
                  </a:lnTo>
                  <a:lnTo>
                    <a:pt x="0" y="309807"/>
                  </a:lnTo>
                  <a:lnTo>
                    <a:pt x="309807" y="0"/>
                  </a:lnTo>
                  <a:lnTo>
                    <a:pt x="782723" y="0"/>
                  </a:lnTo>
                  <a:lnTo>
                    <a:pt x="1092530" y="309807"/>
                  </a:lnTo>
                  <a:lnTo>
                    <a:pt x="1092530" y="339120"/>
                  </a:lnTo>
                  <a:lnTo>
                    <a:pt x="1092530" y="773241"/>
                  </a:lnTo>
                  <a:lnTo>
                    <a:pt x="1092530" y="802554"/>
                  </a:lnTo>
                  <a:close/>
                </a:path>
              </a:pathLst>
            </a:custGeom>
            <a:solidFill>
              <a:srgbClr val="F24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rot="10800000">
              <a:off x="2664181" y="3143746"/>
              <a:ext cx="1071429" cy="1090876"/>
            </a:xfrm>
            <a:custGeom>
              <a:avLst/>
              <a:gdLst>
                <a:gd name="connsiteX0" fmla="*/ 782723 w 1092530"/>
                <a:gd name="connsiteY0" fmla="*/ 1112361 h 1112361"/>
                <a:gd name="connsiteX1" fmla="*/ 309807 w 1092530"/>
                <a:gd name="connsiteY1" fmla="*/ 1112361 h 1112361"/>
                <a:gd name="connsiteX2" fmla="*/ 0 w 1092530"/>
                <a:gd name="connsiteY2" fmla="*/ 802554 h 1112361"/>
                <a:gd name="connsiteX3" fmla="*/ 0 w 1092530"/>
                <a:gd name="connsiteY3" fmla="*/ 773241 h 1112361"/>
                <a:gd name="connsiteX4" fmla="*/ 0 w 1092530"/>
                <a:gd name="connsiteY4" fmla="*/ 339120 h 1112361"/>
                <a:gd name="connsiteX5" fmla="*/ 0 w 1092530"/>
                <a:gd name="connsiteY5" fmla="*/ 309807 h 1112361"/>
                <a:gd name="connsiteX6" fmla="*/ 309807 w 1092530"/>
                <a:gd name="connsiteY6" fmla="*/ 0 h 1112361"/>
                <a:gd name="connsiteX7" fmla="*/ 782723 w 1092530"/>
                <a:gd name="connsiteY7" fmla="*/ 0 h 1112361"/>
                <a:gd name="connsiteX8" fmla="*/ 1092530 w 1092530"/>
                <a:gd name="connsiteY8" fmla="*/ 309807 h 1112361"/>
                <a:gd name="connsiteX9" fmla="*/ 1092530 w 1092530"/>
                <a:gd name="connsiteY9" fmla="*/ 339120 h 1112361"/>
                <a:gd name="connsiteX10" fmla="*/ 1092530 w 1092530"/>
                <a:gd name="connsiteY10" fmla="*/ 773241 h 1112361"/>
                <a:gd name="connsiteX11" fmla="*/ 1092530 w 1092530"/>
                <a:gd name="connsiteY11" fmla="*/ 802554 h 1112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2530" h="1112361">
                  <a:moveTo>
                    <a:pt x="782723" y="1112361"/>
                  </a:moveTo>
                  <a:lnTo>
                    <a:pt x="309807" y="1112361"/>
                  </a:lnTo>
                  <a:lnTo>
                    <a:pt x="0" y="802554"/>
                  </a:lnTo>
                  <a:lnTo>
                    <a:pt x="0" y="773241"/>
                  </a:lnTo>
                  <a:lnTo>
                    <a:pt x="0" y="339120"/>
                  </a:lnTo>
                  <a:lnTo>
                    <a:pt x="0" y="309807"/>
                  </a:lnTo>
                  <a:lnTo>
                    <a:pt x="309807" y="0"/>
                  </a:lnTo>
                  <a:lnTo>
                    <a:pt x="782723" y="0"/>
                  </a:lnTo>
                  <a:lnTo>
                    <a:pt x="1092530" y="309807"/>
                  </a:lnTo>
                  <a:lnTo>
                    <a:pt x="1092530" y="339120"/>
                  </a:lnTo>
                  <a:lnTo>
                    <a:pt x="1092530" y="773241"/>
                  </a:lnTo>
                  <a:lnTo>
                    <a:pt x="1092530" y="802554"/>
                  </a:lnTo>
                  <a:close/>
                </a:path>
              </a:pathLst>
            </a:custGeom>
            <a:solidFill>
              <a:srgbClr val="F2453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720659" y="3396797"/>
              <a:ext cx="1108372" cy="584775"/>
            </a:xfrm>
            <a:prstGeom prst="rect">
              <a:avLst/>
            </a:prstGeom>
            <a:noFill/>
          </p:spPr>
          <p:txBody>
            <a:bodyPr wrap="square" rtlCol="0">
              <a:spAutoFit/>
            </a:bodyPr>
            <a:lstStyle/>
            <a:p>
              <a:r>
                <a:rPr lang="en-US" altLang="zh-CN" sz="3200" spc="-150" dirty="0" smtClean="0">
                  <a:solidFill>
                    <a:schemeClr val="bg1"/>
                  </a:solidFill>
                </a:rPr>
                <a:t>STOP</a:t>
              </a:r>
              <a:endParaRPr lang="zh-CN" altLang="en-US" sz="3200" spc="-150" dirty="0">
                <a:solidFill>
                  <a:schemeClr val="bg1"/>
                </a:solidFill>
              </a:endParaRPr>
            </a:p>
          </p:txBody>
        </p:sp>
      </p:grpSp>
      <p:sp>
        <p:nvSpPr>
          <p:cNvPr id="12" name="文本框 11"/>
          <p:cNvSpPr txBox="1"/>
          <p:nvPr/>
        </p:nvSpPr>
        <p:spPr>
          <a:xfrm>
            <a:off x="8068249" y="3593174"/>
            <a:ext cx="3564120" cy="972820"/>
          </a:xfrm>
          <a:prstGeom prst="rect">
            <a:avLst/>
          </a:prstGeom>
          <a:noFill/>
        </p:spPr>
        <p:txBody>
          <a:bodyPr wrap="square" rtlCol="0">
            <a:spAutoFit/>
          </a:bodyPr>
          <a:lstStyle/>
          <a:p>
            <a:r>
              <a:rPr lang="zh-CN" altLang="en-US" sz="5400" dirty="0" smtClean="0">
                <a:solidFill>
                  <a:schemeClr val="bg1"/>
                </a:solidFill>
                <a:latin typeface="微软雅黑" panose="020B0503020204020204" pitchFamily="34" charset="-122"/>
                <a:ea typeface="微软雅黑" panose="020B0503020204020204" pitchFamily="34" charset="-122"/>
              </a:rPr>
              <a:t>谢谢观赏</a:t>
            </a:r>
            <a:r>
              <a:rPr lang="en-US" altLang="zh-CN" sz="5400" dirty="0" smtClean="0">
                <a:solidFill>
                  <a:schemeClr val="bg1"/>
                </a:solidFill>
                <a:latin typeface="微软雅黑" panose="020B0503020204020204" pitchFamily="34" charset="-122"/>
                <a:ea typeface="微软雅黑" panose="020B0503020204020204" pitchFamily="34" charset="-122"/>
              </a:rPr>
              <a:t>!</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642360" y="3593465"/>
            <a:ext cx="4425950" cy="972820"/>
          </a:xfrm>
          <a:prstGeom prst="rect">
            <a:avLst/>
          </a:prstGeom>
          <a:noFill/>
        </p:spPr>
        <p:txBody>
          <a:bodyPr wrap="square" rtlCol="0">
            <a:spAutoFit/>
          </a:bodyPr>
          <a:lstStyle/>
          <a:p>
            <a:r>
              <a:rPr lang="zh-CN" sz="5400" dirty="0" smtClean="0">
                <a:solidFill>
                  <a:schemeClr val="bg1"/>
                </a:solidFill>
                <a:latin typeface="微软雅黑" panose="020B0503020204020204" pitchFamily="34" charset="-122"/>
                <a:ea typeface="微软雅黑" panose="020B0503020204020204" pitchFamily="34" charset="-122"/>
              </a:rPr>
              <a:t>答辩结束</a:t>
            </a:r>
            <a:endParaRPr lang="zh-CN" sz="5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55472" y="490778"/>
            <a:ext cx="3897129" cy="54864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开发背景</a:t>
            </a: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1055837" y="583660"/>
            <a:ext cx="437061" cy="324390"/>
          </a:xfrm>
          <a:prstGeom prst="rect">
            <a:avLst/>
          </a:prstGeom>
          <a:solidFill>
            <a:srgbClr val="4E7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1147361" y="5792725"/>
            <a:ext cx="704211" cy="455795"/>
            <a:chOff x="2894013" y="908050"/>
            <a:chExt cx="7137400" cy="4619626"/>
          </a:xfrm>
        </p:grpSpPr>
        <p:sp>
          <p:nvSpPr>
            <p:cNvPr id="13" name="AutoShape 3"/>
            <p:cNvSpPr>
              <a:spLocks noChangeAspect="1" noChangeArrowheads="1" noTextEdit="1"/>
            </p:cNvSpPr>
            <p:nvPr/>
          </p:nvSpPr>
          <p:spPr bwMode="auto">
            <a:xfrm>
              <a:off x="2894013" y="908050"/>
              <a:ext cx="71374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Freeform 5"/>
            <p:cNvSpPr>
              <a:spLocks noEditPoints="1"/>
            </p:cNvSpPr>
            <p:nvPr/>
          </p:nvSpPr>
          <p:spPr bwMode="auto">
            <a:xfrm>
              <a:off x="5538788" y="909638"/>
              <a:ext cx="4492625" cy="4618038"/>
            </a:xfrm>
            <a:custGeom>
              <a:avLst/>
              <a:gdLst>
                <a:gd name="T0" fmla="*/ 1495 w 1913"/>
                <a:gd name="T1" fmla="*/ 277 h 1965"/>
                <a:gd name="T2" fmla="*/ 706 w 1913"/>
                <a:gd name="T3" fmla="*/ 0 h 1965"/>
                <a:gd name="T4" fmla="*/ 138 w 1913"/>
                <a:gd name="T5" fmla="*/ 311 h 1965"/>
                <a:gd name="T6" fmla="*/ 0 w 1913"/>
                <a:gd name="T7" fmla="*/ 983 h 1965"/>
                <a:gd name="T8" fmla="*/ 138 w 1913"/>
                <a:gd name="T9" fmla="*/ 1655 h 1965"/>
                <a:gd name="T10" fmla="*/ 706 w 1913"/>
                <a:gd name="T11" fmla="*/ 1965 h 1965"/>
                <a:gd name="T12" fmla="*/ 1495 w 1913"/>
                <a:gd name="T13" fmla="*/ 1688 h 1965"/>
                <a:gd name="T14" fmla="*/ 1913 w 1913"/>
                <a:gd name="T15" fmla="*/ 983 h 1965"/>
                <a:gd name="T16" fmla="*/ 1495 w 1913"/>
                <a:gd name="T17" fmla="*/ 277 h 1965"/>
                <a:gd name="T18" fmla="*/ 1368 w 1913"/>
                <a:gd name="T19" fmla="*/ 1514 h 1965"/>
                <a:gd name="T20" fmla="*/ 706 w 1913"/>
                <a:gd name="T21" fmla="*/ 1750 h 1965"/>
                <a:gd name="T22" fmla="*/ 215 w 1913"/>
                <a:gd name="T23" fmla="*/ 983 h 1965"/>
                <a:gd name="T24" fmla="*/ 706 w 1913"/>
                <a:gd name="T25" fmla="*/ 216 h 1965"/>
                <a:gd name="T26" fmla="*/ 1368 w 1913"/>
                <a:gd name="T27" fmla="*/ 451 h 1965"/>
                <a:gd name="T28" fmla="*/ 1697 w 1913"/>
                <a:gd name="T29" fmla="*/ 983 h 1965"/>
                <a:gd name="T30" fmla="*/ 1368 w 1913"/>
                <a:gd name="T31" fmla="*/ 1514 h 1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3" h="1965">
                  <a:moveTo>
                    <a:pt x="1495" y="277"/>
                  </a:moveTo>
                  <a:cubicBezTo>
                    <a:pt x="1258" y="104"/>
                    <a:pt x="963" y="0"/>
                    <a:pt x="706" y="0"/>
                  </a:cubicBezTo>
                  <a:cubicBezTo>
                    <a:pt x="447" y="0"/>
                    <a:pt x="256" y="105"/>
                    <a:pt x="138" y="311"/>
                  </a:cubicBezTo>
                  <a:cubicBezTo>
                    <a:pt x="45" y="472"/>
                    <a:pt x="0" y="692"/>
                    <a:pt x="0" y="983"/>
                  </a:cubicBezTo>
                  <a:cubicBezTo>
                    <a:pt x="0" y="1274"/>
                    <a:pt x="45" y="1494"/>
                    <a:pt x="138" y="1655"/>
                  </a:cubicBezTo>
                  <a:cubicBezTo>
                    <a:pt x="256" y="1861"/>
                    <a:pt x="447" y="1965"/>
                    <a:pt x="706" y="1965"/>
                  </a:cubicBezTo>
                  <a:cubicBezTo>
                    <a:pt x="963" y="1965"/>
                    <a:pt x="1258" y="1862"/>
                    <a:pt x="1495" y="1688"/>
                  </a:cubicBezTo>
                  <a:cubicBezTo>
                    <a:pt x="1765" y="1491"/>
                    <a:pt x="1913" y="1240"/>
                    <a:pt x="1913" y="983"/>
                  </a:cubicBezTo>
                  <a:cubicBezTo>
                    <a:pt x="1913" y="725"/>
                    <a:pt x="1765" y="475"/>
                    <a:pt x="1495" y="277"/>
                  </a:cubicBezTo>
                  <a:close/>
                  <a:moveTo>
                    <a:pt x="1368" y="1514"/>
                  </a:moveTo>
                  <a:cubicBezTo>
                    <a:pt x="1170" y="1659"/>
                    <a:pt x="916" y="1750"/>
                    <a:pt x="706" y="1750"/>
                  </a:cubicBezTo>
                  <a:cubicBezTo>
                    <a:pt x="478" y="1750"/>
                    <a:pt x="215" y="1662"/>
                    <a:pt x="215" y="983"/>
                  </a:cubicBezTo>
                  <a:cubicBezTo>
                    <a:pt x="215" y="303"/>
                    <a:pt x="478" y="216"/>
                    <a:pt x="706" y="216"/>
                  </a:cubicBezTo>
                  <a:cubicBezTo>
                    <a:pt x="916" y="216"/>
                    <a:pt x="1170" y="306"/>
                    <a:pt x="1368" y="451"/>
                  </a:cubicBezTo>
                  <a:cubicBezTo>
                    <a:pt x="1577" y="605"/>
                    <a:pt x="1697" y="798"/>
                    <a:pt x="1697" y="983"/>
                  </a:cubicBezTo>
                  <a:cubicBezTo>
                    <a:pt x="1697" y="1167"/>
                    <a:pt x="1577" y="1361"/>
                    <a:pt x="1368" y="1514"/>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15" name="Freeform 6"/>
            <p:cNvSpPr/>
            <p:nvPr/>
          </p:nvSpPr>
          <p:spPr bwMode="auto">
            <a:xfrm>
              <a:off x="2895601" y="1168400"/>
              <a:ext cx="2414588" cy="504825"/>
            </a:xfrm>
            <a:custGeom>
              <a:avLst/>
              <a:gdLst>
                <a:gd name="T0" fmla="*/ 921 w 1028"/>
                <a:gd name="T1" fmla="*/ 0 h 215"/>
                <a:gd name="T2" fmla="*/ 108 w 1028"/>
                <a:gd name="T3" fmla="*/ 0 h 215"/>
                <a:gd name="T4" fmla="*/ 0 w 1028"/>
                <a:gd name="T5" fmla="*/ 107 h 215"/>
                <a:gd name="T6" fmla="*/ 108 w 1028"/>
                <a:gd name="T7" fmla="*/ 215 h 215"/>
                <a:gd name="T8" fmla="*/ 921 w 1028"/>
                <a:gd name="T9" fmla="*/ 215 h 215"/>
                <a:gd name="T10" fmla="*/ 1028 w 1028"/>
                <a:gd name="T11" fmla="*/ 107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7"/>
                  </a:cubicBezTo>
                  <a:cubicBezTo>
                    <a:pt x="0" y="167"/>
                    <a:pt x="48" y="215"/>
                    <a:pt x="108" y="215"/>
                  </a:cubicBezTo>
                  <a:cubicBezTo>
                    <a:pt x="921" y="215"/>
                    <a:pt x="921" y="215"/>
                    <a:pt x="921" y="215"/>
                  </a:cubicBezTo>
                  <a:cubicBezTo>
                    <a:pt x="980" y="215"/>
                    <a:pt x="1028" y="167"/>
                    <a:pt x="1028" y="107"/>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16" name="Freeform 7"/>
            <p:cNvSpPr/>
            <p:nvPr/>
          </p:nvSpPr>
          <p:spPr bwMode="auto">
            <a:xfrm>
              <a:off x="2895601" y="2092325"/>
              <a:ext cx="2414588" cy="504825"/>
            </a:xfrm>
            <a:custGeom>
              <a:avLst/>
              <a:gdLst>
                <a:gd name="T0" fmla="*/ 921 w 1028"/>
                <a:gd name="T1" fmla="*/ 0 h 215"/>
                <a:gd name="T2" fmla="*/ 108 w 1028"/>
                <a:gd name="T3" fmla="*/ 0 h 215"/>
                <a:gd name="T4" fmla="*/ 0 w 1028"/>
                <a:gd name="T5" fmla="*/ 108 h 215"/>
                <a:gd name="T6" fmla="*/ 108 w 1028"/>
                <a:gd name="T7" fmla="*/ 215 h 215"/>
                <a:gd name="T8" fmla="*/ 921 w 1028"/>
                <a:gd name="T9" fmla="*/ 215 h 215"/>
                <a:gd name="T10" fmla="*/ 1028 w 1028"/>
                <a:gd name="T11" fmla="*/ 108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8"/>
                  </a:cubicBezTo>
                  <a:cubicBezTo>
                    <a:pt x="0" y="167"/>
                    <a:pt x="48" y="215"/>
                    <a:pt x="108" y="215"/>
                  </a:cubicBezTo>
                  <a:cubicBezTo>
                    <a:pt x="921" y="215"/>
                    <a:pt x="921" y="215"/>
                    <a:pt x="921" y="215"/>
                  </a:cubicBezTo>
                  <a:cubicBezTo>
                    <a:pt x="980" y="215"/>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17" name="Freeform 8"/>
            <p:cNvSpPr/>
            <p:nvPr/>
          </p:nvSpPr>
          <p:spPr bwMode="auto">
            <a:xfrm>
              <a:off x="2895601" y="3016250"/>
              <a:ext cx="2414588" cy="504825"/>
            </a:xfrm>
            <a:custGeom>
              <a:avLst/>
              <a:gdLst>
                <a:gd name="T0" fmla="*/ 921 w 1028"/>
                <a:gd name="T1" fmla="*/ 0 h 215"/>
                <a:gd name="T2" fmla="*/ 108 w 1028"/>
                <a:gd name="T3" fmla="*/ 0 h 215"/>
                <a:gd name="T4" fmla="*/ 0 w 1028"/>
                <a:gd name="T5" fmla="*/ 108 h 215"/>
                <a:gd name="T6" fmla="*/ 108 w 1028"/>
                <a:gd name="T7" fmla="*/ 215 h 215"/>
                <a:gd name="T8" fmla="*/ 921 w 1028"/>
                <a:gd name="T9" fmla="*/ 215 h 215"/>
                <a:gd name="T10" fmla="*/ 1028 w 1028"/>
                <a:gd name="T11" fmla="*/ 108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8"/>
                  </a:cubicBezTo>
                  <a:cubicBezTo>
                    <a:pt x="0" y="167"/>
                    <a:pt x="48" y="215"/>
                    <a:pt x="108" y="215"/>
                  </a:cubicBezTo>
                  <a:cubicBezTo>
                    <a:pt x="921" y="215"/>
                    <a:pt x="921" y="215"/>
                    <a:pt x="921" y="215"/>
                  </a:cubicBezTo>
                  <a:cubicBezTo>
                    <a:pt x="980" y="215"/>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18" name="Freeform 9"/>
            <p:cNvSpPr/>
            <p:nvPr/>
          </p:nvSpPr>
          <p:spPr bwMode="auto">
            <a:xfrm>
              <a:off x="2895601" y="3938588"/>
              <a:ext cx="2414588" cy="508000"/>
            </a:xfrm>
            <a:custGeom>
              <a:avLst/>
              <a:gdLst>
                <a:gd name="T0" fmla="*/ 921 w 1028"/>
                <a:gd name="T1" fmla="*/ 0 h 216"/>
                <a:gd name="T2" fmla="*/ 108 w 1028"/>
                <a:gd name="T3" fmla="*/ 0 h 216"/>
                <a:gd name="T4" fmla="*/ 0 w 1028"/>
                <a:gd name="T5" fmla="*/ 108 h 216"/>
                <a:gd name="T6" fmla="*/ 108 w 1028"/>
                <a:gd name="T7" fmla="*/ 216 h 216"/>
                <a:gd name="T8" fmla="*/ 921 w 1028"/>
                <a:gd name="T9" fmla="*/ 216 h 216"/>
                <a:gd name="T10" fmla="*/ 1028 w 1028"/>
                <a:gd name="T11" fmla="*/ 108 h 216"/>
                <a:gd name="T12" fmla="*/ 921 w 1028"/>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1028" h="216">
                  <a:moveTo>
                    <a:pt x="921" y="0"/>
                  </a:moveTo>
                  <a:cubicBezTo>
                    <a:pt x="108" y="0"/>
                    <a:pt x="108" y="0"/>
                    <a:pt x="108" y="0"/>
                  </a:cubicBezTo>
                  <a:cubicBezTo>
                    <a:pt x="48" y="0"/>
                    <a:pt x="0" y="48"/>
                    <a:pt x="0" y="108"/>
                  </a:cubicBezTo>
                  <a:cubicBezTo>
                    <a:pt x="0" y="167"/>
                    <a:pt x="48" y="216"/>
                    <a:pt x="108" y="216"/>
                  </a:cubicBezTo>
                  <a:cubicBezTo>
                    <a:pt x="921" y="216"/>
                    <a:pt x="921" y="216"/>
                    <a:pt x="921" y="216"/>
                  </a:cubicBezTo>
                  <a:cubicBezTo>
                    <a:pt x="980" y="216"/>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19" name="Freeform 10"/>
            <p:cNvSpPr/>
            <p:nvPr/>
          </p:nvSpPr>
          <p:spPr bwMode="auto">
            <a:xfrm>
              <a:off x="2895601" y="4862513"/>
              <a:ext cx="2414588" cy="506413"/>
            </a:xfrm>
            <a:custGeom>
              <a:avLst/>
              <a:gdLst>
                <a:gd name="T0" fmla="*/ 921 w 1028"/>
                <a:gd name="T1" fmla="*/ 0 h 216"/>
                <a:gd name="T2" fmla="*/ 108 w 1028"/>
                <a:gd name="T3" fmla="*/ 0 h 216"/>
                <a:gd name="T4" fmla="*/ 0 w 1028"/>
                <a:gd name="T5" fmla="*/ 108 h 216"/>
                <a:gd name="T6" fmla="*/ 108 w 1028"/>
                <a:gd name="T7" fmla="*/ 216 h 216"/>
                <a:gd name="T8" fmla="*/ 921 w 1028"/>
                <a:gd name="T9" fmla="*/ 216 h 216"/>
                <a:gd name="T10" fmla="*/ 1028 w 1028"/>
                <a:gd name="T11" fmla="*/ 108 h 216"/>
                <a:gd name="T12" fmla="*/ 921 w 1028"/>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1028" h="216">
                  <a:moveTo>
                    <a:pt x="921" y="0"/>
                  </a:moveTo>
                  <a:cubicBezTo>
                    <a:pt x="108" y="0"/>
                    <a:pt x="108" y="0"/>
                    <a:pt x="108" y="0"/>
                  </a:cubicBezTo>
                  <a:cubicBezTo>
                    <a:pt x="48" y="0"/>
                    <a:pt x="0" y="48"/>
                    <a:pt x="0" y="108"/>
                  </a:cubicBezTo>
                  <a:cubicBezTo>
                    <a:pt x="0" y="167"/>
                    <a:pt x="48" y="216"/>
                    <a:pt x="108" y="216"/>
                  </a:cubicBezTo>
                  <a:cubicBezTo>
                    <a:pt x="921" y="216"/>
                    <a:pt x="921" y="216"/>
                    <a:pt x="921" y="216"/>
                  </a:cubicBezTo>
                  <a:cubicBezTo>
                    <a:pt x="980" y="216"/>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grpSp>
      <p:sp>
        <p:nvSpPr>
          <p:cNvPr id="20" name="文本框 19"/>
          <p:cNvSpPr txBox="1"/>
          <p:nvPr/>
        </p:nvSpPr>
        <p:spPr>
          <a:xfrm>
            <a:off x="11412315" y="5877787"/>
            <a:ext cx="558014"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08</a:t>
            </a:r>
            <a:endParaRPr lang="zh-CN" altLang="en-US" sz="16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107440" y="1993265"/>
            <a:ext cx="9626600" cy="2042160"/>
          </a:xfrm>
          <a:prstGeom prst="rect">
            <a:avLst/>
          </a:prstGeom>
          <a:noFill/>
        </p:spPr>
        <p:txBody>
          <a:bodyPr wrap="square" rtlCol="0">
            <a:spAutoFit/>
          </a:bodyPr>
          <a:p>
            <a:r>
              <a:rPr lang="zh-CN" altLang="en-US" sz="3200">
                <a:sym typeface="+mn-ea"/>
              </a:rPr>
              <a:t>为了提升汽车店的维修保养的信息化水平及工作效率，提供便捷有效的方式管理从维修保养预约到维修完成产生收费单据并提车的整个过程。并附带汽车店基本信息的管理，汽车配件的库存管理等功能。</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55472" y="490778"/>
            <a:ext cx="3897129" cy="54864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开发背景</a:t>
            </a: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1055837" y="583660"/>
            <a:ext cx="437061" cy="324390"/>
          </a:xfrm>
          <a:prstGeom prst="rect">
            <a:avLst/>
          </a:prstGeom>
          <a:solidFill>
            <a:srgbClr val="4E7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1147361" y="5792725"/>
            <a:ext cx="704211" cy="455795"/>
            <a:chOff x="2894013" y="908050"/>
            <a:chExt cx="7137400" cy="4619626"/>
          </a:xfrm>
        </p:grpSpPr>
        <p:sp>
          <p:nvSpPr>
            <p:cNvPr id="13" name="AutoShape 3"/>
            <p:cNvSpPr>
              <a:spLocks noChangeAspect="1" noChangeArrowheads="1" noTextEdit="1"/>
            </p:cNvSpPr>
            <p:nvPr/>
          </p:nvSpPr>
          <p:spPr bwMode="auto">
            <a:xfrm>
              <a:off x="2894013" y="908050"/>
              <a:ext cx="71374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Freeform 5"/>
            <p:cNvSpPr>
              <a:spLocks noEditPoints="1"/>
            </p:cNvSpPr>
            <p:nvPr/>
          </p:nvSpPr>
          <p:spPr bwMode="auto">
            <a:xfrm>
              <a:off x="5538788" y="909638"/>
              <a:ext cx="4492625" cy="4618038"/>
            </a:xfrm>
            <a:custGeom>
              <a:avLst/>
              <a:gdLst>
                <a:gd name="T0" fmla="*/ 1495 w 1913"/>
                <a:gd name="T1" fmla="*/ 277 h 1965"/>
                <a:gd name="T2" fmla="*/ 706 w 1913"/>
                <a:gd name="T3" fmla="*/ 0 h 1965"/>
                <a:gd name="T4" fmla="*/ 138 w 1913"/>
                <a:gd name="T5" fmla="*/ 311 h 1965"/>
                <a:gd name="T6" fmla="*/ 0 w 1913"/>
                <a:gd name="T7" fmla="*/ 983 h 1965"/>
                <a:gd name="T8" fmla="*/ 138 w 1913"/>
                <a:gd name="T9" fmla="*/ 1655 h 1965"/>
                <a:gd name="T10" fmla="*/ 706 w 1913"/>
                <a:gd name="T11" fmla="*/ 1965 h 1965"/>
                <a:gd name="T12" fmla="*/ 1495 w 1913"/>
                <a:gd name="T13" fmla="*/ 1688 h 1965"/>
                <a:gd name="T14" fmla="*/ 1913 w 1913"/>
                <a:gd name="T15" fmla="*/ 983 h 1965"/>
                <a:gd name="T16" fmla="*/ 1495 w 1913"/>
                <a:gd name="T17" fmla="*/ 277 h 1965"/>
                <a:gd name="T18" fmla="*/ 1368 w 1913"/>
                <a:gd name="T19" fmla="*/ 1514 h 1965"/>
                <a:gd name="T20" fmla="*/ 706 w 1913"/>
                <a:gd name="T21" fmla="*/ 1750 h 1965"/>
                <a:gd name="T22" fmla="*/ 215 w 1913"/>
                <a:gd name="T23" fmla="*/ 983 h 1965"/>
                <a:gd name="T24" fmla="*/ 706 w 1913"/>
                <a:gd name="T25" fmla="*/ 216 h 1965"/>
                <a:gd name="T26" fmla="*/ 1368 w 1913"/>
                <a:gd name="T27" fmla="*/ 451 h 1965"/>
                <a:gd name="T28" fmla="*/ 1697 w 1913"/>
                <a:gd name="T29" fmla="*/ 983 h 1965"/>
                <a:gd name="T30" fmla="*/ 1368 w 1913"/>
                <a:gd name="T31" fmla="*/ 1514 h 1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3" h="1965">
                  <a:moveTo>
                    <a:pt x="1495" y="277"/>
                  </a:moveTo>
                  <a:cubicBezTo>
                    <a:pt x="1258" y="104"/>
                    <a:pt x="963" y="0"/>
                    <a:pt x="706" y="0"/>
                  </a:cubicBezTo>
                  <a:cubicBezTo>
                    <a:pt x="447" y="0"/>
                    <a:pt x="256" y="105"/>
                    <a:pt x="138" y="311"/>
                  </a:cubicBezTo>
                  <a:cubicBezTo>
                    <a:pt x="45" y="472"/>
                    <a:pt x="0" y="692"/>
                    <a:pt x="0" y="983"/>
                  </a:cubicBezTo>
                  <a:cubicBezTo>
                    <a:pt x="0" y="1274"/>
                    <a:pt x="45" y="1494"/>
                    <a:pt x="138" y="1655"/>
                  </a:cubicBezTo>
                  <a:cubicBezTo>
                    <a:pt x="256" y="1861"/>
                    <a:pt x="447" y="1965"/>
                    <a:pt x="706" y="1965"/>
                  </a:cubicBezTo>
                  <a:cubicBezTo>
                    <a:pt x="963" y="1965"/>
                    <a:pt x="1258" y="1862"/>
                    <a:pt x="1495" y="1688"/>
                  </a:cubicBezTo>
                  <a:cubicBezTo>
                    <a:pt x="1765" y="1491"/>
                    <a:pt x="1913" y="1240"/>
                    <a:pt x="1913" y="983"/>
                  </a:cubicBezTo>
                  <a:cubicBezTo>
                    <a:pt x="1913" y="725"/>
                    <a:pt x="1765" y="475"/>
                    <a:pt x="1495" y="277"/>
                  </a:cubicBezTo>
                  <a:close/>
                  <a:moveTo>
                    <a:pt x="1368" y="1514"/>
                  </a:moveTo>
                  <a:cubicBezTo>
                    <a:pt x="1170" y="1659"/>
                    <a:pt x="916" y="1750"/>
                    <a:pt x="706" y="1750"/>
                  </a:cubicBezTo>
                  <a:cubicBezTo>
                    <a:pt x="478" y="1750"/>
                    <a:pt x="215" y="1662"/>
                    <a:pt x="215" y="983"/>
                  </a:cubicBezTo>
                  <a:cubicBezTo>
                    <a:pt x="215" y="303"/>
                    <a:pt x="478" y="216"/>
                    <a:pt x="706" y="216"/>
                  </a:cubicBezTo>
                  <a:cubicBezTo>
                    <a:pt x="916" y="216"/>
                    <a:pt x="1170" y="306"/>
                    <a:pt x="1368" y="451"/>
                  </a:cubicBezTo>
                  <a:cubicBezTo>
                    <a:pt x="1577" y="605"/>
                    <a:pt x="1697" y="798"/>
                    <a:pt x="1697" y="983"/>
                  </a:cubicBezTo>
                  <a:cubicBezTo>
                    <a:pt x="1697" y="1167"/>
                    <a:pt x="1577" y="1361"/>
                    <a:pt x="1368" y="1514"/>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15" name="Freeform 6"/>
            <p:cNvSpPr/>
            <p:nvPr/>
          </p:nvSpPr>
          <p:spPr bwMode="auto">
            <a:xfrm>
              <a:off x="2895601" y="1168400"/>
              <a:ext cx="2414588" cy="504825"/>
            </a:xfrm>
            <a:custGeom>
              <a:avLst/>
              <a:gdLst>
                <a:gd name="T0" fmla="*/ 921 w 1028"/>
                <a:gd name="T1" fmla="*/ 0 h 215"/>
                <a:gd name="T2" fmla="*/ 108 w 1028"/>
                <a:gd name="T3" fmla="*/ 0 h 215"/>
                <a:gd name="T4" fmla="*/ 0 w 1028"/>
                <a:gd name="T5" fmla="*/ 107 h 215"/>
                <a:gd name="T6" fmla="*/ 108 w 1028"/>
                <a:gd name="T7" fmla="*/ 215 h 215"/>
                <a:gd name="T8" fmla="*/ 921 w 1028"/>
                <a:gd name="T9" fmla="*/ 215 h 215"/>
                <a:gd name="T10" fmla="*/ 1028 w 1028"/>
                <a:gd name="T11" fmla="*/ 107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7"/>
                  </a:cubicBezTo>
                  <a:cubicBezTo>
                    <a:pt x="0" y="167"/>
                    <a:pt x="48" y="215"/>
                    <a:pt x="108" y="215"/>
                  </a:cubicBezTo>
                  <a:cubicBezTo>
                    <a:pt x="921" y="215"/>
                    <a:pt x="921" y="215"/>
                    <a:pt x="921" y="215"/>
                  </a:cubicBezTo>
                  <a:cubicBezTo>
                    <a:pt x="980" y="215"/>
                    <a:pt x="1028" y="167"/>
                    <a:pt x="1028" y="107"/>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16" name="Freeform 7"/>
            <p:cNvSpPr/>
            <p:nvPr/>
          </p:nvSpPr>
          <p:spPr bwMode="auto">
            <a:xfrm>
              <a:off x="2895601" y="2092325"/>
              <a:ext cx="2414588" cy="504825"/>
            </a:xfrm>
            <a:custGeom>
              <a:avLst/>
              <a:gdLst>
                <a:gd name="T0" fmla="*/ 921 w 1028"/>
                <a:gd name="T1" fmla="*/ 0 h 215"/>
                <a:gd name="T2" fmla="*/ 108 w 1028"/>
                <a:gd name="T3" fmla="*/ 0 h 215"/>
                <a:gd name="T4" fmla="*/ 0 w 1028"/>
                <a:gd name="T5" fmla="*/ 108 h 215"/>
                <a:gd name="T6" fmla="*/ 108 w 1028"/>
                <a:gd name="T7" fmla="*/ 215 h 215"/>
                <a:gd name="T8" fmla="*/ 921 w 1028"/>
                <a:gd name="T9" fmla="*/ 215 h 215"/>
                <a:gd name="T10" fmla="*/ 1028 w 1028"/>
                <a:gd name="T11" fmla="*/ 108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8"/>
                  </a:cubicBezTo>
                  <a:cubicBezTo>
                    <a:pt x="0" y="167"/>
                    <a:pt x="48" y="215"/>
                    <a:pt x="108" y="215"/>
                  </a:cubicBezTo>
                  <a:cubicBezTo>
                    <a:pt x="921" y="215"/>
                    <a:pt x="921" y="215"/>
                    <a:pt x="921" y="215"/>
                  </a:cubicBezTo>
                  <a:cubicBezTo>
                    <a:pt x="980" y="215"/>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17" name="Freeform 8"/>
            <p:cNvSpPr/>
            <p:nvPr/>
          </p:nvSpPr>
          <p:spPr bwMode="auto">
            <a:xfrm>
              <a:off x="2895601" y="3016250"/>
              <a:ext cx="2414588" cy="504825"/>
            </a:xfrm>
            <a:custGeom>
              <a:avLst/>
              <a:gdLst>
                <a:gd name="T0" fmla="*/ 921 w 1028"/>
                <a:gd name="T1" fmla="*/ 0 h 215"/>
                <a:gd name="T2" fmla="*/ 108 w 1028"/>
                <a:gd name="T3" fmla="*/ 0 h 215"/>
                <a:gd name="T4" fmla="*/ 0 w 1028"/>
                <a:gd name="T5" fmla="*/ 108 h 215"/>
                <a:gd name="T6" fmla="*/ 108 w 1028"/>
                <a:gd name="T7" fmla="*/ 215 h 215"/>
                <a:gd name="T8" fmla="*/ 921 w 1028"/>
                <a:gd name="T9" fmla="*/ 215 h 215"/>
                <a:gd name="T10" fmla="*/ 1028 w 1028"/>
                <a:gd name="T11" fmla="*/ 108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8"/>
                  </a:cubicBezTo>
                  <a:cubicBezTo>
                    <a:pt x="0" y="167"/>
                    <a:pt x="48" y="215"/>
                    <a:pt x="108" y="215"/>
                  </a:cubicBezTo>
                  <a:cubicBezTo>
                    <a:pt x="921" y="215"/>
                    <a:pt x="921" y="215"/>
                    <a:pt x="921" y="215"/>
                  </a:cubicBezTo>
                  <a:cubicBezTo>
                    <a:pt x="980" y="215"/>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18" name="Freeform 9"/>
            <p:cNvSpPr/>
            <p:nvPr/>
          </p:nvSpPr>
          <p:spPr bwMode="auto">
            <a:xfrm>
              <a:off x="2895601" y="3938588"/>
              <a:ext cx="2414588" cy="508000"/>
            </a:xfrm>
            <a:custGeom>
              <a:avLst/>
              <a:gdLst>
                <a:gd name="T0" fmla="*/ 921 w 1028"/>
                <a:gd name="T1" fmla="*/ 0 h 216"/>
                <a:gd name="T2" fmla="*/ 108 w 1028"/>
                <a:gd name="T3" fmla="*/ 0 h 216"/>
                <a:gd name="T4" fmla="*/ 0 w 1028"/>
                <a:gd name="T5" fmla="*/ 108 h 216"/>
                <a:gd name="T6" fmla="*/ 108 w 1028"/>
                <a:gd name="T7" fmla="*/ 216 h 216"/>
                <a:gd name="T8" fmla="*/ 921 w 1028"/>
                <a:gd name="T9" fmla="*/ 216 h 216"/>
                <a:gd name="T10" fmla="*/ 1028 w 1028"/>
                <a:gd name="T11" fmla="*/ 108 h 216"/>
                <a:gd name="T12" fmla="*/ 921 w 1028"/>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1028" h="216">
                  <a:moveTo>
                    <a:pt x="921" y="0"/>
                  </a:moveTo>
                  <a:cubicBezTo>
                    <a:pt x="108" y="0"/>
                    <a:pt x="108" y="0"/>
                    <a:pt x="108" y="0"/>
                  </a:cubicBezTo>
                  <a:cubicBezTo>
                    <a:pt x="48" y="0"/>
                    <a:pt x="0" y="48"/>
                    <a:pt x="0" y="108"/>
                  </a:cubicBezTo>
                  <a:cubicBezTo>
                    <a:pt x="0" y="167"/>
                    <a:pt x="48" y="216"/>
                    <a:pt x="108" y="216"/>
                  </a:cubicBezTo>
                  <a:cubicBezTo>
                    <a:pt x="921" y="216"/>
                    <a:pt x="921" y="216"/>
                    <a:pt x="921" y="216"/>
                  </a:cubicBezTo>
                  <a:cubicBezTo>
                    <a:pt x="980" y="216"/>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19" name="Freeform 10"/>
            <p:cNvSpPr/>
            <p:nvPr/>
          </p:nvSpPr>
          <p:spPr bwMode="auto">
            <a:xfrm>
              <a:off x="2895601" y="4862513"/>
              <a:ext cx="2414588" cy="506413"/>
            </a:xfrm>
            <a:custGeom>
              <a:avLst/>
              <a:gdLst>
                <a:gd name="T0" fmla="*/ 921 w 1028"/>
                <a:gd name="T1" fmla="*/ 0 h 216"/>
                <a:gd name="T2" fmla="*/ 108 w 1028"/>
                <a:gd name="T3" fmla="*/ 0 h 216"/>
                <a:gd name="T4" fmla="*/ 0 w 1028"/>
                <a:gd name="T5" fmla="*/ 108 h 216"/>
                <a:gd name="T6" fmla="*/ 108 w 1028"/>
                <a:gd name="T7" fmla="*/ 216 h 216"/>
                <a:gd name="T8" fmla="*/ 921 w 1028"/>
                <a:gd name="T9" fmla="*/ 216 h 216"/>
                <a:gd name="T10" fmla="*/ 1028 w 1028"/>
                <a:gd name="T11" fmla="*/ 108 h 216"/>
                <a:gd name="T12" fmla="*/ 921 w 1028"/>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1028" h="216">
                  <a:moveTo>
                    <a:pt x="921" y="0"/>
                  </a:moveTo>
                  <a:cubicBezTo>
                    <a:pt x="108" y="0"/>
                    <a:pt x="108" y="0"/>
                    <a:pt x="108" y="0"/>
                  </a:cubicBezTo>
                  <a:cubicBezTo>
                    <a:pt x="48" y="0"/>
                    <a:pt x="0" y="48"/>
                    <a:pt x="0" y="108"/>
                  </a:cubicBezTo>
                  <a:cubicBezTo>
                    <a:pt x="0" y="167"/>
                    <a:pt x="48" y="216"/>
                    <a:pt x="108" y="216"/>
                  </a:cubicBezTo>
                  <a:cubicBezTo>
                    <a:pt x="921" y="216"/>
                    <a:pt x="921" y="216"/>
                    <a:pt x="921" y="216"/>
                  </a:cubicBezTo>
                  <a:cubicBezTo>
                    <a:pt x="980" y="216"/>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grpSp>
      <p:sp>
        <p:nvSpPr>
          <p:cNvPr id="20" name="文本框 19"/>
          <p:cNvSpPr txBox="1"/>
          <p:nvPr/>
        </p:nvSpPr>
        <p:spPr>
          <a:xfrm>
            <a:off x="11412315" y="5877787"/>
            <a:ext cx="558014"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08</a:t>
            </a:r>
            <a:endParaRPr lang="zh-CN" altLang="en-US" sz="16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107440" y="1993265"/>
            <a:ext cx="9626600" cy="2529840"/>
          </a:xfrm>
          <a:prstGeom prst="rect">
            <a:avLst/>
          </a:prstGeom>
          <a:noFill/>
        </p:spPr>
        <p:txBody>
          <a:bodyPr wrap="square" rtlCol="0">
            <a:spAutoFit/>
          </a:bodyPr>
          <a:p>
            <a:pPr marL="0" indent="0">
              <a:buNone/>
            </a:pPr>
            <a:r>
              <a:rPr lang="zh-CN" altLang="en-US" sz="3200">
                <a:sym typeface="+mn-ea"/>
              </a:rPr>
              <a:t>大部分车主在维修保养的过程中想要知道维修保养的进度，对维修保养记录，消费情况的记录及查询有迫切的需求。针对这些特点，此管理系统支持手机微信端查看，为车主用户提供良好的维修保养期间的用户体验。</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矩形 86"/>
          <p:cNvSpPr/>
          <p:nvPr/>
        </p:nvSpPr>
        <p:spPr>
          <a:xfrm>
            <a:off x="7752147" y="984821"/>
            <a:ext cx="3384165" cy="967804"/>
          </a:xfrm>
          <a:prstGeom prst="rect">
            <a:avLst/>
          </a:prstGeom>
          <a:solidFill>
            <a:srgbClr val="4E7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655472" y="490778"/>
            <a:ext cx="3897129" cy="54864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项目特点</a:t>
            </a:r>
            <a:endParaRPr lang="zh-CN" altLang="en-US" sz="2800" dirty="0">
              <a:latin typeface="微软雅黑" panose="020B0503020204020204" pitchFamily="34" charset="-122"/>
              <a:ea typeface="微软雅黑" panose="020B0503020204020204" pitchFamily="34" charset="-122"/>
            </a:endParaRPr>
          </a:p>
        </p:txBody>
      </p:sp>
      <p:sp>
        <p:nvSpPr>
          <p:cNvPr id="3" name="矩形 2"/>
          <p:cNvSpPr/>
          <p:nvPr/>
        </p:nvSpPr>
        <p:spPr>
          <a:xfrm>
            <a:off x="1055837" y="583660"/>
            <a:ext cx="437061" cy="324390"/>
          </a:xfrm>
          <a:prstGeom prst="rect">
            <a:avLst/>
          </a:prstGeom>
          <a:solidFill>
            <a:srgbClr val="4E7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a:off x="5133501" y="997149"/>
            <a:ext cx="962499" cy="962499"/>
            <a:chOff x="5615501" y="997149"/>
            <a:chExt cx="962499" cy="962499"/>
          </a:xfrm>
        </p:grpSpPr>
        <p:grpSp>
          <p:nvGrpSpPr>
            <p:cNvPr id="30" name="组合 29"/>
            <p:cNvGrpSpPr/>
            <p:nvPr/>
          </p:nvGrpSpPr>
          <p:grpSpPr>
            <a:xfrm>
              <a:off x="5615501" y="997149"/>
              <a:ext cx="962499" cy="962499"/>
              <a:chOff x="1055688" y="1863640"/>
              <a:chExt cx="2108034" cy="2108034"/>
            </a:xfrm>
          </p:grpSpPr>
          <p:sp>
            <p:nvSpPr>
              <p:cNvPr id="31" name="椭圆 30"/>
              <p:cNvSpPr/>
              <p:nvPr/>
            </p:nvSpPr>
            <p:spPr>
              <a:xfrm>
                <a:off x="1055688" y="1863640"/>
                <a:ext cx="2108034" cy="2108034"/>
              </a:xfrm>
              <a:prstGeom prst="ellipse">
                <a:avLst/>
              </a:prstGeom>
              <a:solidFill>
                <a:srgbClr val="4E7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167764" y="1975716"/>
                <a:ext cx="1883882" cy="1883882"/>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3" name="图片 32"/>
            <p:cNvPicPr>
              <a:picLocks noChangeAspect="1"/>
            </p:cNvPicPr>
            <p:nvPr/>
          </p:nvPicPr>
          <p:blipFill>
            <a:blip r:embed="rId1" cstate="print"/>
            <a:stretch>
              <a:fillRect/>
            </a:stretch>
          </p:blipFill>
          <p:spPr>
            <a:xfrm>
              <a:off x="5813794" y="1182742"/>
              <a:ext cx="591314" cy="591314"/>
            </a:xfrm>
            <a:prstGeom prst="rect">
              <a:avLst/>
            </a:prstGeom>
          </p:spPr>
        </p:pic>
      </p:grpSp>
      <p:grpSp>
        <p:nvGrpSpPr>
          <p:cNvPr id="59" name="组合 58"/>
          <p:cNvGrpSpPr/>
          <p:nvPr/>
        </p:nvGrpSpPr>
        <p:grpSpPr>
          <a:xfrm>
            <a:off x="5133501" y="3535451"/>
            <a:ext cx="962499" cy="962499"/>
            <a:chOff x="3756744" y="1863640"/>
            <a:chExt cx="2108034" cy="2108034"/>
          </a:xfrm>
        </p:grpSpPr>
        <p:grpSp>
          <p:nvGrpSpPr>
            <p:cNvPr id="34" name="组合 33"/>
            <p:cNvGrpSpPr/>
            <p:nvPr/>
          </p:nvGrpSpPr>
          <p:grpSpPr>
            <a:xfrm>
              <a:off x="3756744" y="1863640"/>
              <a:ext cx="2108034" cy="2108034"/>
              <a:chOff x="1055688" y="1863640"/>
              <a:chExt cx="2108034" cy="2108034"/>
            </a:xfrm>
            <a:solidFill>
              <a:srgbClr val="EEF26D"/>
            </a:solidFill>
          </p:grpSpPr>
          <p:sp>
            <p:nvSpPr>
              <p:cNvPr id="35" name="椭圆 34"/>
              <p:cNvSpPr/>
              <p:nvPr/>
            </p:nvSpPr>
            <p:spPr>
              <a:xfrm>
                <a:off x="1055688" y="1863640"/>
                <a:ext cx="2108034" cy="21080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167764" y="1975716"/>
                <a:ext cx="1883882" cy="1883882"/>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4068204" y="2133885"/>
              <a:ext cx="1555705" cy="1567543"/>
            </a:xfrm>
            <a:prstGeom prst="rect">
              <a:avLst/>
            </a:prstGeom>
            <a:blipFill dpi="0" rotWithShape="1">
              <a:blip r:embed="rId2" cstate="print">
                <a:alphaModFix amt="7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p:nvGrpSpPr>
        <p:grpSpPr>
          <a:xfrm>
            <a:off x="5133501" y="4804601"/>
            <a:ext cx="962499" cy="962499"/>
            <a:chOff x="9028279" y="1863640"/>
            <a:chExt cx="2108034" cy="2108034"/>
          </a:xfrm>
        </p:grpSpPr>
        <p:grpSp>
          <p:nvGrpSpPr>
            <p:cNvPr id="40" name="组合 39"/>
            <p:cNvGrpSpPr/>
            <p:nvPr/>
          </p:nvGrpSpPr>
          <p:grpSpPr>
            <a:xfrm>
              <a:off x="9028279" y="1863640"/>
              <a:ext cx="2108034" cy="2108034"/>
              <a:chOff x="1055688" y="1863640"/>
              <a:chExt cx="2108034" cy="2108034"/>
            </a:xfrm>
            <a:solidFill>
              <a:srgbClr val="F24535"/>
            </a:solidFill>
          </p:grpSpPr>
          <p:sp>
            <p:nvSpPr>
              <p:cNvPr id="41" name="椭圆 40"/>
              <p:cNvSpPr/>
              <p:nvPr/>
            </p:nvSpPr>
            <p:spPr>
              <a:xfrm>
                <a:off x="1055688" y="1863640"/>
                <a:ext cx="2108034" cy="21080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67764" y="1975716"/>
                <a:ext cx="1883882" cy="1883882"/>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4" name="图片 43"/>
            <p:cNvPicPr>
              <a:picLocks noChangeAspect="1"/>
            </p:cNvPicPr>
            <p:nvPr/>
          </p:nvPicPr>
          <p:blipFill>
            <a:blip r:embed="rId3" cstate="print"/>
            <a:stretch>
              <a:fillRect/>
            </a:stretch>
          </p:blipFill>
          <p:spPr>
            <a:xfrm>
              <a:off x="9299355" y="2134716"/>
              <a:ext cx="1565882" cy="1565882"/>
            </a:xfrm>
            <a:prstGeom prst="rect">
              <a:avLst/>
            </a:prstGeom>
          </p:spPr>
        </p:pic>
      </p:grpSp>
      <p:grpSp>
        <p:nvGrpSpPr>
          <p:cNvPr id="60" name="组合 59"/>
          <p:cNvGrpSpPr/>
          <p:nvPr/>
        </p:nvGrpSpPr>
        <p:grpSpPr>
          <a:xfrm>
            <a:off x="5133501" y="2266300"/>
            <a:ext cx="962499" cy="962499"/>
            <a:chOff x="6457799" y="1863640"/>
            <a:chExt cx="2108034" cy="2108034"/>
          </a:xfrm>
        </p:grpSpPr>
        <p:grpSp>
          <p:nvGrpSpPr>
            <p:cNvPr id="37" name="组合 36"/>
            <p:cNvGrpSpPr/>
            <p:nvPr/>
          </p:nvGrpSpPr>
          <p:grpSpPr>
            <a:xfrm>
              <a:off x="6457799" y="1863640"/>
              <a:ext cx="2108034" cy="2108034"/>
              <a:chOff x="1055688" y="1863640"/>
              <a:chExt cx="2108034" cy="2108034"/>
            </a:xfrm>
            <a:solidFill>
              <a:srgbClr val="F27405"/>
            </a:solidFill>
          </p:grpSpPr>
          <p:sp>
            <p:nvSpPr>
              <p:cNvPr id="38" name="椭圆 37"/>
              <p:cNvSpPr/>
              <p:nvPr/>
            </p:nvSpPr>
            <p:spPr>
              <a:xfrm>
                <a:off x="1055688" y="1863640"/>
                <a:ext cx="2108034" cy="21080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67764" y="1975716"/>
                <a:ext cx="1883882" cy="1883882"/>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5" name="图片 44"/>
            <p:cNvPicPr>
              <a:picLocks noChangeAspect="1"/>
            </p:cNvPicPr>
            <p:nvPr/>
          </p:nvPicPr>
          <p:blipFill>
            <a:blip r:embed="rId4" cstate="print"/>
            <a:stretch>
              <a:fillRect/>
            </a:stretch>
          </p:blipFill>
          <p:spPr>
            <a:xfrm>
              <a:off x="6848429" y="2394602"/>
              <a:ext cx="1326774" cy="1046110"/>
            </a:xfrm>
            <a:prstGeom prst="rect">
              <a:avLst/>
            </a:prstGeom>
          </p:spPr>
        </p:pic>
      </p:grpSp>
      <p:cxnSp>
        <p:nvCxnSpPr>
          <p:cNvPr id="63" name="直接连接符 62"/>
          <p:cNvCxnSpPr/>
          <p:nvPr/>
        </p:nvCxnSpPr>
        <p:spPr>
          <a:xfrm flipV="1">
            <a:off x="3696802" y="1649769"/>
            <a:ext cx="1424279" cy="996285"/>
          </a:xfrm>
          <a:prstGeom prst="line">
            <a:avLst/>
          </a:prstGeom>
          <a:ln w="31750">
            <a:solidFill>
              <a:srgbClr val="5F89AE">
                <a:alpha val="75000"/>
              </a:srgbClr>
            </a:solidFill>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1065735" y="2041964"/>
            <a:ext cx="2762637" cy="2762637"/>
            <a:chOff x="1055688" y="1863640"/>
            <a:chExt cx="2108034" cy="2108034"/>
          </a:xfrm>
        </p:grpSpPr>
        <p:sp>
          <p:nvSpPr>
            <p:cNvPr id="66" name="椭圆 65"/>
            <p:cNvSpPr/>
            <p:nvPr/>
          </p:nvSpPr>
          <p:spPr>
            <a:xfrm>
              <a:off x="1055688" y="1863640"/>
              <a:ext cx="2108034" cy="2108034"/>
            </a:xfrm>
            <a:prstGeom prst="ellipse">
              <a:avLst/>
            </a:prstGeom>
            <a:solidFill>
              <a:srgbClr val="4E7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1167764" y="1975716"/>
              <a:ext cx="1883882" cy="1883882"/>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p:cNvGrpSpPr/>
          <p:nvPr/>
        </p:nvGrpSpPr>
        <p:grpSpPr>
          <a:xfrm>
            <a:off x="1506282" y="2986685"/>
            <a:ext cx="1881543" cy="873194"/>
            <a:chOff x="719138" y="3840162"/>
            <a:chExt cx="5613399" cy="2605086"/>
          </a:xfrm>
          <a:solidFill>
            <a:schemeClr val="bg1"/>
          </a:solidFill>
        </p:grpSpPr>
        <p:sp>
          <p:nvSpPr>
            <p:cNvPr id="49" name="Freeform 5"/>
            <p:cNvSpPr/>
            <p:nvPr/>
          </p:nvSpPr>
          <p:spPr bwMode="auto">
            <a:xfrm>
              <a:off x="719138" y="3840162"/>
              <a:ext cx="5613399" cy="2317749"/>
            </a:xfrm>
            <a:custGeom>
              <a:avLst/>
              <a:gdLst>
                <a:gd name="T0" fmla="*/ 1479 w 1513"/>
                <a:gd name="T1" fmla="*/ 322 h 623"/>
                <a:gd name="T2" fmla="*/ 1470 w 1513"/>
                <a:gd name="T3" fmla="*/ 243 h 623"/>
                <a:gd name="T4" fmla="*/ 1436 w 1513"/>
                <a:gd name="T5" fmla="*/ 203 h 623"/>
                <a:gd name="T6" fmla="*/ 1429 w 1513"/>
                <a:gd name="T7" fmla="*/ 203 h 623"/>
                <a:gd name="T8" fmla="*/ 1423 w 1513"/>
                <a:gd name="T9" fmla="*/ 204 h 623"/>
                <a:gd name="T10" fmla="*/ 1421 w 1513"/>
                <a:gd name="T11" fmla="*/ 200 h 623"/>
                <a:gd name="T12" fmla="*/ 1347 w 1513"/>
                <a:gd name="T13" fmla="*/ 125 h 623"/>
                <a:gd name="T14" fmla="*/ 1322 w 1513"/>
                <a:gd name="T15" fmla="*/ 103 h 623"/>
                <a:gd name="T16" fmla="*/ 1315 w 1513"/>
                <a:gd name="T17" fmla="*/ 67 h 623"/>
                <a:gd name="T18" fmla="*/ 1292 w 1513"/>
                <a:gd name="T19" fmla="*/ 56 h 623"/>
                <a:gd name="T20" fmla="*/ 1283 w 1513"/>
                <a:gd name="T21" fmla="*/ 57 h 623"/>
                <a:gd name="T22" fmla="*/ 1231 w 1513"/>
                <a:gd name="T23" fmla="*/ 48 h 623"/>
                <a:gd name="T24" fmla="*/ 863 w 1513"/>
                <a:gd name="T25" fmla="*/ 6 h 623"/>
                <a:gd name="T26" fmla="*/ 383 w 1513"/>
                <a:gd name="T27" fmla="*/ 199 h 623"/>
                <a:gd name="T28" fmla="*/ 377 w 1513"/>
                <a:gd name="T29" fmla="*/ 205 h 623"/>
                <a:gd name="T30" fmla="*/ 227 w 1513"/>
                <a:gd name="T31" fmla="*/ 243 h 623"/>
                <a:gd name="T32" fmla="*/ 44 w 1513"/>
                <a:gd name="T33" fmla="*/ 338 h 623"/>
                <a:gd name="T34" fmla="*/ 10 w 1513"/>
                <a:gd name="T35" fmla="*/ 393 h 623"/>
                <a:gd name="T36" fmla="*/ 2 w 1513"/>
                <a:gd name="T37" fmla="*/ 421 h 623"/>
                <a:gd name="T38" fmla="*/ 0 w 1513"/>
                <a:gd name="T39" fmla="*/ 424 h 623"/>
                <a:gd name="T40" fmla="*/ 0 w 1513"/>
                <a:gd name="T41" fmla="*/ 564 h 623"/>
                <a:gd name="T42" fmla="*/ 0 w 1513"/>
                <a:gd name="T43" fmla="*/ 566 h 623"/>
                <a:gd name="T44" fmla="*/ 111 w 1513"/>
                <a:gd name="T45" fmla="*/ 623 h 623"/>
                <a:gd name="T46" fmla="*/ 147 w 1513"/>
                <a:gd name="T47" fmla="*/ 621 h 623"/>
                <a:gd name="T48" fmla="*/ 170 w 1513"/>
                <a:gd name="T49" fmla="*/ 621 h 623"/>
                <a:gd name="T50" fmla="*/ 166 w 1513"/>
                <a:gd name="T51" fmla="*/ 609 h 623"/>
                <a:gd name="T52" fmla="*/ 163 w 1513"/>
                <a:gd name="T53" fmla="*/ 597 h 623"/>
                <a:gd name="T54" fmla="*/ 160 w 1513"/>
                <a:gd name="T55" fmla="*/ 568 h 623"/>
                <a:gd name="T56" fmla="*/ 316 w 1513"/>
                <a:gd name="T57" fmla="*/ 412 h 623"/>
                <a:gd name="T58" fmla="*/ 472 w 1513"/>
                <a:gd name="T59" fmla="*/ 568 h 623"/>
                <a:gd name="T60" fmla="*/ 470 w 1513"/>
                <a:gd name="T61" fmla="*/ 590 h 623"/>
                <a:gd name="T62" fmla="*/ 468 w 1513"/>
                <a:gd name="T63" fmla="*/ 602 h 623"/>
                <a:gd name="T64" fmla="*/ 465 w 1513"/>
                <a:gd name="T65" fmla="*/ 614 h 623"/>
                <a:gd name="T66" fmla="*/ 1099 w 1513"/>
                <a:gd name="T67" fmla="*/ 600 h 623"/>
                <a:gd name="T68" fmla="*/ 1097 w 1513"/>
                <a:gd name="T69" fmla="*/ 588 h 623"/>
                <a:gd name="T70" fmla="*/ 1096 w 1513"/>
                <a:gd name="T71" fmla="*/ 576 h 623"/>
                <a:gd name="T72" fmla="*/ 1095 w 1513"/>
                <a:gd name="T73" fmla="*/ 568 h 623"/>
                <a:gd name="T74" fmla="*/ 1251 w 1513"/>
                <a:gd name="T75" fmla="*/ 412 h 623"/>
                <a:gd name="T76" fmla="*/ 1407 w 1513"/>
                <a:gd name="T77" fmla="*/ 564 h 623"/>
                <a:gd name="T78" fmla="*/ 1407 w 1513"/>
                <a:gd name="T79" fmla="*/ 568 h 623"/>
                <a:gd name="T80" fmla="*/ 1407 w 1513"/>
                <a:gd name="T81" fmla="*/ 577 h 623"/>
                <a:gd name="T82" fmla="*/ 1406 w 1513"/>
                <a:gd name="T83" fmla="*/ 589 h 623"/>
                <a:gd name="T84" fmla="*/ 1486 w 1513"/>
                <a:gd name="T85" fmla="*/ 533 h 623"/>
                <a:gd name="T86" fmla="*/ 1489 w 1513"/>
                <a:gd name="T87" fmla="*/ 392 h 623"/>
                <a:gd name="T88" fmla="*/ 1479 w 1513"/>
                <a:gd name="T89" fmla="*/ 32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13" h="623">
                  <a:moveTo>
                    <a:pt x="1479" y="322"/>
                  </a:moveTo>
                  <a:cubicBezTo>
                    <a:pt x="1477" y="297"/>
                    <a:pt x="1475" y="268"/>
                    <a:pt x="1470" y="243"/>
                  </a:cubicBezTo>
                  <a:cubicBezTo>
                    <a:pt x="1467" y="226"/>
                    <a:pt x="1460" y="203"/>
                    <a:pt x="1436" y="203"/>
                  </a:cubicBezTo>
                  <a:cubicBezTo>
                    <a:pt x="1433" y="203"/>
                    <a:pt x="1431" y="203"/>
                    <a:pt x="1429" y="203"/>
                  </a:cubicBezTo>
                  <a:cubicBezTo>
                    <a:pt x="1427" y="203"/>
                    <a:pt x="1426" y="204"/>
                    <a:pt x="1423" y="204"/>
                  </a:cubicBezTo>
                  <a:cubicBezTo>
                    <a:pt x="1423" y="204"/>
                    <a:pt x="1422" y="203"/>
                    <a:pt x="1421" y="200"/>
                  </a:cubicBezTo>
                  <a:cubicBezTo>
                    <a:pt x="1414" y="180"/>
                    <a:pt x="1385" y="155"/>
                    <a:pt x="1347" y="125"/>
                  </a:cubicBezTo>
                  <a:cubicBezTo>
                    <a:pt x="1338" y="117"/>
                    <a:pt x="1327" y="108"/>
                    <a:pt x="1322" y="103"/>
                  </a:cubicBezTo>
                  <a:cubicBezTo>
                    <a:pt x="1324" y="91"/>
                    <a:pt x="1324" y="77"/>
                    <a:pt x="1315" y="67"/>
                  </a:cubicBezTo>
                  <a:cubicBezTo>
                    <a:pt x="1312" y="62"/>
                    <a:pt x="1304" y="56"/>
                    <a:pt x="1292" y="56"/>
                  </a:cubicBezTo>
                  <a:cubicBezTo>
                    <a:pt x="1290" y="56"/>
                    <a:pt x="1288" y="56"/>
                    <a:pt x="1283" y="57"/>
                  </a:cubicBezTo>
                  <a:cubicBezTo>
                    <a:pt x="1274" y="57"/>
                    <a:pt x="1256" y="53"/>
                    <a:pt x="1231" y="48"/>
                  </a:cubicBezTo>
                  <a:cubicBezTo>
                    <a:pt x="1166" y="34"/>
                    <a:pt x="1045" y="9"/>
                    <a:pt x="863" y="6"/>
                  </a:cubicBezTo>
                  <a:cubicBezTo>
                    <a:pt x="599" y="0"/>
                    <a:pt x="391" y="191"/>
                    <a:pt x="383" y="199"/>
                  </a:cubicBezTo>
                  <a:cubicBezTo>
                    <a:pt x="377" y="205"/>
                    <a:pt x="377" y="205"/>
                    <a:pt x="377" y="205"/>
                  </a:cubicBezTo>
                  <a:cubicBezTo>
                    <a:pt x="366" y="210"/>
                    <a:pt x="332" y="223"/>
                    <a:pt x="227" y="243"/>
                  </a:cubicBezTo>
                  <a:cubicBezTo>
                    <a:pt x="78" y="272"/>
                    <a:pt x="50" y="320"/>
                    <a:pt x="44" y="338"/>
                  </a:cubicBezTo>
                  <a:cubicBezTo>
                    <a:pt x="33" y="347"/>
                    <a:pt x="13" y="368"/>
                    <a:pt x="10" y="393"/>
                  </a:cubicBezTo>
                  <a:cubicBezTo>
                    <a:pt x="8" y="413"/>
                    <a:pt x="2" y="421"/>
                    <a:pt x="2" y="421"/>
                  </a:cubicBezTo>
                  <a:cubicBezTo>
                    <a:pt x="0" y="424"/>
                    <a:pt x="0" y="424"/>
                    <a:pt x="0" y="424"/>
                  </a:cubicBezTo>
                  <a:cubicBezTo>
                    <a:pt x="0" y="564"/>
                    <a:pt x="0" y="564"/>
                    <a:pt x="0" y="564"/>
                  </a:cubicBezTo>
                  <a:cubicBezTo>
                    <a:pt x="0" y="566"/>
                    <a:pt x="0" y="566"/>
                    <a:pt x="0" y="566"/>
                  </a:cubicBezTo>
                  <a:cubicBezTo>
                    <a:pt x="8" y="604"/>
                    <a:pt x="47" y="623"/>
                    <a:pt x="111" y="623"/>
                  </a:cubicBezTo>
                  <a:cubicBezTo>
                    <a:pt x="132" y="623"/>
                    <a:pt x="148" y="621"/>
                    <a:pt x="147" y="621"/>
                  </a:cubicBezTo>
                  <a:cubicBezTo>
                    <a:pt x="148" y="621"/>
                    <a:pt x="156" y="621"/>
                    <a:pt x="170" y="621"/>
                  </a:cubicBezTo>
                  <a:cubicBezTo>
                    <a:pt x="168" y="617"/>
                    <a:pt x="167" y="613"/>
                    <a:pt x="166" y="609"/>
                  </a:cubicBezTo>
                  <a:cubicBezTo>
                    <a:pt x="165" y="605"/>
                    <a:pt x="164" y="601"/>
                    <a:pt x="163" y="597"/>
                  </a:cubicBezTo>
                  <a:cubicBezTo>
                    <a:pt x="161" y="587"/>
                    <a:pt x="160" y="578"/>
                    <a:pt x="160" y="568"/>
                  </a:cubicBezTo>
                  <a:cubicBezTo>
                    <a:pt x="160" y="482"/>
                    <a:pt x="230" y="412"/>
                    <a:pt x="316" y="412"/>
                  </a:cubicBezTo>
                  <a:cubicBezTo>
                    <a:pt x="402" y="412"/>
                    <a:pt x="472" y="482"/>
                    <a:pt x="472" y="568"/>
                  </a:cubicBezTo>
                  <a:cubicBezTo>
                    <a:pt x="472" y="575"/>
                    <a:pt x="471" y="583"/>
                    <a:pt x="470" y="590"/>
                  </a:cubicBezTo>
                  <a:cubicBezTo>
                    <a:pt x="469" y="594"/>
                    <a:pt x="469" y="598"/>
                    <a:pt x="468" y="602"/>
                  </a:cubicBezTo>
                  <a:cubicBezTo>
                    <a:pt x="467" y="607"/>
                    <a:pt x="466" y="611"/>
                    <a:pt x="465" y="614"/>
                  </a:cubicBezTo>
                  <a:cubicBezTo>
                    <a:pt x="659" y="610"/>
                    <a:pt x="907" y="605"/>
                    <a:pt x="1099" y="600"/>
                  </a:cubicBezTo>
                  <a:cubicBezTo>
                    <a:pt x="1098" y="596"/>
                    <a:pt x="1097" y="592"/>
                    <a:pt x="1097" y="588"/>
                  </a:cubicBezTo>
                  <a:cubicBezTo>
                    <a:pt x="1096" y="584"/>
                    <a:pt x="1096" y="580"/>
                    <a:pt x="1096" y="576"/>
                  </a:cubicBezTo>
                  <a:cubicBezTo>
                    <a:pt x="1096" y="573"/>
                    <a:pt x="1095" y="570"/>
                    <a:pt x="1095" y="568"/>
                  </a:cubicBezTo>
                  <a:cubicBezTo>
                    <a:pt x="1095" y="482"/>
                    <a:pt x="1165" y="412"/>
                    <a:pt x="1251" y="412"/>
                  </a:cubicBezTo>
                  <a:cubicBezTo>
                    <a:pt x="1336" y="412"/>
                    <a:pt x="1405" y="480"/>
                    <a:pt x="1407" y="564"/>
                  </a:cubicBezTo>
                  <a:cubicBezTo>
                    <a:pt x="1407" y="565"/>
                    <a:pt x="1407" y="566"/>
                    <a:pt x="1407" y="568"/>
                  </a:cubicBezTo>
                  <a:cubicBezTo>
                    <a:pt x="1407" y="571"/>
                    <a:pt x="1407" y="574"/>
                    <a:pt x="1407" y="577"/>
                  </a:cubicBezTo>
                  <a:cubicBezTo>
                    <a:pt x="1406" y="581"/>
                    <a:pt x="1406" y="585"/>
                    <a:pt x="1406" y="589"/>
                  </a:cubicBezTo>
                  <a:cubicBezTo>
                    <a:pt x="1442" y="583"/>
                    <a:pt x="1470" y="564"/>
                    <a:pt x="1486" y="533"/>
                  </a:cubicBezTo>
                  <a:cubicBezTo>
                    <a:pt x="1513" y="479"/>
                    <a:pt x="1499" y="407"/>
                    <a:pt x="1489" y="392"/>
                  </a:cubicBezTo>
                  <a:cubicBezTo>
                    <a:pt x="1484" y="383"/>
                    <a:pt x="1481" y="351"/>
                    <a:pt x="1479" y="322"/>
                  </a:cubicBez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6"/>
            <p:cNvSpPr/>
            <p:nvPr/>
          </p:nvSpPr>
          <p:spPr bwMode="auto">
            <a:xfrm>
              <a:off x="1401762" y="5462585"/>
              <a:ext cx="979486" cy="982663"/>
            </a:xfrm>
            <a:custGeom>
              <a:avLst/>
              <a:gdLst>
                <a:gd name="T0" fmla="*/ 11 w 264"/>
                <a:gd name="T1" fmla="*/ 184 h 264"/>
                <a:gd name="T2" fmla="*/ 132 w 264"/>
                <a:gd name="T3" fmla="*/ 264 h 264"/>
                <a:gd name="T4" fmla="*/ 255 w 264"/>
                <a:gd name="T5" fmla="*/ 179 h 264"/>
                <a:gd name="T6" fmla="*/ 259 w 264"/>
                <a:gd name="T7" fmla="*/ 167 h 264"/>
                <a:gd name="T8" fmla="*/ 262 w 264"/>
                <a:gd name="T9" fmla="*/ 155 h 264"/>
                <a:gd name="T10" fmla="*/ 264 w 264"/>
                <a:gd name="T11" fmla="*/ 132 h 264"/>
                <a:gd name="T12" fmla="*/ 132 w 264"/>
                <a:gd name="T13" fmla="*/ 0 h 264"/>
                <a:gd name="T14" fmla="*/ 0 w 264"/>
                <a:gd name="T15" fmla="*/ 132 h 264"/>
                <a:gd name="T16" fmla="*/ 3 w 264"/>
                <a:gd name="T17" fmla="*/ 160 h 264"/>
                <a:gd name="T18" fmla="*/ 7 w 264"/>
                <a:gd name="T19" fmla="*/ 172 h 264"/>
                <a:gd name="T20" fmla="*/ 11 w 264"/>
                <a:gd name="T21" fmla="*/ 18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64">
                  <a:moveTo>
                    <a:pt x="11" y="184"/>
                  </a:moveTo>
                  <a:cubicBezTo>
                    <a:pt x="31" y="231"/>
                    <a:pt x="78" y="264"/>
                    <a:pt x="132" y="264"/>
                  </a:cubicBezTo>
                  <a:cubicBezTo>
                    <a:pt x="188" y="264"/>
                    <a:pt x="236" y="228"/>
                    <a:pt x="255" y="179"/>
                  </a:cubicBezTo>
                  <a:cubicBezTo>
                    <a:pt x="256" y="175"/>
                    <a:pt x="258" y="171"/>
                    <a:pt x="259" y="167"/>
                  </a:cubicBezTo>
                  <a:cubicBezTo>
                    <a:pt x="260" y="163"/>
                    <a:pt x="261" y="159"/>
                    <a:pt x="262" y="155"/>
                  </a:cubicBezTo>
                  <a:cubicBezTo>
                    <a:pt x="263" y="147"/>
                    <a:pt x="264" y="140"/>
                    <a:pt x="264" y="132"/>
                  </a:cubicBezTo>
                  <a:cubicBezTo>
                    <a:pt x="264" y="59"/>
                    <a:pt x="205" y="0"/>
                    <a:pt x="132" y="0"/>
                  </a:cubicBezTo>
                  <a:cubicBezTo>
                    <a:pt x="59" y="0"/>
                    <a:pt x="0" y="59"/>
                    <a:pt x="0" y="132"/>
                  </a:cubicBezTo>
                  <a:cubicBezTo>
                    <a:pt x="0" y="141"/>
                    <a:pt x="1" y="151"/>
                    <a:pt x="3" y="160"/>
                  </a:cubicBezTo>
                  <a:cubicBezTo>
                    <a:pt x="4" y="164"/>
                    <a:pt x="5" y="168"/>
                    <a:pt x="7" y="172"/>
                  </a:cubicBezTo>
                  <a:cubicBezTo>
                    <a:pt x="8" y="176"/>
                    <a:pt x="9" y="180"/>
                    <a:pt x="11" y="184"/>
                  </a:cubicBezTo>
                  <a:close/>
                </a:path>
              </a:pathLst>
            </a:custGeom>
            <a:grpFill/>
            <a:ln>
              <a:noFill/>
            </a:ln>
          </p:spPr>
          <p:txBody>
            <a:bodyPr vert="horz" wrap="square" lIns="91440" tIns="45720" rIns="91440" bIns="45720" numCol="1" anchor="t" anchorCtr="0" compatLnSpc="1"/>
            <a:lstStyle/>
            <a:p>
              <a:endParaRPr lang="zh-CN" altLang="en-US"/>
            </a:p>
          </p:txBody>
        </p:sp>
        <p:sp>
          <p:nvSpPr>
            <p:cNvPr id="51" name="Freeform 7"/>
            <p:cNvSpPr/>
            <p:nvPr/>
          </p:nvSpPr>
          <p:spPr bwMode="auto">
            <a:xfrm>
              <a:off x="4870449" y="5462585"/>
              <a:ext cx="979486" cy="982663"/>
            </a:xfrm>
            <a:custGeom>
              <a:avLst/>
              <a:gdLst>
                <a:gd name="T0" fmla="*/ 4 w 264"/>
                <a:gd name="T1" fmla="*/ 163 h 264"/>
                <a:gd name="T2" fmla="*/ 132 w 264"/>
                <a:gd name="T3" fmla="*/ 264 h 264"/>
                <a:gd name="T4" fmla="*/ 262 w 264"/>
                <a:gd name="T5" fmla="*/ 155 h 264"/>
                <a:gd name="T6" fmla="*/ 264 w 264"/>
                <a:gd name="T7" fmla="*/ 143 h 264"/>
                <a:gd name="T8" fmla="*/ 264 w 264"/>
                <a:gd name="T9" fmla="*/ 132 h 264"/>
                <a:gd name="T10" fmla="*/ 264 w 264"/>
                <a:gd name="T11" fmla="*/ 131 h 264"/>
                <a:gd name="T12" fmla="*/ 132 w 264"/>
                <a:gd name="T13" fmla="*/ 0 h 264"/>
                <a:gd name="T14" fmla="*/ 0 w 264"/>
                <a:gd name="T15" fmla="*/ 132 h 264"/>
                <a:gd name="T16" fmla="*/ 1 w 264"/>
                <a:gd name="T17" fmla="*/ 139 h 264"/>
                <a:gd name="T18" fmla="*/ 2 w 264"/>
                <a:gd name="T19" fmla="*/ 151 h 264"/>
                <a:gd name="T20" fmla="*/ 4 w 264"/>
                <a:gd name="T21" fmla="*/ 16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64">
                  <a:moveTo>
                    <a:pt x="4" y="163"/>
                  </a:moveTo>
                  <a:cubicBezTo>
                    <a:pt x="19" y="221"/>
                    <a:pt x="70" y="264"/>
                    <a:pt x="132" y="264"/>
                  </a:cubicBezTo>
                  <a:cubicBezTo>
                    <a:pt x="197" y="264"/>
                    <a:pt x="251" y="217"/>
                    <a:pt x="262" y="155"/>
                  </a:cubicBezTo>
                  <a:cubicBezTo>
                    <a:pt x="263" y="151"/>
                    <a:pt x="263" y="147"/>
                    <a:pt x="264" y="143"/>
                  </a:cubicBezTo>
                  <a:cubicBezTo>
                    <a:pt x="264" y="139"/>
                    <a:pt x="264" y="136"/>
                    <a:pt x="264" y="132"/>
                  </a:cubicBezTo>
                  <a:cubicBezTo>
                    <a:pt x="264" y="132"/>
                    <a:pt x="264" y="131"/>
                    <a:pt x="264" y="131"/>
                  </a:cubicBezTo>
                  <a:cubicBezTo>
                    <a:pt x="264" y="59"/>
                    <a:pt x="205" y="0"/>
                    <a:pt x="132" y="0"/>
                  </a:cubicBezTo>
                  <a:cubicBezTo>
                    <a:pt x="59" y="0"/>
                    <a:pt x="0" y="59"/>
                    <a:pt x="0" y="132"/>
                  </a:cubicBezTo>
                  <a:cubicBezTo>
                    <a:pt x="0" y="134"/>
                    <a:pt x="1" y="137"/>
                    <a:pt x="1" y="139"/>
                  </a:cubicBezTo>
                  <a:cubicBezTo>
                    <a:pt x="1" y="144"/>
                    <a:pt x="1" y="147"/>
                    <a:pt x="2" y="151"/>
                  </a:cubicBezTo>
                  <a:cubicBezTo>
                    <a:pt x="3" y="155"/>
                    <a:pt x="3" y="159"/>
                    <a:pt x="4" y="163"/>
                  </a:cubicBezTo>
                  <a:close/>
                </a:path>
              </a:pathLst>
            </a:custGeom>
            <a:grpFill/>
            <a:ln>
              <a:noFill/>
            </a:ln>
          </p:spPr>
          <p:txBody>
            <a:bodyPr vert="horz" wrap="square" lIns="91440" tIns="45720" rIns="91440" bIns="45720" numCol="1" anchor="t" anchorCtr="0" compatLnSpc="1"/>
            <a:lstStyle/>
            <a:p>
              <a:endParaRPr lang="zh-CN" altLang="en-US"/>
            </a:p>
          </p:txBody>
        </p:sp>
      </p:grpSp>
      <p:cxnSp>
        <p:nvCxnSpPr>
          <p:cNvPr id="72" name="直接连接符 71"/>
          <p:cNvCxnSpPr>
            <a:endCxn id="38" idx="2"/>
          </p:cNvCxnSpPr>
          <p:nvPr/>
        </p:nvCxnSpPr>
        <p:spPr>
          <a:xfrm flipV="1">
            <a:off x="3808678" y="2781300"/>
            <a:ext cx="1271322" cy="205069"/>
          </a:xfrm>
          <a:prstGeom prst="line">
            <a:avLst/>
          </a:prstGeom>
          <a:ln w="31750">
            <a:solidFill>
              <a:srgbClr val="F27405">
                <a:alpha val="75000"/>
              </a:srgb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3879544" y="3695190"/>
            <a:ext cx="1213156" cy="216410"/>
          </a:xfrm>
          <a:prstGeom prst="line">
            <a:avLst/>
          </a:prstGeom>
          <a:ln w="31750">
            <a:solidFill>
              <a:srgbClr val="EEF26D"/>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689708" y="4169798"/>
            <a:ext cx="1466492" cy="859402"/>
          </a:xfrm>
          <a:prstGeom prst="line">
            <a:avLst/>
          </a:prstGeom>
          <a:ln w="31750">
            <a:solidFill>
              <a:srgbClr val="F67A6E">
                <a:alpha val="75000"/>
              </a:srgbClr>
            </a:solidFill>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1350640" y="4822120"/>
            <a:ext cx="2192826" cy="566420"/>
          </a:xfrm>
          <a:prstGeom prst="rect">
            <a:avLst/>
          </a:prstGeom>
          <a:noFill/>
        </p:spPr>
        <p:txBody>
          <a:bodyPr wrap="square" rtlCol="0">
            <a:spAutoFit/>
          </a:bodyPr>
          <a:lstStyle/>
          <a:p>
            <a:pPr>
              <a:lnSpc>
                <a:spcPct val="130000"/>
              </a:lnSpc>
            </a:pPr>
            <a:r>
              <a:rPr lang="zh-CN" sz="2400" dirty="0">
                <a:latin typeface="微软雅黑" panose="020B0503020204020204" pitchFamily="34" charset="-122"/>
                <a:ea typeface="微软雅黑" panose="020B0503020204020204" pitchFamily="34" charset="-122"/>
              </a:rPr>
              <a:t>神的坐骑</a:t>
            </a:r>
            <a:endParaRPr lang="zh-CN" sz="2400" dirty="0">
              <a:latin typeface="微软雅黑" panose="020B0503020204020204" pitchFamily="34" charset="-122"/>
              <a:ea typeface="微软雅黑" panose="020B0503020204020204" pitchFamily="34" charset="-122"/>
            </a:endParaRPr>
          </a:p>
        </p:txBody>
      </p:sp>
      <p:sp>
        <p:nvSpPr>
          <p:cNvPr id="84" name="文本框 83"/>
          <p:cNvSpPr txBox="1"/>
          <p:nvPr/>
        </p:nvSpPr>
        <p:spPr>
          <a:xfrm>
            <a:off x="7879643" y="1069601"/>
            <a:ext cx="2977790" cy="803910"/>
          </a:xfrm>
          <a:prstGeom prst="rect">
            <a:avLst/>
          </a:prstGeom>
          <a:noFill/>
        </p:spPr>
        <p:txBody>
          <a:bodyPr wrap="square" rtlCol="0">
            <a:spAutoFit/>
          </a:bodyPr>
          <a:lstStyle/>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公司入驻成功，系统超级管理员还有开启流程的操作，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8" name="矩形 87"/>
          <p:cNvSpPr/>
          <p:nvPr/>
        </p:nvSpPr>
        <p:spPr>
          <a:xfrm>
            <a:off x="7752147" y="2260995"/>
            <a:ext cx="3395214" cy="967804"/>
          </a:xfrm>
          <a:prstGeom prst="rect">
            <a:avLst/>
          </a:prstGeom>
          <a:solidFill>
            <a:srgbClr val="F27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7752147" y="3530502"/>
            <a:ext cx="3395214" cy="967804"/>
          </a:xfrm>
          <a:prstGeom prst="rect">
            <a:avLst/>
          </a:prstGeom>
          <a:solidFill>
            <a:srgbClr val="EEF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7752147" y="4784020"/>
            <a:ext cx="3395214" cy="967804"/>
          </a:xfrm>
          <a:prstGeom prst="rect">
            <a:avLst/>
          </a:prstGeom>
          <a:solidFill>
            <a:srgbClr val="F24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4" name="组合 93"/>
          <p:cNvGrpSpPr/>
          <p:nvPr/>
        </p:nvGrpSpPr>
        <p:grpSpPr>
          <a:xfrm>
            <a:off x="11147361" y="5792725"/>
            <a:ext cx="704211" cy="455795"/>
            <a:chOff x="2894013" y="908050"/>
            <a:chExt cx="7137400" cy="4619626"/>
          </a:xfrm>
        </p:grpSpPr>
        <p:sp>
          <p:nvSpPr>
            <p:cNvPr id="95" name="AutoShape 3"/>
            <p:cNvSpPr>
              <a:spLocks noChangeAspect="1" noChangeArrowheads="1" noTextEdit="1"/>
            </p:cNvSpPr>
            <p:nvPr/>
          </p:nvSpPr>
          <p:spPr bwMode="auto">
            <a:xfrm>
              <a:off x="2894013" y="908050"/>
              <a:ext cx="71374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6" name="Freeform 5"/>
            <p:cNvSpPr>
              <a:spLocks noEditPoints="1"/>
            </p:cNvSpPr>
            <p:nvPr/>
          </p:nvSpPr>
          <p:spPr bwMode="auto">
            <a:xfrm>
              <a:off x="5538788" y="909638"/>
              <a:ext cx="4492625" cy="4618038"/>
            </a:xfrm>
            <a:custGeom>
              <a:avLst/>
              <a:gdLst>
                <a:gd name="T0" fmla="*/ 1495 w 1913"/>
                <a:gd name="T1" fmla="*/ 277 h 1965"/>
                <a:gd name="T2" fmla="*/ 706 w 1913"/>
                <a:gd name="T3" fmla="*/ 0 h 1965"/>
                <a:gd name="T4" fmla="*/ 138 w 1913"/>
                <a:gd name="T5" fmla="*/ 311 h 1965"/>
                <a:gd name="T6" fmla="*/ 0 w 1913"/>
                <a:gd name="T7" fmla="*/ 983 h 1965"/>
                <a:gd name="T8" fmla="*/ 138 w 1913"/>
                <a:gd name="T9" fmla="*/ 1655 h 1965"/>
                <a:gd name="T10" fmla="*/ 706 w 1913"/>
                <a:gd name="T11" fmla="*/ 1965 h 1965"/>
                <a:gd name="T12" fmla="*/ 1495 w 1913"/>
                <a:gd name="T13" fmla="*/ 1688 h 1965"/>
                <a:gd name="T14" fmla="*/ 1913 w 1913"/>
                <a:gd name="T15" fmla="*/ 983 h 1965"/>
                <a:gd name="T16" fmla="*/ 1495 w 1913"/>
                <a:gd name="T17" fmla="*/ 277 h 1965"/>
                <a:gd name="T18" fmla="*/ 1368 w 1913"/>
                <a:gd name="T19" fmla="*/ 1514 h 1965"/>
                <a:gd name="T20" fmla="*/ 706 w 1913"/>
                <a:gd name="T21" fmla="*/ 1750 h 1965"/>
                <a:gd name="T22" fmla="*/ 215 w 1913"/>
                <a:gd name="T23" fmla="*/ 983 h 1965"/>
                <a:gd name="T24" fmla="*/ 706 w 1913"/>
                <a:gd name="T25" fmla="*/ 216 h 1965"/>
                <a:gd name="T26" fmla="*/ 1368 w 1913"/>
                <a:gd name="T27" fmla="*/ 451 h 1965"/>
                <a:gd name="T28" fmla="*/ 1697 w 1913"/>
                <a:gd name="T29" fmla="*/ 983 h 1965"/>
                <a:gd name="T30" fmla="*/ 1368 w 1913"/>
                <a:gd name="T31" fmla="*/ 1514 h 1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3" h="1965">
                  <a:moveTo>
                    <a:pt x="1495" y="277"/>
                  </a:moveTo>
                  <a:cubicBezTo>
                    <a:pt x="1258" y="104"/>
                    <a:pt x="963" y="0"/>
                    <a:pt x="706" y="0"/>
                  </a:cubicBezTo>
                  <a:cubicBezTo>
                    <a:pt x="447" y="0"/>
                    <a:pt x="256" y="105"/>
                    <a:pt x="138" y="311"/>
                  </a:cubicBezTo>
                  <a:cubicBezTo>
                    <a:pt x="45" y="472"/>
                    <a:pt x="0" y="692"/>
                    <a:pt x="0" y="983"/>
                  </a:cubicBezTo>
                  <a:cubicBezTo>
                    <a:pt x="0" y="1274"/>
                    <a:pt x="45" y="1494"/>
                    <a:pt x="138" y="1655"/>
                  </a:cubicBezTo>
                  <a:cubicBezTo>
                    <a:pt x="256" y="1861"/>
                    <a:pt x="447" y="1965"/>
                    <a:pt x="706" y="1965"/>
                  </a:cubicBezTo>
                  <a:cubicBezTo>
                    <a:pt x="963" y="1965"/>
                    <a:pt x="1258" y="1862"/>
                    <a:pt x="1495" y="1688"/>
                  </a:cubicBezTo>
                  <a:cubicBezTo>
                    <a:pt x="1765" y="1491"/>
                    <a:pt x="1913" y="1240"/>
                    <a:pt x="1913" y="983"/>
                  </a:cubicBezTo>
                  <a:cubicBezTo>
                    <a:pt x="1913" y="725"/>
                    <a:pt x="1765" y="475"/>
                    <a:pt x="1495" y="277"/>
                  </a:cubicBezTo>
                  <a:close/>
                  <a:moveTo>
                    <a:pt x="1368" y="1514"/>
                  </a:moveTo>
                  <a:cubicBezTo>
                    <a:pt x="1170" y="1659"/>
                    <a:pt x="916" y="1750"/>
                    <a:pt x="706" y="1750"/>
                  </a:cubicBezTo>
                  <a:cubicBezTo>
                    <a:pt x="478" y="1750"/>
                    <a:pt x="215" y="1662"/>
                    <a:pt x="215" y="983"/>
                  </a:cubicBezTo>
                  <a:cubicBezTo>
                    <a:pt x="215" y="303"/>
                    <a:pt x="478" y="216"/>
                    <a:pt x="706" y="216"/>
                  </a:cubicBezTo>
                  <a:cubicBezTo>
                    <a:pt x="916" y="216"/>
                    <a:pt x="1170" y="306"/>
                    <a:pt x="1368" y="451"/>
                  </a:cubicBezTo>
                  <a:cubicBezTo>
                    <a:pt x="1577" y="605"/>
                    <a:pt x="1697" y="798"/>
                    <a:pt x="1697" y="983"/>
                  </a:cubicBezTo>
                  <a:cubicBezTo>
                    <a:pt x="1697" y="1167"/>
                    <a:pt x="1577" y="1361"/>
                    <a:pt x="1368" y="1514"/>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97" name="Freeform 6"/>
            <p:cNvSpPr/>
            <p:nvPr/>
          </p:nvSpPr>
          <p:spPr bwMode="auto">
            <a:xfrm>
              <a:off x="2895601" y="1168400"/>
              <a:ext cx="2414588" cy="504825"/>
            </a:xfrm>
            <a:custGeom>
              <a:avLst/>
              <a:gdLst>
                <a:gd name="T0" fmla="*/ 921 w 1028"/>
                <a:gd name="T1" fmla="*/ 0 h 215"/>
                <a:gd name="T2" fmla="*/ 108 w 1028"/>
                <a:gd name="T3" fmla="*/ 0 h 215"/>
                <a:gd name="T4" fmla="*/ 0 w 1028"/>
                <a:gd name="T5" fmla="*/ 107 h 215"/>
                <a:gd name="T6" fmla="*/ 108 w 1028"/>
                <a:gd name="T7" fmla="*/ 215 h 215"/>
                <a:gd name="T8" fmla="*/ 921 w 1028"/>
                <a:gd name="T9" fmla="*/ 215 h 215"/>
                <a:gd name="T10" fmla="*/ 1028 w 1028"/>
                <a:gd name="T11" fmla="*/ 107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7"/>
                  </a:cubicBezTo>
                  <a:cubicBezTo>
                    <a:pt x="0" y="167"/>
                    <a:pt x="48" y="215"/>
                    <a:pt x="108" y="215"/>
                  </a:cubicBezTo>
                  <a:cubicBezTo>
                    <a:pt x="921" y="215"/>
                    <a:pt x="921" y="215"/>
                    <a:pt x="921" y="215"/>
                  </a:cubicBezTo>
                  <a:cubicBezTo>
                    <a:pt x="980" y="215"/>
                    <a:pt x="1028" y="167"/>
                    <a:pt x="1028" y="107"/>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98" name="Freeform 7"/>
            <p:cNvSpPr/>
            <p:nvPr/>
          </p:nvSpPr>
          <p:spPr bwMode="auto">
            <a:xfrm>
              <a:off x="2895601" y="2092325"/>
              <a:ext cx="2414588" cy="504825"/>
            </a:xfrm>
            <a:custGeom>
              <a:avLst/>
              <a:gdLst>
                <a:gd name="T0" fmla="*/ 921 w 1028"/>
                <a:gd name="T1" fmla="*/ 0 h 215"/>
                <a:gd name="T2" fmla="*/ 108 w 1028"/>
                <a:gd name="T3" fmla="*/ 0 h 215"/>
                <a:gd name="T4" fmla="*/ 0 w 1028"/>
                <a:gd name="T5" fmla="*/ 108 h 215"/>
                <a:gd name="T6" fmla="*/ 108 w 1028"/>
                <a:gd name="T7" fmla="*/ 215 h 215"/>
                <a:gd name="T8" fmla="*/ 921 w 1028"/>
                <a:gd name="T9" fmla="*/ 215 h 215"/>
                <a:gd name="T10" fmla="*/ 1028 w 1028"/>
                <a:gd name="T11" fmla="*/ 108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8"/>
                  </a:cubicBezTo>
                  <a:cubicBezTo>
                    <a:pt x="0" y="167"/>
                    <a:pt x="48" y="215"/>
                    <a:pt x="108" y="215"/>
                  </a:cubicBezTo>
                  <a:cubicBezTo>
                    <a:pt x="921" y="215"/>
                    <a:pt x="921" y="215"/>
                    <a:pt x="921" y="215"/>
                  </a:cubicBezTo>
                  <a:cubicBezTo>
                    <a:pt x="980" y="215"/>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99" name="Freeform 8"/>
            <p:cNvSpPr/>
            <p:nvPr/>
          </p:nvSpPr>
          <p:spPr bwMode="auto">
            <a:xfrm>
              <a:off x="2895601" y="3016250"/>
              <a:ext cx="2414588" cy="504825"/>
            </a:xfrm>
            <a:custGeom>
              <a:avLst/>
              <a:gdLst>
                <a:gd name="T0" fmla="*/ 921 w 1028"/>
                <a:gd name="T1" fmla="*/ 0 h 215"/>
                <a:gd name="T2" fmla="*/ 108 w 1028"/>
                <a:gd name="T3" fmla="*/ 0 h 215"/>
                <a:gd name="T4" fmla="*/ 0 w 1028"/>
                <a:gd name="T5" fmla="*/ 108 h 215"/>
                <a:gd name="T6" fmla="*/ 108 w 1028"/>
                <a:gd name="T7" fmla="*/ 215 h 215"/>
                <a:gd name="T8" fmla="*/ 921 w 1028"/>
                <a:gd name="T9" fmla="*/ 215 h 215"/>
                <a:gd name="T10" fmla="*/ 1028 w 1028"/>
                <a:gd name="T11" fmla="*/ 108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8"/>
                  </a:cubicBezTo>
                  <a:cubicBezTo>
                    <a:pt x="0" y="167"/>
                    <a:pt x="48" y="215"/>
                    <a:pt x="108" y="215"/>
                  </a:cubicBezTo>
                  <a:cubicBezTo>
                    <a:pt x="921" y="215"/>
                    <a:pt x="921" y="215"/>
                    <a:pt x="921" y="215"/>
                  </a:cubicBezTo>
                  <a:cubicBezTo>
                    <a:pt x="980" y="215"/>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100" name="Freeform 9"/>
            <p:cNvSpPr/>
            <p:nvPr/>
          </p:nvSpPr>
          <p:spPr bwMode="auto">
            <a:xfrm>
              <a:off x="2895601" y="3938588"/>
              <a:ext cx="2414588" cy="508000"/>
            </a:xfrm>
            <a:custGeom>
              <a:avLst/>
              <a:gdLst>
                <a:gd name="T0" fmla="*/ 921 w 1028"/>
                <a:gd name="T1" fmla="*/ 0 h 216"/>
                <a:gd name="T2" fmla="*/ 108 w 1028"/>
                <a:gd name="T3" fmla="*/ 0 h 216"/>
                <a:gd name="T4" fmla="*/ 0 w 1028"/>
                <a:gd name="T5" fmla="*/ 108 h 216"/>
                <a:gd name="T6" fmla="*/ 108 w 1028"/>
                <a:gd name="T7" fmla="*/ 216 h 216"/>
                <a:gd name="T8" fmla="*/ 921 w 1028"/>
                <a:gd name="T9" fmla="*/ 216 h 216"/>
                <a:gd name="T10" fmla="*/ 1028 w 1028"/>
                <a:gd name="T11" fmla="*/ 108 h 216"/>
                <a:gd name="T12" fmla="*/ 921 w 1028"/>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1028" h="216">
                  <a:moveTo>
                    <a:pt x="921" y="0"/>
                  </a:moveTo>
                  <a:cubicBezTo>
                    <a:pt x="108" y="0"/>
                    <a:pt x="108" y="0"/>
                    <a:pt x="108" y="0"/>
                  </a:cubicBezTo>
                  <a:cubicBezTo>
                    <a:pt x="48" y="0"/>
                    <a:pt x="0" y="48"/>
                    <a:pt x="0" y="108"/>
                  </a:cubicBezTo>
                  <a:cubicBezTo>
                    <a:pt x="0" y="167"/>
                    <a:pt x="48" y="216"/>
                    <a:pt x="108" y="216"/>
                  </a:cubicBezTo>
                  <a:cubicBezTo>
                    <a:pt x="921" y="216"/>
                    <a:pt x="921" y="216"/>
                    <a:pt x="921" y="216"/>
                  </a:cubicBezTo>
                  <a:cubicBezTo>
                    <a:pt x="980" y="216"/>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101" name="Freeform 10"/>
            <p:cNvSpPr/>
            <p:nvPr/>
          </p:nvSpPr>
          <p:spPr bwMode="auto">
            <a:xfrm>
              <a:off x="2895601" y="4862513"/>
              <a:ext cx="2414588" cy="506413"/>
            </a:xfrm>
            <a:custGeom>
              <a:avLst/>
              <a:gdLst>
                <a:gd name="T0" fmla="*/ 921 w 1028"/>
                <a:gd name="T1" fmla="*/ 0 h 216"/>
                <a:gd name="T2" fmla="*/ 108 w 1028"/>
                <a:gd name="T3" fmla="*/ 0 h 216"/>
                <a:gd name="T4" fmla="*/ 0 w 1028"/>
                <a:gd name="T5" fmla="*/ 108 h 216"/>
                <a:gd name="T6" fmla="*/ 108 w 1028"/>
                <a:gd name="T7" fmla="*/ 216 h 216"/>
                <a:gd name="T8" fmla="*/ 921 w 1028"/>
                <a:gd name="T9" fmla="*/ 216 h 216"/>
                <a:gd name="T10" fmla="*/ 1028 w 1028"/>
                <a:gd name="T11" fmla="*/ 108 h 216"/>
                <a:gd name="T12" fmla="*/ 921 w 1028"/>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1028" h="216">
                  <a:moveTo>
                    <a:pt x="921" y="0"/>
                  </a:moveTo>
                  <a:cubicBezTo>
                    <a:pt x="108" y="0"/>
                    <a:pt x="108" y="0"/>
                    <a:pt x="108" y="0"/>
                  </a:cubicBezTo>
                  <a:cubicBezTo>
                    <a:pt x="48" y="0"/>
                    <a:pt x="0" y="48"/>
                    <a:pt x="0" y="108"/>
                  </a:cubicBezTo>
                  <a:cubicBezTo>
                    <a:pt x="0" y="167"/>
                    <a:pt x="48" y="216"/>
                    <a:pt x="108" y="216"/>
                  </a:cubicBezTo>
                  <a:cubicBezTo>
                    <a:pt x="921" y="216"/>
                    <a:pt x="921" y="216"/>
                    <a:pt x="921" y="216"/>
                  </a:cubicBezTo>
                  <a:cubicBezTo>
                    <a:pt x="980" y="216"/>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grpSp>
      <p:sp>
        <p:nvSpPr>
          <p:cNvPr id="102" name="文本框 101"/>
          <p:cNvSpPr txBox="1"/>
          <p:nvPr/>
        </p:nvSpPr>
        <p:spPr>
          <a:xfrm>
            <a:off x="11412315" y="5877787"/>
            <a:ext cx="558014"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06</a:t>
            </a:r>
            <a:endParaRPr lang="zh-CN" altLang="en-US" sz="1600" dirty="0">
              <a:latin typeface="微软雅黑" panose="020B0503020204020204" pitchFamily="34" charset="-122"/>
              <a:ea typeface="微软雅黑" panose="020B0503020204020204" pitchFamily="34" charset="-122"/>
            </a:endParaRPr>
          </a:p>
        </p:txBody>
      </p:sp>
      <p:sp>
        <p:nvSpPr>
          <p:cNvPr id="54" name="矩形 53"/>
          <p:cNvSpPr/>
          <p:nvPr/>
        </p:nvSpPr>
        <p:spPr>
          <a:xfrm>
            <a:off x="6329508" y="984821"/>
            <a:ext cx="1106311" cy="967804"/>
          </a:xfrm>
          <a:prstGeom prst="rect">
            <a:avLst/>
          </a:prstGeom>
          <a:solidFill>
            <a:srgbClr val="4E7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6458920" y="942425"/>
            <a:ext cx="847486" cy="1041400"/>
          </a:xfrm>
          <a:prstGeom prst="rect">
            <a:avLst/>
          </a:prstGeom>
          <a:noFill/>
        </p:spPr>
        <p:txBody>
          <a:bodyPr wrap="square" rtlCol="0">
            <a:spAutoFit/>
          </a:bodyPr>
          <a:lstStyle/>
          <a:p>
            <a:pPr algn="dist">
              <a:lnSpc>
                <a:spcPct val="130000"/>
              </a:lnSpc>
            </a:pPr>
            <a:r>
              <a:rPr lang="zh-CN" sz="2400" dirty="0" smtClean="0">
                <a:solidFill>
                  <a:schemeClr val="bg1"/>
                </a:solidFill>
                <a:latin typeface="微软雅黑" panose="020B0503020204020204" pitchFamily="34" charset="-122"/>
                <a:ea typeface="微软雅黑" panose="020B0503020204020204" pitchFamily="34" charset="-122"/>
              </a:rPr>
              <a:t>系统化</a:t>
            </a:r>
            <a:endParaRPr lang="zh-CN" sz="2400" dirty="0" smtClean="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6329508" y="2297398"/>
            <a:ext cx="1106311" cy="967804"/>
          </a:xfrm>
          <a:prstGeom prst="rect">
            <a:avLst/>
          </a:prstGeom>
          <a:solidFill>
            <a:srgbClr val="F27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6458920" y="2255002"/>
            <a:ext cx="847486" cy="1041400"/>
          </a:xfrm>
          <a:prstGeom prst="rect">
            <a:avLst/>
          </a:prstGeom>
          <a:noFill/>
        </p:spPr>
        <p:txBody>
          <a:bodyPr wrap="square" rtlCol="0">
            <a:spAutoFit/>
          </a:bodyPr>
          <a:lstStyle/>
          <a:p>
            <a:pPr algn="dist">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清晰性</a:t>
            </a:r>
            <a:endParaRPr lang="zh-CN" altLang="en-US" sz="2400"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6329508" y="3572898"/>
            <a:ext cx="1106311" cy="967804"/>
          </a:xfrm>
          <a:prstGeom prst="rect">
            <a:avLst/>
          </a:prstGeom>
          <a:solidFill>
            <a:srgbClr val="EEF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6458920" y="3530502"/>
            <a:ext cx="847486" cy="1041400"/>
          </a:xfrm>
          <a:prstGeom prst="rect">
            <a:avLst/>
          </a:prstGeom>
          <a:noFill/>
        </p:spPr>
        <p:txBody>
          <a:bodyPr wrap="square" rtlCol="0">
            <a:spAutoFit/>
          </a:bodyPr>
          <a:lstStyle/>
          <a:p>
            <a:pPr algn="dist">
              <a:lnSpc>
                <a:spcPct val="130000"/>
              </a:lnSpc>
            </a:pPr>
            <a:r>
              <a:rPr lang="zh-CN" sz="2400" dirty="0" smtClean="0">
                <a:solidFill>
                  <a:schemeClr val="tx1">
                    <a:lumMod val="65000"/>
                    <a:lumOff val="35000"/>
                  </a:schemeClr>
                </a:solidFill>
                <a:latin typeface="微软雅黑" panose="020B0503020204020204" pitchFamily="34" charset="-122"/>
                <a:ea typeface="微软雅黑" panose="020B0503020204020204" pitchFamily="34" charset="-122"/>
              </a:rPr>
              <a:t>互动性</a:t>
            </a:r>
            <a:endParaRPr 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9" name="矩形 68"/>
          <p:cNvSpPr/>
          <p:nvPr/>
        </p:nvSpPr>
        <p:spPr>
          <a:xfrm>
            <a:off x="6329508" y="4784020"/>
            <a:ext cx="1106311" cy="967804"/>
          </a:xfrm>
          <a:prstGeom prst="rect">
            <a:avLst/>
          </a:prstGeom>
          <a:solidFill>
            <a:srgbClr val="F24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6458920" y="4741624"/>
            <a:ext cx="847486" cy="1041400"/>
          </a:xfrm>
          <a:prstGeom prst="rect">
            <a:avLst/>
          </a:prstGeom>
          <a:noFill/>
        </p:spPr>
        <p:txBody>
          <a:bodyPr wrap="square" rtlCol="0">
            <a:spAutoFit/>
          </a:bodyPr>
          <a:lstStyle/>
          <a:p>
            <a:pPr algn="dist">
              <a:lnSpc>
                <a:spcPct val="130000"/>
              </a:lnSpc>
            </a:pPr>
            <a:r>
              <a:rPr lang="zh-CN" sz="2400" dirty="0" smtClean="0">
                <a:solidFill>
                  <a:schemeClr val="bg1"/>
                </a:solidFill>
                <a:latin typeface="微软雅黑" panose="020B0503020204020204" pitchFamily="34" charset="-122"/>
                <a:ea typeface="微软雅黑" panose="020B0503020204020204" pitchFamily="34" charset="-122"/>
              </a:rPr>
              <a:t>报表统计</a:t>
            </a:r>
            <a:endParaRPr lang="zh-CN" sz="2400" dirty="0" smtClean="0">
              <a:solidFill>
                <a:schemeClr val="bg1"/>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7879643" y="2356168"/>
            <a:ext cx="2977790" cy="803910"/>
          </a:xfrm>
          <a:prstGeom prst="rect">
            <a:avLst/>
          </a:prstGeom>
          <a:noFill/>
        </p:spPr>
        <p:txBody>
          <a:bodyPr wrap="square" rtlCol="0">
            <a:spAutoFit/>
          </a:bodyPr>
          <a:lstStyle/>
          <a:p>
            <a:pPr>
              <a:lnSpc>
                <a:spcPct val="130000"/>
              </a:lnSpc>
            </a:pPr>
            <a:r>
              <a:rPr lang="zh-CN" dirty="0">
                <a:solidFill>
                  <a:schemeClr val="bg1"/>
                </a:solidFill>
                <a:latin typeface="微软雅黑" panose="020B0503020204020204" pitchFamily="34" charset="-122"/>
                <a:ea typeface="微软雅黑" panose="020B0503020204020204" pitchFamily="34" charset="-122"/>
              </a:rPr>
              <a:t>从预约到维修保养结束确认收费， 流程清晰明了</a:t>
            </a:r>
            <a:endParaRPr lang="zh-CN" dirty="0">
              <a:solidFill>
                <a:schemeClr val="bg1"/>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7879643" y="3586305"/>
            <a:ext cx="2977790" cy="1160145"/>
          </a:xfrm>
          <a:prstGeom prst="rect">
            <a:avLst/>
          </a:prstGeom>
          <a:noFill/>
        </p:spPr>
        <p:txBody>
          <a:bodyPr wrap="square" rtlCol="0">
            <a:spAutoFit/>
          </a:bodyPr>
          <a:lstStyle/>
          <a:p>
            <a:pPr>
              <a:lnSpc>
                <a:spcPct val="130000"/>
              </a:lnSpc>
            </a:pPr>
            <a:r>
              <a:rPr lang="zh-CN" altLang="en-US" dirty="0" smtClean="0">
                <a:latin typeface="微软雅黑" panose="020B0503020204020204" pitchFamily="34" charset="-122"/>
                <a:ea typeface="微软雅黑" panose="020B0503020204020204" pitchFamily="34" charset="-122"/>
                <a:sym typeface="+mn-ea"/>
              </a:rPr>
              <a:t>用户可以自己进行明细的确认和收费单据的确认</a:t>
            </a:r>
            <a:endParaRPr lang="zh-CN" altLang="en-US" dirty="0" smtClean="0">
              <a:latin typeface="微软雅黑" panose="020B0503020204020204" pitchFamily="34" charset="-122"/>
              <a:ea typeface="微软雅黑" panose="020B0503020204020204" pitchFamily="34" charset="-122"/>
            </a:endParaRPr>
          </a:p>
          <a:p>
            <a:pPr>
              <a:lnSpc>
                <a:spcPct val="130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7752080" y="4884420"/>
            <a:ext cx="3533140" cy="803910"/>
          </a:xfrm>
          <a:prstGeom prst="rect">
            <a:avLst/>
          </a:prstGeom>
          <a:noFill/>
        </p:spPr>
        <p:txBody>
          <a:bodyPr wrap="square" rtlCol="0">
            <a:spAutoFit/>
          </a:bodyPr>
          <a:lstStyle/>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提供多种时间格式查询数据，公司对于自己的数据一目了然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49070" y="490855"/>
            <a:ext cx="1739265" cy="54864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使用技术</a:t>
            </a:r>
            <a:endParaRPr lang="zh-CN" altLang="en-US" sz="2800"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rot="16200000">
            <a:off x="3867474" y="165870"/>
            <a:ext cx="588078" cy="3868979"/>
            <a:chOff x="25611138" y="-1166812"/>
            <a:chExt cx="1501776" cy="8185150"/>
          </a:xfrm>
        </p:grpSpPr>
        <p:sp>
          <p:nvSpPr>
            <p:cNvPr id="13" name="Rectangle 384"/>
            <p:cNvSpPr>
              <a:spLocks noChangeArrowheads="1"/>
            </p:cNvSpPr>
            <p:nvPr/>
          </p:nvSpPr>
          <p:spPr bwMode="auto">
            <a:xfrm>
              <a:off x="25682576" y="-1155700"/>
              <a:ext cx="1430338" cy="8158163"/>
            </a:xfrm>
            <a:prstGeom prst="rect">
              <a:avLst/>
            </a:prstGeom>
            <a:solidFill>
              <a:srgbClr val="A3A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14" name="Picture 38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611138" y="-1166812"/>
              <a:ext cx="1450975" cy="818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38139" y="-1042988"/>
              <a:ext cx="1204914" cy="806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reeform 387"/>
            <p:cNvSpPr>
              <a:spLocks noEditPoints="1"/>
            </p:cNvSpPr>
            <p:nvPr/>
          </p:nvSpPr>
          <p:spPr bwMode="auto">
            <a:xfrm>
              <a:off x="26328688" y="-984250"/>
              <a:ext cx="82550" cy="7466013"/>
            </a:xfrm>
            <a:custGeom>
              <a:avLst/>
              <a:gdLst>
                <a:gd name="T0" fmla="*/ 52 w 52"/>
                <a:gd name="T1" fmla="*/ 4703 h 4703"/>
                <a:gd name="T2" fmla="*/ 0 w 52"/>
                <a:gd name="T3" fmla="*/ 4703 h 4703"/>
                <a:gd name="T4" fmla="*/ 0 w 52"/>
                <a:gd name="T5" fmla="*/ 4511 h 4703"/>
                <a:gd name="T6" fmla="*/ 52 w 52"/>
                <a:gd name="T7" fmla="*/ 4511 h 4703"/>
                <a:gd name="T8" fmla="*/ 52 w 52"/>
                <a:gd name="T9" fmla="*/ 4703 h 4703"/>
                <a:gd name="T10" fmla="*/ 52 w 52"/>
                <a:gd name="T11" fmla="*/ 4201 h 4703"/>
                <a:gd name="T12" fmla="*/ 0 w 52"/>
                <a:gd name="T13" fmla="*/ 4201 h 4703"/>
                <a:gd name="T14" fmla="*/ 0 w 52"/>
                <a:gd name="T15" fmla="*/ 4010 h 4703"/>
                <a:gd name="T16" fmla="*/ 52 w 52"/>
                <a:gd name="T17" fmla="*/ 4010 h 4703"/>
                <a:gd name="T18" fmla="*/ 52 w 52"/>
                <a:gd name="T19" fmla="*/ 4201 h 4703"/>
                <a:gd name="T20" fmla="*/ 52 w 52"/>
                <a:gd name="T21" fmla="*/ 3700 h 4703"/>
                <a:gd name="T22" fmla="*/ 0 w 52"/>
                <a:gd name="T23" fmla="*/ 3700 h 4703"/>
                <a:gd name="T24" fmla="*/ 0 w 52"/>
                <a:gd name="T25" fmla="*/ 3509 h 4703"/>
                <a:gd name="T26" fmla="*/ 52 w 52"/>
                <a:gd name="T27" fmla="*/ 3509 h 4703"/>
                <a:gd name="T28" fmla="*/ 52 w 52"/>
                <a:gd name="T29" fmla="*/ 3700 h 4703"/>
                <a:gd name="T30" fmla="*/ 52 w 52"/>
                <a:gd name="T31" fmla="*/ 3199 h 4703"/>
                <a:gd name="T32" fmla="*/ 0 w 52"/>
                <a:gd name="T33" fmla="*/ 3199 h 4703"/>
                <a:gd name="T34" fmla="*/ 0 w 52"/>
                <a:gd name="T35" fmla="*/ 3007 h 4703"/>
                <a:gd name="T36" fmla="*/ 52 w 52"/>
                <a:gd name="T37" fmla="*/ 3007 h 4703"/>
                <a:gd name="T38" fmla="*/ 52 w 52"/>
                <a:gd name="T39" fmla="*/ 3199 h 4703"/>
                <a:gd name="T40" fmla="*/ 52 w 52"/>
                <a:gd name="T41" fmla="*/ 2698 h 4703"/>
                <a:gd name="T42" fmla="*/ 0 w 52"/>
                <a:gd name="T43" fmla="*/ 2698 h 4703"/>
                <a:gd name="T44" fmla="*/ 0 w 52"/>
                <a:gd name="T45" fmla="*/ 2506 h 4703"/>
                <a:gd name="T46" fmla="*/ 52 w 52"/>
                <a:gd name="T47" fmla="*/ 2506 h 4703"/>
                <a:gd name="T48" fmla="*/ 52 w 52"/>
                <a:gd name="T49" fmla="*/ 2698 h 4703"/>
                <a:gd name="T50" fmla="*/ 52 w 52"/>
                <a:gd name="T51" fmla="*/ 2197 h 4703"/>
                <a:gd name="T52" fmla="*/ 0 w 52"/>
                <a:gd name="T53" fmla="*/ 2197 h 4703"/>
                <a:gd name="T54" fmla="*/ 0 w 52"/>
                <a:gd name="T55" fmla="*/ 2005 h 4703"/>
                <a:gd name="T56" fmla="*/ 52 w 52"/>
                <a:gd name="T57" fmla="*/ 2005 h 4703"/>
                <a:gd name="T58" fmla="*/ 52 w 52"/>
                <a:gd name="T59" fmla="*/ 2197 h 4703"/>
                <a:gd name="T60" fmla="*/ 52 w 52"/>
                <a:gd name="T61" fmla="*/ 1695 h 4703"/>
                <a:gd name="T62" fmla="*/ 0 w 52"/>
                <a:gd name="T63" fmla="*/ 1695 h 4703"/>
                <a:gd name="T64" fmla="*/ 0 w 52"/>
                <a:gd name="T65" fmla="*/ 1504 h 4703"/>
                <a:gd name="T66" fmla="*/ 52 w 52"/>
                <a:gd name="T67" fmla="*/ 1504 h 4703"/>
                <a:gd name="T68" fmla="*/ 52 w 52"/>
                <a:gd name="T69" fmla="*/ 1695 h 4703"/>
                <a:gd name="T70" fmla="*/ 52 w 52"/>
                <a:gd name="T71" fmla="*/ 1194 h 4703"/>
                <a:gd name="T72" fmla="*/ 0 w 52"/>
                <a:gd name="T73" fmla="*/ 1194 h 4703"/>
                <a:gd name="T74" fmla="*/ 0 w 52"/>
                <a:gd name="T75" fmla="*/ 1003 h 4703"/>
                <a:gd name="T76" fmla="*/ 52 w 52"/>
                <a:gd name="T77" fmla="*/ 1003 h 4703"/>
                <a:gd name="T78" fmla="*/ 52 w 52"/>
                <a:gd name="T79" fmla="*/ 1194 h 4703"/>
                <a:gd name="T80" fmla="*/ 52 w 52"/>
                <a:gd name="T81" fmla="*/ 693 h 4703"/>
                <a:gd name="T82" fmla="*/ 0 w 52"/>
                <a:gd name="T83" fmla="*/ 693 h 4703"/>
                <a:gd name="T84" fmla="*/ 0 w 52"/>
                <a:gd name="T85" fmla="*/ 502 h 4703"/>
                <a:gd name="T86" fmla="*/ 52 w 52"/>
                <a:gd name="T87" fmla="*/ 502 h 4703"/>
                <a:gd name="T88" fmla="*/ 52 w 52"/>
                <a:gd name="T89" fmla="*/ 693 h 4703"/>
                <a:gd name="T90" fmla="*/ 52 w 52"/>
                <a:gd name="T91" fmla="*/ 194 h 4703"/>
                <a:gd name="T92" fmla="*/ 0 w 52"/>
                <a:gd name="T93" fmla="*/ 194 h 4703"/>
                <a:gd name="T94" fmla="*/ 0 w 52"/>
                <a:gd name="T95" fmla="*/ 0 h 4703"/>
                <a:gd name="T96" fmla="*/ 52 w 52"/>
                <a:gd name="T97" fmla="*/ 0 h 4703"/>
                <a:gd name="T98" fmla="*/ 52 w 52"/>
                <a:gd name="T99" fmla="*/ 194 h 4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4703">
                  <a:moveTo>
                    <a:pt x="52" y="4703"/>
                  </a:moveTo>
                  <a:lnTo>
                    <a:pt x="0" y="4703"/>
                  </a:lnTo>
                  <a:lnTo>
                    <a:pt x="0" y="4511"/>
                  </a:lnTo>
                  <a:lnTo>
                    <a:pt x="52" y="4511"/>
                  </a:lnTo>
                  <a:lnTo>
                    <a:pt x="52" y="4703"/>
                  </a:lnTo>
                  <a:close/>
                  <a:moveTo>
                    <a:pt x="52" y="4201"/>
                  </a:moveTo>
                  <a:lnTo>
                    <a:pt x="0" y="4201"/>
                  </a:lnTo>
                  <a:lnTo>
                    <a:pt x="0" y="4010"/>
                  </a:lnTo>
                  <a:lnTo>
                    <a:pt x="52" y="4010"/>
                  </a:lnTo>
                  <a:lnTo>
                    <a:pt x="52" y="4201"/>
                  </a:lnTo>
                  <a:close/>
                  <a:moveTo>
                    <a:pt x="52" y="3700"/>
                  </a:moveTo>
                  <a:lnTo>
                    <a:pt x="0" y="3700"/>
                  </a:lnTo>
                  <a:lnTo>
                    <a:pt x="0" y="3509"/>
                  </a:lnTo>
                  <a:lnTo>
                    <a:pt x="52" y="3509"/>
                  </a:lnTo>
                  <a:lnTo>
                    <a:pt x="52" y="3700"/>
                  </a:lnTo>
                  <a:close/>
                  <a:moveTo>
                    <a:pt x="52" y="3199"/>
                  </a:moveTo>
                  <a:lnTo>
                    <a:pt x="0" y="3199"/>
                  </a:lnTo>
                  <a:lnTo>
                    <a:pt x="0" y="3007"/>
                  </a:lnTo>
                  <a:lnTo>
                    <a:pt x="52" y="3007"/>
                  </a:lnTo>
                  <a:lnTo>
                    <a:pt x="52" y="3199"/>
                  </a:lnTo>
                  <a:close/>
                  <a:moveTo>
                    <a:pt x="52" y="2698"/>
                  </a:moveTo>
                  <a:lnTo>
                    <a:pt x="0" y="2698"/>
                  </a:lnTo>
                  <a:lnTo>
                    <a:pt x="0" y="2506"/>
                  </a:lnTo>
                  <a:lnTo>
                    <a:pt x="52" y="2506"/>
                  </a:lnTo>
                  <a:lnTo>
                    <a:pt x="52" y="2698"/>
                  </a:lnTo>
                  <a:close/>
                  <a:moveTo>
                    <a:pt x="52" y="2197"/>
                  </a:moveTo>
                  <a:lnTo>
                    <a:pt x="0" y="2197"/>
                  </a:lnTo>
                  <a:lnTo>
                    <a:pt x="0" y="2005"/>
                  </a:lnTo>
                  <a:lnTo>
                    <a:pt x="52" y="2005"/>
                  </a:lnTo>
                  <a:lnTo>
                    <a:pt x="52" y="2197"/>
                  </a:lnTo>
                  <a:close/>
                  <a:moveTo>
                    <a:pt x="52" y="1695"/>
                  </a:moveTo>
                  <a:lnTo>
                    <a:pt x="0" y="1695"/>
                  </a:lnTo>
                  <a:lnTo>
                    <a:pt x="0" y="1504"/>
                  </a:lnTo>
                  <a:lnTo>
                    <a:pt x="52" y="1504"/>
                  </a:lnTo>
                  <a:lnTo>
                    <a:pt x="52" y="1695"/>
                  </a:lnTo>
                  <a:close/>
                  <a:moveTo>
                    <a:pt x="52" y="1194"/>
                  </a:moveTo>
                  <a:lnTo>
                    <a:pt x="0" y="1194"/>
                  </a:lnTo>
                  <a:lnTo>
                    <a:pt x="0" y="1003"/>
                  </a:lnTo>
                  <a:lnTo>
                    <a:pt x="52" y="1003"/>
                  </a:lnTo>
                  <a:lnTo>
                    <a:pt x="52" y="1194"/>
                  </a:lnTo>
                  <a:close/>
                  <a:moveTo>
                    <a:pt x="52" y="693"/>
                  </a:moveTo>
                  <a:lnTo>
                    <a:pt x="0" y="693"/>
                  </a:lnTo>
                  <a:lnTo>
                    <a:pt x="0" y="502"/>
                  </a:lnTo>
                  <a:lnTo>
                    <a:pt x="52" y="502"/>
                  </a:lnTo>
                  <a:lnTo>
                    <a:pt x="52" y="693"/>
                  </a:lnTo>
                  <a:close/>
                  <a:moveTo>
                    <a:pt x="52" y="194"/>
                  </a:moveTo>
                  <a:lnTo>
                    <a:pt x="0" y="194"/>
                  </a:lnTo>
                  <a:lnTo>
                    <a:pt x="0" y="0"/>
                  </a:lnTo>
                  <a:lnTo>
                    <a:pt x="52" y="0"/>
                  </a:lnTo>
                  <a:lnTo>
                    <a:pt x="52" y="194"/>
                  </a:lnTo>
                  <a:close/>
                </a:path>
              </a:pathLst>
            </a:custGeom>
            <a:solidFill>
              <a:srgbClr val="1414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7" name="Picture 3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84238" y="-1030287"/>
              <a:ext cx="112713" cy="749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 name="组合 42"/>
          <p:cNvGrpSpPr/>
          <p:nvPr/>
        </p:nvGrpSpPr>
        <p:grpSpPr>
          <a:xfrm>
            <a:off x="1055838" y="1497716"/>
            <a:ext cx="1180556" cy="1201984"/>
            <a:chOff x="2614304" y="3088192"/>
            <a:chExt cx="1180556" cy="1201984"/>
          </a:xfrm>
        </p:grpSpPr>
        <p:sp>
          <p:nvSpPr>
            <p:cNvPr id="40" name="任意多边形 39"/>
            <p:cNvSpPr/>
            <p:nvPr/>
          </p:nvSpPr>
          <p:spPr>
            <a:xfrm rot="10800000">
              <a:off x="2614304" y="3088192"/>
              <a:ext cx="1180556" cy="1201984"/>
            </a:xfrm>
            <a:custGeom>
              <a:avLst/>
              <a:gdLst>
                <a:gd name="connsiteX0" fmla="*/ 782723 w 1092530"/>
                <a:gd name="connsiteY0" fmla="*/ 1112361 h 1112361"/>
                <a:gd name="connsiteX1" fmla="*/ 309807 w 1092530"/>
                <a:gd name="connsiteY1" fmla="*/ 1112361 h 1112361"/>
                <a:gd name="connsiteX2" fmla="*/ 0 w 1092530"/>
                <a:gd name="connsiteY2" fmla="*/ 802554 h 1112361"/>
                <a:gd name="connsiteX3" fmla="*/ 0 w 1092530"/>
                <a:gd name="connsiteY3" fmla="*/ 773241 h 1112361"/>
                <a:gd name="connsiteX4" fmla="*/ 0 w 1092530"/>
                <a:gd name="connsiteY4" fmla="*/ 339120 h 1112361"/>
                <a:gd name="connsiteX5" fmla="*/ 0 w 1092530"/>
                <a:gd name="connsiteY5" fmla="*/ 309807 h 1112361"/>
                <a:gd name="connsiteX6" fmla="*/ 309807 w 1092530"/>
                <a:gd name="connsiteY6" fmla="*/ 0 h 1112361"/>
                <a:gd name="connsiteX7" fmla="*/ 782723 w 1092530"/>
                <a:gd name="connsiteY7" fmla="*/ 0 h 1112361"/>
                <a:gd name="connsiteX8" fmla="*/ 1092530 w 1092530"/>
                <a:gd name="connsiteY8" fmla="*/ 309807 h 1112361"/>
                <a:gd name="connsiteX9" fmla="*/ 1092530 w 1092530"/>
                <a:gd name="connsiteY9" fmla="*/ 339120 h 1112361"/>
                <a:gd name="connsiteX10" fmla="*/ 1092530 w 1092530"/>
                <a:gd name="connsiteY10" fmla="*/ 773241 h 1112361"/>
                <a:gd name="connsiteX11" fmla="*/ 1092530 w 1092530"/>
                <a:gd name="connsiteY11" fmla="*/ 802554 h 1112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2530" h="1112361">
                  <a:moveTo>
                    <a:pt x="782723" y="1112361"/>
                  </a:moveTo>
                  <a:lnTo>
                    <a:pt x="309807" y="1112361"/>
                  </a:lnTo>
                  <a:lnTo>
                    <a:pt x="0" y="802554"/>
                  </a:lnTo>
                  <a:lnTo>
                    <a:pt x="0" y="773241"/>
                  </a:lnTo>
                  <a:lnTo>
                    <a:pt x="0" y="339120"/>
                  </a:lnTo>
                  <a:lnTo>
                    <a:pt x="0" y="309807"/>
                  </a:lnTo>
                  <a:lnTo>
                    <a:pt x="309807" y="0"/>
                  </a:lnTo>
                  <a:lnTo>
                    <a:pt x="782723" y="0"/>
                  </a:lnTo>
                  <a:lnTo>
                    <a:pt x="1092530" y="309807"/>
                  </a:lnTo>
                  <a:lnTo>
                    <a:pt x="1092530" y="339120"/>
                  </a:lnTo>
                  <a:lnTo>
                    <a:pt x="1092530" y="773241"/>
                  </a:lnTo>
                  <a:lnTo>
                    <a:pt x="1092530" y="802554"/>
                  </a:lnTo>
                  <a:close/>
                </a:path>
              </a:pathLst>
            </a:custGeom>
            <a:solidFill>
              <a:srgbClr val="F24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rot="10800000">
              <a:off x="2664181" y="3143746"/>
              <a:ext cx="1071429" cy="1090876"/>
            </a:xfrm>
            <a:custGeom>
              <a:avLst/>
              <a:gdLst>
                <a:gd name="connsiteX0" fmla="*/ 782723 w 1092530"/>
                <a:gd name="connsiteY0" fmla="*/ 1112361 h 1112361"/>
                <a:gd name="connsiteX1" fmla="*/ 309807 w 1092530"/>
                <a:gd name="connsiteY1" fmla="*/ 1112361 h 1112361"/>
                <a:gd name="connsiteX2" fmla="*/ 0 w 1092530"/>
                <a:gd name="connsiteY2" fmla="*/ 802554 h 1112361"/>
                <a:gd name="connsiteX3" fmla="*/ 0 w 1092530"/>
                <a:gd name="connsiteY3" fmla="*/ 773241 h 1112361"/>
                <a:gd name="connsiteX4" fmla="*/ 0 w 1092530"/>
                <a:gd name="connsiteY4" fmla="*/ 339120 h 1112361"/>
                <a:gd name="connsiteX5" fmla="*/ 0 w 1092530"/>
                <a:gd name="connsiteY5" fmla="*/ 309807 h 1112361"/>
                <a:gd name="connsiteX6" fmla="*/ 309807 w 1092530"/>
                <a:gd name="connsiteY6" fmla="*/ 0 h 1112361"/>
                <a:gd name="connsiteX7" fmla="*/ 782723 w 1092530"/>
                <a:gd name="connsiteY7" fmla="*/ 0 h 1112361"/>
                <a:gd name="connsiteX8" fmla="*/ 1092530 w 1092530"/>
                <a:gd name="connsiteY8" fmla="*/ 309807 h 1112361"/>
                <a:gd name="connsiteX9" fmla="*/ 1092530 w 1092530"/>
                <a:gd name="connsiteY9" fmla="*/ 339120 h 1112361"/>
                <a:gd name="connsiteX10" fmla="*/ 1092530 w 1092530"/>
                <a:gd name="connsiteY10" fmla="*/ 773241 h 1112361"/>
                <a:gd name="connsiteX11" fmla="*/ 1092530 w 1092530"/>
                <a:gd name="connsiteY11" fmla="*/ 802554 h 1112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2530" h="1112361">
                  <a:moveTo>
                    <a:pt x="782723" y="1112361"/>
                  </a:moveTo>
                  <a:lnTo>
                    <a:pt x="309807" y="1112361"/>
                  </a:lnTo>
                  <a:lnTo>
                    <a:pt x="0" y="802554"/>
                  </a:lnTo>
                  <a:lnTo>
                    <a:pt x="0" y="773241"/>
                  </a:lnTo>
                  <a:lnTo>
                    <a:pt x="0" y="339120"/>
                  </a:lnTo>
                  <a:lnTo>
                    <a:pt x="0" y="309807"/>
                  </a:lnTo>
                  <a:lnTo>
                    <a:pt x="309807" y="0"/>
                  </a:lnTo>
                  <a:lnTo>
                    <a:pt x="782723" y="0"/>
                  </a:lnTo>
                  <a:lnTo>
                    <a:pt x="1092530" y="309807"/>
                  </a:lnTo>
                  <a:lnTo>
                    <a:pt x="1092530" y="339120"/>
                  </a:lnTo>
                  <a:lnTo>
                    <a:pt x="1092530" y="773241"/>
                  </a:lnTo>
                  <a:lnTo>
                    <a:pt x="1092530" y="802554"/>
                  </a:lnTo>
                  <a:close/>
                </a:path>
              </a:pathLst>
            </a:custGeom>
            <a:solidFill>
              <a:srgbClr val="F2453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2645709" y="3396797"/>
              <a:ext cx="1108372" cy="584775"/>
            </a:xfrm>
            <a:prstGeom prst="rect">
              <a:avLst/>
            </a:prstGeom>
            <a:noFill/>
          </p:spPr>
          <p:txBody>
            <a:bodyPr wrap="square" rtlCol="0">
              <a:spAutoFit/>
            </a:bodyPr>
            <a:lstStyle/>
            <a:p>
              <a:r>
                <a:rPr lang="en-US" altLang="zh-CN" sz="3200" spc="-150" dirty="0" smtClean="0">
                  <a:solidFill>
                    <a:schemeClr val="bg1"/>
                  </a:solidFill>
                </a:rPr>
                <a:t>START</a:t>
              </a:r>
              <a:endParaRPr lang="zh-CN" altLang="en-US" sz="3200" spc="-150" dirty="0">
                <a:solidFill>
                  <a:schemeClr val="bg1"/>
                </a:solidFill>
              </a:endParaRPr>
            </a:p>
          </p:txBody>
        </p:sp>
      </p:grpSp>
      <p:grpSp>
        <p:nvGrpSpPr>
          <p:cNvPr id="47" name="组合 46"/>
          <p:cNvGrpSpPr/>
          <p:nvPr/>
        </p:nvGrpSpPr>
        <p:grpSpPr>
          <a:xfrm>
            <a:off x="9875271" y="1483995"/>
            <a:ext cx="1261042" cy="1261042"/>
            <a:chOff x="9875271" y="1553270"/>
            <a:chExt cx="1261042" cy="1261042"/>
          </a:xfrm>
        </p:grpSpPr>
        <p:sp>
          <p:nvSpPr>
            <p:cNvPr id="44" name="椭圆 43"/>
            <p:cNvSpPr/>
            <p:nvPr/>
          </p:nvSpPr>
          <p:spPr>
            <a:xfrm>
              <a:off x="9875271" y="1553270"/>
              <a:ext cx="1261042" cy="1261042"/>
            </a:xfrm>
            <a:prstGeom prst="ellipse">
              <a:avLst/>
            </a:prstGeom>
            <a:solidFill>
              <a:srgbClr val="F2453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10106171" y="1645182"/>
              <a:ext cx="919163" cy="1077218"/>
            </a:xfrm>
            <a:prstGeom prst="rect">
              <a:avLst/>
            </a:prstGeom>
            <a:noFill/>
          </p:spPr>
          <p:txBody>
            <a:bodyPr wrap="square" rtlCol="0">
              <a:spAutoFit/>
            </a:bodyPr>
            <a:lstStyle/>
            <a:p>
              <a:r>
                <a:rPr lang="en-US" altLang="zh-CN" sz="3200" spc="-150" dirty="0">
                  <a:solidFill>
                    <a:schemeClr val="bg1"/>
                  </a:solidFill>
                </a:rPr>
                <a:t>TENEND</a:t>
              </a:r>
              <a:endParaRPr lang="zh-CN" altLang="en-US" sz="3200" spc="-150" dirty="0">
                <a:solidFill>
                  <a:schemeClr val="bg1"/>
                </a:solidFill>
              </a:endParaRPr>
            </a:p>
          </p:txBody>
        </p:sp>
        <p:sp>
          <p:nvSpPr>
            <p:cNvPr id="46" name="圆角矩形 45"/>
            <p:cNvSpPr/>
            <p:nvPr/>
          </p:nvSpPr>
          <p:spPr>
            <a:xfrm>
              <a:off x="9979736" y="2142766"/>
              <a:ext cx="1052112" cy="82051"/>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p:cNvGrpSpPr/>
          <p:nvPr/>
        </p:nvGrpSpPr>
        <p:grpSpPr>
          <a:xfrm rot="5400000" flipH="1">
            <a:off x="7698526" y="203798"/>
            <a:ext cx="588078" cy="3793125"/>
            <a:chOff x="25611138" y="-1166812"/>
            <a:chExt cx="1501776" cy="8185150"/>
          </a:xfrm>
        </p:grpSpPr>
        <p:sp>
          <p:nvSpPr>
            <p:cNvPr id="58" name="Rectangle 384"/>
            <p:cNvSpPr>
              <a:spLocks noChangeArrowheads="1"/>
            </p:cNvSpPr>
            <p:nvPr/>
          </p:nvSpPr>
          <p:spPr bwMode="auto">
            <a:xfrm>
              <a:off x="25682576" y="-1155700"/>
              <a:ext cx="1430338" cy="8158163"/>
            </a:xfrm>
            <a:prstGeom prst="rect">
              <a:avLst/>
            </a:prstGeom>
            <a:solidFill>
              <a:srgbClr val="A3A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59" name="Picture 38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611138" y="-1166812"/>
              <a:ext cx="1450975" cy="818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3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38139" y="-1042988"/>
              <a:ext cx="1204914" cy="806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Freeform 387"/>
            <p:cNvSpPr>
              <a:spLocks noEditPoints="1"/>
            </p:cNvSpPr>
            <p:nvPr/>
          </p:nvSpPr>
          <p:spPr bwMode="auto">
            <a:xfrm>
              <a:off x="26328688" y="-984250"/>
              <a:ext cx="82550" cy="7466013"/>
            </a:xfrm>
            <a:custGeom>
              <a:avLst/>
              <a:gdLst>
                <a:gd name="T0" fmla="*/ 52 w 52"/>
                <a:gd name="T1" fmla="*/ 4703 h 4703"/>
                <a:gd name="T2" fmla="*/ 0 w 52"/>
                <a:gd name="T3" fmla="*/ 4703 h 4703"/>
                <a:gd name="T4" fmla="*/ 0 w 52"/>
                <a:gd name="T5" fmla="*/ 4511 h 4703"/>
                <a:gd name="T6" fmla="*/ 52 w 52"/>
                <a:gd name="T7" fmla="*/ 4511 h 4703"/>
                <a:gd name="T8" fmla="*/ 52 w 52"/>
                <a:gd name="T9" fmla="*/ 4703 h 4703"/>
                <a:gd name="T10" fmla="*/ 52 w 52"/>
                <a:gd name="T11" fmla="*/ 4201 h 4703"/>
                <a:gd name="T12" fmla="*/ 0 w 52"/>
                <a:gd name="T13" fmla="*/ 4201 h 4703"/>
                <a:gd name="T14" fmla="*/ 0 w 52"/>
                <a:gd name="T15" fmla="*/ 4010 h 4703"/>
                <a:gd name="T16" fmla="*/ 52 w 52"/>
                <a:gd name="T17" fmla="*/ 4010 h 4703"/>
                <a:gd name="T18" fmla="*/ 52 w 52"/>
                <a:gd name="T19" fmla="*/ 4201 h 4703"/>
                <a:gd name="T20" fmla="*/ 52 w 52"/>
                <a:gd name="T21" fmla="*/ 3700 h 4703"/>
                <a:gd name="T22" fmla="*/ 0 w 52"/>
                <a:gd name="T23" fmla="*/ 3700 h 4703"/>
                <a:gd name="T24" fmla="*/ 0 w 52"/>
                <a:gd name="T25" fmla="*/ 3509 h 4703"/>
                <a:gd name="T26" fmla="*/ 52 w 52"/>
                <a:gd name="T27" fmla="*/ 3509 h 4703"/>
                <a:gd name="T28" fmla="*/ 52 w 52"/>
                <a:gd name="T29" fmla="*/ 3700 h 4703"/>
                <a:gd name="T30" fmla="*/ 52 w 52"/>
                <a:gd name="T31" fmla="*/ 3199 h 4703"/>
                <a:gd name="T32" fmla="*/ 0 w 52"/>
                <a:gd name="T33" fmla="*/ 3199 h 4703"/>
                <a:gd name="T34" fmla="*/ 0 w 52"/>
                <a:gd name="T35" fmla="*/ 3007 h 4703"/>
                <a:gd name="T36" fmla="*/ 52 w 52"/>
                <a:gd name="T37" fmla="*/ 3007 h 4703"/>
                <a:gd name="T38" fmla="*/ 52 w 52"/>
                <a:gd name="T39" fmla="*/ 3199 h 4703"/>
                <a:gd name="T40" fmla="*/ 52 w 52"/>
                <a:gd name="T41" fmla="*/ 2698 h 4703"/>
                <a:gd name="T42" fmla="*/ 0 w 52"/>
                <a:gd name="T43" fmla="*/ 2698 h 4703"/>
                <a:gd name="T44" fmla="*/ 0 w 52"/>
                <a:gd name="T45" fmla="*/ 2506 h 4703"/>
                <a:gd name="T46" fmla="*/ 52 w 52"/>
                <a:gd name="T47" fmla="*/ 2506 h 4703"/>
                <a:gd name="T48" fmla="*/ 52 w 52"/>
                <a:gd name="T49" fmla="*/ 2698 h 4703"/>
                <a:gd name="T50" fmla="*/ 52 w 52"/>
                <a:gd name="T51" fmla="*/ 2197 h 4703"/>
                <a:gd name="T52" fmla="*/ 0 w 52"/>
                <a:gd name="T53" fmla="*/ 2197 h 4703"/>
                <a:gd name="T54" fmla="*/ 0 w 52"/>
                <a:gd name="T55" fmla="*/ 2005 h 4703"/>
                <a:gd name="T56" fmla="*/ 52 w 52"/>
                <a:gd name="T57" fmla="*/ 2005 h 4703"/>
                <a:gd name="T58" fmla="*/ 52 w 52"/>
                <a:gd name="T59" fmla="*/ 2197 h 4703"/>
                <a:gd name="T60" fmla="*/ 52 w 52"/>
                <a:gd name="T61" fmla="*/ 1695 h 4703"/>
                <a:gd name="T62" fmla="*/ 0 w 52"/>
                <a:gd name="T63" fmla="*/ 1695 h 4703"/>
                <a:gd name="T64" fmla="*/ 0 w 52"/>
                <a:gd name="T65" fmla="*/ 1504 h 4703"/>
                <a:gd name="T66" fmla="*/ 52 w 52"/>
                <a:gd name="T67" fmla="*/ 1504 h 4703"/>
                <a:gd name="T68" fmla="*/ 52 w 52"/>
                <a:gd name="T69" fmla="*/ 1695 h 4703"/>
                <a:gd name="T70" fmla="*/ 52 w 52"/>
                <a:gd name="T71" fmla="*/ 1194 h 4703"/>
                <a:gd name="T72" fmla="*/ 0 w 52"/>
                <a:gd name="T73" fmla="*/ 1194 h 4703"/>
                <a:gd name="T74" fmla="*/ 0 w 52"/>
                <a:gd name="T75" fmla="*/ 1003 h 4703"/>
                <a:gd name="T76" fmla="*/ 52 w 52"/>
                <a:gd name="T77" fmla="*/ 1003 h 4703"/>
                <a:gd name="T78" fmla="*/ 52 w 52"/>
                <a:gd name="T79" fmla="*/ 1194 h 4703"/>
                <a:gd name="T80" fmla="*/ 52 w 52"/>
                <a:gd name="T81" fmla="*/ 693 h 4703"/>
                <a:gd name="T82" fmla="*/ 0 w 52"/>
                <a:gd name="T83" fmla="*/ 693 h 4703"/>
                <a:gd name="T84" fmla="*/ 0 w 52"/>
                <a:gd name="T85" fmla="*/ 502 h 4703"/>
                <a:gd name="T86" fmla="*/ 52 w 52"/>
                <a:gd name="T87" fmla="*/ 502 h 4703"/>
                <a:gd name="T88" fmla="*/ 52 w 52"/>
                <a:gd name="T89" fmla="*/ 693 h 4703"/>
                <a:gd name="T90" fmla="*/ 52 w 52"/>
                <a:gd name="T91" fmla="*/ 194 h 4703"/>
                <a:gd name="T92" fmla="*/ 0 w 52"/>
                <a:gd name="T93" fmla="*/ 194 h 4703"/>
                <a:gd name="T94" fmla="*/ 0 w 52"/>
                <a:gd name="T95" fmla="*/ 0 h 4703"/>
                <a:gd name="T96" fmla="*/ 52 w 52"/>
                <a:gd name="T97" fmla="*/ 0 h 4703"/>
                <a:gd name="T98" fmla="*/ 52 w 52"/>
                <a:gd name="T99" fmla="*/ 194 h 4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4703">
                  <a:moveTo>
                    <a:pt x="52" y="4703"/>
                  </a:moveTo>
                  <a:lnTo>
                    <a:pt x="0" y="4703"/>
                  </a:lnTo>
                  <a:lnTo>
                    <a:pt x="0" y="4511"/>
                  </a:lnTo>
                  <a:lnTo>
                    <a:pt x="52" y="4511"/>
                  </a:lnTo>
                  <a:lnTo>
                    <a:pt x="52" y="4703"/>
                  </a:lnTo>
                  <a:close/>
                  <a:moveTo>
                    <a:pt x="52" y="4201"/>
                  </a:moveTo>
                  <a:lnTo>
                    <a:pt x="0" y="4201"/>
                  </a:lnTo>
                  <a:lnTo>
                    <a:pt x="0" y="4010"/>
                  </a:lnTo>
                  <a:lnTo>
                    <a:pt x="52" y="4010"/>
                  </a:lnTo>
                  <a:lnTo>
                    <a:pt x="52" y="4201"/>
                  </a:lnTo>
                  <a:close/>
                  <a:moveTo>
                    <a:pt x="52" y="3700"/>
                  </a:moveTo>
                  <a:lnTo>
                    <a:pt x="0" y="3700"/>
                  </a:lnTo>
                  <a:lnTo>
                    <a:pt x="0" y="3509"/>
                  </a:lnTo>
                  <a:lnTo>
                    <a:pt x="52" y="3509"/>
                  </a:lnTo>
                  <a:lnTo>
                    <a:pt x="52" y="3700"/>
                  </a:lnTo>
                  <a:close/>
                  <a:moveTo>
                    <a:pt x="52" y="3199"/>
                  </a:moveTo>
                  <a:lnTo>
                    <a:pt x="0" y="3199"/>
                  </a:lnTo>
                  <a:lnTo>
                    <a:pt x="0" y="3007"/>
                  </a:lnTo>
                  <a:lnTo>
                    <a:pt x="52" y="3007"/>
                  </a:lnTo>
                  <a:lnTo>
                    <a:pt x="52" y="3199"/>
                  </a:lnTo>
                  <a:close/>
                  <a:moveTo>
                    <a:pt x="52" y="2698"/>
                  </a:moveTo>
                  <a:lnTo>
                    <a:pt x="0" y="2698"/>
                  </a:lnTo>
                  <a:lnTo>
                    <a:pt x="0" y="2506"/>
                  </a:lnTo>
                  <a:lnTo>
                    <a:pt x="52" y="2506"/>
                  </a:lnTo>
                  <a:lnTo>
                    <a:pt x="52" y="2698"/>
                  </a:lnTo>
                  <a:close/>
                  <a:moveTo>
                    <a:pt x="52" y="2197"/>
                  </a:moveTo>
                  <a:lnTo>
                    <a:pt x="0" y="2197"/>
                  </a:lnTo>
                  <a:lnTo>
                    <a:pt x="0" y="2005"/>
                  </a:lnTo>
                  <a:lnTo>
                    <a:pt x="52" y="2005"/>
                  </a:lnTo>
                  <a:lnTo>
                    <a:pt x="52" y="2197"/>
                  </a:lnTo>
                  <a:close/>
                  <a:moveTo>
                    <a:pt x="52" y="1695"/>
                  </a:moveTo>
                  <a:lnTo>
                    <a:pt x="0" y="1695"/>
                  </a:lnTo>
                  <a:lnTo>
                    <a:pt x="0" y="1504"/>
                  </a:lnTo>
                  <a:lnTo>
                    <a:pt x="52" y="1504"/>
                  </a:lnTo>
                  <a:lnTo>
                    <a:pt x="52" y="1695"/>
                  </a:lnTo>
                  <a:close/>
                  <a:moveTo>
                    <a:pt x="52" y="1194"/>
                  </a:moveTo>
                  <a:lnTo>
                    <a:pt x="0" y="1194"/>
                  </a:lnTo>
                  <a:lnTo>
                    <a:pt x="0" y="1003"/>
                  </a:lnTo>
                  <a:lnTo>
                    <a:pt x="52" y="1003"/>
                  </a:lnTo>
                  <a:lnTo>
                    <a:pt x="52" y="1194"/>
                  </a:lnTo>
                  <a:close/>
                  <a:moveTo>
                    <a:pt x="52" y="693"/>
                  </a:moveTo>
                  <a:lnTo>
                    <a:pt x="0" y="693"/>
                  </a:lnTo>
                  <a:lnTo>
                    <a:pt x="0" y="502"/>
                  </a:lnTo>
                  <a:lnTo>
                    <a:pt x="52" y="502"/>
                  </a:lnTo>
                  <a:lnTo>
                    <a:pt x="52" y="693"/>
                  </a:lnTo>
                  <a:close/>
                  <a:moveTo>
                    <a:pt x="52" y="194"/>
                  </a:moveTo>
                  <a:lnTo>
                    <a:pt x="0" y="194"/>
                  </a:lnTo>
                  <a:lnTo>
                    <a:pt x="0" y="0"/>
                  </a:lnTo>
                  <a:lnTo>
                    <a:pt x="52" y="0"/>
                  </a:lnTo>
                  <a:lnTo>
                    <a:pt x="52" y="194"/>
                  </a:lnTo>
                  <a:close/>
                </a:path>
              </a:pathLst>
            </a:custGeom>
            <a:solidFill>
              <a:srgbClr val="1414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62" name="Picture 3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84238" y="-1030287"/>
              <a:ext cx="112713" cy="749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 name="组合 91"/>
          <p:cNvGrpSpPr/>
          <p:nvPr/>
        </p:nvGrpSpPr>
        <p:grpSpPr>
          <a:xfrm>
            <a:off x="319968" y="3031190"/>
            <a:ext cx="1258850" cy="1258850"/>
            <a:chOff x="2236394" y="2812222"/>
            <a:chExt cx="1258850" cy="1258850"/>
          </a:xfrm>
        </p:grpSpPr>
        <p:sp>
          <p:nvSpPr>
            <p:cNvPr id="78" name="圆角矩形 77"/>
            <p:cNvSpPr/>
            <p:nvPr/>
          </p:nvSpPr>
          <p:spPr>
            <a:xfrm>
              <a:off x="2236394" y="2812222"/>
              <a:ext cx="1258850" cy="1258850"/>
            </a:xfrm>
            <a:prstGeom prst="roundRect">
              <a:avLst>
                <a:gd name="adj" fmla="val 12732"/>
              </a:avLst>
            </a:prstGeom>
            <a:solidFill>
              <a:srgbClr val="4E7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a:off x="2311102" y="2886930"/>
              <a:ext cx="1098142" cy="1098142"/>
            </a:xfrm>
            <a:prstGeom prst="roundRect">
              <a:avLst>
                <a:gd name="adj" fmla="val 12732"/>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矩形 90"/>
          <p:cNvSpPr/>
          <p:nvPr/>
        </p:nvSpPr>
        <p:spPr>
          <a:xfrm>
            <a:off x="584745" y="3084167"/>
            <a:ext cx="718466" cy="1200329"/>
          </a:xfrm>
          <a:prstGeom prst="rect">
            <a:avLst/>
          </a:prstGeom>
          <a:noFill/>
        </p:spPr>
        <p:txBody>
          <a:bodyPr wrap="none" lIns="91440" tIns="45720" rIns="91440" bIns="45720">
            <a:spAutoFit/>
          </a:bodyPr>
          <a:lstStyle/>
          <a:p>
            <a:pPr algn="ctr"/>
            <a:r>
              <a:rPr lang="en-US" altLang="zh-CN" sz="7200" b="0" cap="none" spc="0" dirty="0" smtClean="0">
                <a:ln w="0"/>
                <a:solidFill>
                  <a:schemeClr val="bg1"/>
                </a:solidFill>
                <a:effectLst>
                  <a:outerShdw blurRad="38100" dist="19050" dir="2700000" algn="tl" rotWithShape="0">
                    <a:schemeClr val="dk1">
                      <a:alpha val="40000"/>
                    </a:schemeClr>
                  </a:outerShdw>
                </a:effectLst>
              </a:rPr>
              <a:t>A</a:t>
            </a:r>
            <a:endParaRPr lang="zh-CN" altLang="en-US" sz="7200" b="0" cap="none" spc="0" dirty="0">
              <a:ln w="0"/>
              <a:solidFill>
                <a:schemeClr val="bg1"/>
              </a:solidFill>
              <a:effectLst>
                <a:outerShdw blurRad="38100" dist="19050" dir="2700000" algn="tl" rotWithShape="0">
                  <a:schemeClr val="dk1">
                    <a:alpha val="40000"/>
                  </a:schemeClr>
                </a:outerShdw>
              </a:effectLst>
            </a:endParaRPr>
          </a:p>
        </p:txBody>
      </p:sp>
      <p:grpSp>
        <p:nvGrpSpPr>
          <p:cNvPr id="93" name="组合 92"/>
          <p:cNvGrpSpPr/>
          <p:nvPr/>
        </p:nvGrpSpPr>
        <p:grpSpPr>
          <a:xfrm>
            <a:off x="2046260" y="3031190"/>
            <a:ext cx="1258850" cy="1258850"/>
            <a:chOff x="2236394" y="2812222"/>
            <a:chExt cx="1258850" cy="1258850"/>
          </a:xfrm>
          <a:solidFill>
            <a:srgbClr val="EEF26D"/>
          </a:solidFill>
        </p:grpSpPr>
        <p:sp>
          <p:nvSpPr>
            <p:cNvPr id="94" name="圆角矩形 93"/>
            <p:cNvSpPr/>
            <p:nvPr/>
          </p:nvSpPr>
          <p:spPr>
            <a:xfrm>
              <a:off x="2236394" y="2812222"/>
              <a:ext cx="1258850" cy="1258850"/>
            </a:xfrm>
            <a:prstGeom prst="roundRect">
              <a:avLst>
                <a:gd name="adj" fmla="val 1273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a:off x="2311102" y="2886930"/>
              <a:ext cx="1098142" cy="1098142"/>
            </a:xfrm>
            <a:prstGeom prst="roundRect">
              <a:avLst>
                <a:gd name="adj" fmla="val 12732"/>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p:cNvGrpSpPr/>
          <p:nvPr/>
        </p:nvGrpSpPr>
        <p:grpSpPr>
          <a:xfrm>
            <a:off x="3817002" y="3031190"/>
            <a:ext cx="1258850" cy="1258850"/>
            <a:chOff x="2236394" y="2812222"/>
            <a:chExt cx="1258850" cy="1258850"/>
          </a:xfrm>
          <a:solidFill>
            <a:srgbClr val="F27405"/>
          </a:solidFill>
        </p:grpSpPr>
        <p:sp>
          <p:nvSpPr>
            <p:cNvPr id="97" name="圆角矩形 96"/>
            <p:cNvSpPr/>
            <p:nvPr/>
          </p:nvSpPr>
          <p:spPr>
            <a:xfrm>
              <a:off x="2236394" y="2812222"/>
              <a:ext cx="1258850" cy="1258850"/>
            </a:xfrm>
            <a:prstGeom prst="roundRect">
              <a:avLst>
                <a:gd name="adj" fmla="val 1273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97"/>
            <p:cNvSpPr/>
            <p:nvPr/>
          </p:nvSpPr>
          <p:spPr>
            <a:xfrm>
              <a:off x="2311102" y="2886930"/>
              <a:ext cx="1098142" cy="1098142"/>
            </a:xfrm>
            <a:prstGeom prst="roundRect">
              <a:avLst>
                <a:gd name="adj" fmla="val 12732"/>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9" name="组合 98"/>
          <p:cNvGrpSpPr/>
          <p:nvPr/>
        </p:nvGrpSpPr>
        <p:grpSpPr>
          <a:xfrm>
            <a:off x="5527419" y="3017855"/>
            <a:ext cx="1258850" cy="1258850"/>
            <a:chOff x="2236394" y="2812222"/>
            <a:chExt cx="1258850" cy="1258850"/>
          </a:xfrm>
          <a:solidFill>
            <a:srgbClr val="F24535"/>
          </a:solidFill>
        </p:grpSpPr>
        <p:sp>
          <p:nvSpPr>
            <p:cNvPr id="100" name="圆角矩形 99"/>
            <p:cNvSpPr/>
            <p:nvPr/>
          </p:nvSpPr>
          <p:spPr>
            <a:xfrm>
              <a:off x="2236394" y="2812222"/>
              <a:ext cx="1258850" cy="1258850"/>
            </a:xfrm>
            <a:prstGeom prst="roundRect">
              <a:avLst>
                <a:gd name="adj" fmla="val 1273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圆角矩形 100"/>
            <p:cNvSpPr/>
            <p:nvPr/>
          </p:nvSpPr>
          <p:spPr>
            <a:xfrm>
              <a:off x="2311102" y="2886930"/>
              <a:ext cx="1098142" cy="1098142"/>
            </a:xfrm>
            <a:prstGeom prst="roundRect">
              <a:avLst>
                <a:gd name="adj" fmla="val 12732"/>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101"/>
          <p:cNvGrpSpPr/>
          <p:nvPr/>
        </p:nvGrpSpPr>
        <p:grpSpPr>
          <a:xfrm>
            <a:off x="7265141" y="3011505"/>
            <a:ext cx="1258850" cy="1258850"/>
            <a:chOff x="2236394" y="2812222"/>
            <a:chExt cx="1258850" cy="1258850"/>
          </a:xfrm>
        </p:grpSpPr>
        <p:sp>
          <p:nvSpPr>
            <p:cNvPr id="103" name="圆角矩形 102"/>
            <p:cNvSpPr/>
            <p:nvPr/>
          </p:nvSpPr>
          <p:spPr>
            <a:xfrm>
              <a:off x="2236394" y="2812222"/>
              <a:ext cx="1258850" cy="1258850"/>
            </a:xfrm>
            <a:prstGeom prst="roundRect">
              <a:avLst>
                <a:gd name="adj" fmla="val 12732"/>
              </a:avLst>
            </a:prstGeom>
            <a:solidFill>
              <a:srgbClr val="4E7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a:off x="2311102" y="2886930"/>
              <a:ext cx="1098142" cy="1098142"/>
            </a:xfrm>
            <a:prstGeom prst="roundRect">
              <a:avLst>
                <a:gd name="adj" fmla="val 12732"/>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6" name="矩形 105"/>
          <p:cNvSpPr/>
          <p:nvPr/>
        </p:nvSpPr>
        <p:spPr>
          <a:xfrm>
            <a:off x="2329133" y="3018127"/>
            <a:ext cx="686406" cy="1200329"/>
          </a:xfrm>
          <a:prstGeom prst="rect">
            <a:avLst/>
          </a:prstGeom>
          <a:noFill/>
        </p:spPr>
        <p:txBody>
          <a:bodyPr wrap="none" lIns="91440" tIns="45720" rIns="91440" bIns="45720">
            <a:spAutoFit/>
          </a:bodyPr>
          <a:lstStyle/>
          <a:p>
            <a:pPr algn="ctr"/>
            <a:r>
              <a:rPr lang="en-US" altLang="zh-CN" sz="7200" b="0" cap="none" spc="0" dirty="0" smtClean="0">
                <a:ln w="0"/>
                <a:solidFill>
                  <a:schemeClr val="tx1">
                    <a:lumMod val="85000"/>
                    <a:lumOff val="15000"/>
                  </a:schemeClr>
                </a:solidFill>
                <a:effectLst>
                  <a:outerShdw blurRad="38100" dist="19050" dir="2700000" algn="tl" rotWithShape="0">
                    <a:schemeClr val="dk1">
                      <a:alpha val="40000"/>
                    </a:schemeClr>
                  </a:outerShdw>
                </a:effectLst>
              </a:rPr>
              <a:t>B</a:t>
            </a:r>
            <a:endParaRPr lang="zh-CN" altLang="en-US" sz="7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sp>
        <p:nvSpPr>
          <p:cNvPr id="107" name="矩形 106"/>
          <p:cNvSpPr/>
          <p:nvPr/>
        </p:nvSpPr>
        <p:spPr>
          <a:xfrm>
            <a:off x="4102387" y="3018127"/>
            <a:ext cx="676787" cy="1200329"/>
          </a:xfrm>
          <a:prstGeom prst="rect">
            <a:avLst/>
          </a:prstGeom>
          <a:noFill/>
        </p:spPr>
        <p:txBody>
          <a:bodyPr wrap="none" lIns="91440" tIns="45720" rIns="91440" bIns="45720">
            <a:spAutoFit/>
          </a:bodyPr>
          <a:lstStyle/>
          <a:p>
            <a:pPr algn="ctr"/>
            <a:r>
              <a:rPr lang="en-US" altLang="zh-CN" sz="7200" b="0" cap="none" spc="0" dirty="0" smtClean="0">
                <a:ln w="0"/>
                <a:solidFill>
                  <a:schemeClr val="bg1"/>
                </a:solidFill>
                <a:effectLst>
                  <a:outerShdw blurRad="38100" dist="19050" dir="2700000" algn="tl" rotWithShape="0">
                    <a:schemeClr val="dk1">
                      <a:alpha val="40000"/>
                    </a:schemeClr>
                  </a:outerShdw>
                </a:effectLst>
              </a:rPr>
              <a:t>C</a:t>
            </a:r>
            <a:endParaRPr lang="zh-CN" altLang="en-US" sz="7200" b="0" cap="none" spc="0" dirty="0">
              <a:ln w="0"/>
              <a:solidFill>
                <a:schemeClr val="bg1"/>
              </a:solidFill>
              <a:effectLst>
                <a:outerShdw blurRad="38100" dist="19050" dir="2700000" algn="tl" rotWithShape="0">
                  <a:schemeClr val="dk1">
                    <a:alpha val="40000"/>
                  </a:schemeClr>
                </a:outerShdw>
              </a:effectLst>
            </a:endParaRPr>
          </a:p>
        </p:txBody>
      </p:sp>
      <p:sp>
        <p:nvSpPr>
          <p:cNvPr id="108" name="矩形 107"/>
          <p:cNvSpPr/>
          <p:nvPr/>
        </p:nvSpPr>
        <p:spPr>
          <a:xfrm>
            <a:off x="5772837" y="3004792"/>
            <a:ext cx="752129" cy="1200329"/>
          </a:xfrm>
          <a:prstGeom prst="rect">
            <a:avLst/>
          </a:prstGeom>
          <a:noFill/>
        </p:spPr>
        <p:txBody>
          <a:bodyPr wrap="none" lIns="91440" tIns="45720" rIns="91440" bIns="45720">
            <a:spAutoFit/>
          </a:bodyPr>
          <a:lstStyle/>
          <a:p>
            <a:pPr algn="ctr"/>
            <a:r>
              <a:rPr lang="en-US" altLang="zh-CN" sz="7200" b="0" cap="none" spc="0" dirty="0" smtClean="0">
                <a:ln w="0"/>
                <a:solidFill>
                  <a:schemeClr val="bg1"/>
                </a:solidFill>
                <a:effectLst>
                  <a:outerShdw blurRad="38100" dist="19050" dir="2700000" algn="tl" rotWithShape="0">
                    <a:schemeClr val="dk1">
                      <a:alpha val="40000"/>
                    </a:schemeClr>
                  </a:outerShdw>
                </a:effectLst>
              </a:rPr>
              <a:t>D</a:t>
            </a:r>
            <a:endParaRPr lang="zh-CN" altLang="en-US" sz="7200" b="0" cap="none" spc="0" dirty="0">
              <a:ln w="0"/>
              <a:solidFill>
                <a:schemeClr val="bg1"/>
              </a:solidFill>
              <a:effectLst>
                <a:outerShdw blurRad="38100" dist="19050" dir="2700000" algn="tl" rotWithShape="0">
                  <a:schemeClr val="dk1">
                    <a:alpha val="40000"/>
                  </a:schemeClr>
                </a:outerShdw>
              </a:effectLst>
            </a:endParaRPr>
          </a:p>
        </p:txBody>
      </p:sp>
      <p:sp>
        <p:nvSpPr>
          <p:cNvPr id="109" name="矩形 108"/>
          <p:cNvSpPr/>
          <p:nvPr/>
        </p:nvSpPr>
        <p:spPr>
          <a:xfrm>
            <a:off x="7571365" y="2998442"/>
            <a:ext cx="635110" cy="1200329"/>
          </a:xfrm>
          <a:prstGeom prst="rect">
            <a:avLst/>
          </a:prstGeom>
          <a:noFill/>
        </p:spPr>
        <p:txBody>
          <a:bodyPr wrap="none" lIns="91440" tIns="45720" rIns="91440" bIns="45720">
            <a:spAutoFit/>
          </a:bodyPr>
          <a:lstStyle/>
          <a:p>
            <a:pPr algn="ctr"/>
            <a:r>
              <a:rPr lang="en-US" altLang="zh-CN" sz="7200" b="0" cap="none" spc="0" dirty="0" smtClean="0">
                <a:ln w="0"/>
                <a:solidFill>
                  <a:schemeClr val="bg1"/>
                </a:solidFill>
                <a:effectLst>
                  <a:outerShdw blurRad="38100" dist="19050" dir="2700000" algn="tl" rotWithShape="0">
                    <a:schemeClr val="dk1">
                      <a:alpha val="40000"/>
                    </a:schemeClr>
                  </a:outerShdw>
                </a:effectLst>
              </a:rPr>
              <a:t>E</a:t>
            </a:r>
            <a:endParaRPr lang="zh-CN" altLang="en-US" sz="7200" b="0" cap="none" spc="0" dirty="0">
              <a:ln w="0"/>
              <a:solidFill>
                <a:schemeClr val="bg1"/>
              </a:solidFill>
              <a:effectLst>
                <a:outerShdw blurRad="38100" dist="19050" dir="2700000" algn="tl" rotWithShape="0">
                  <a:schemeClr val="dk1">
                    <a:alpha val="40000"/>
                  </a:schemeClr>
                </a:outerShdw>
              </a:effectLst>
            </a:endParaRPr>
          </a:p>
        </p:txBody>
      </p:sp>
      <p:sp>
        <p:nvSpPr>
          <p:cNvPr id="110" name="文本框 109"/>
          <p:cNvSpPr txBox="1"/>
          <p:nvPr/>
        </p:nvSpPr>
        <p:spPr>
          <a:xfrm>
            <a:off x="395287" y="4600883"/>
            <a:ext cx="1466987" cy="1516380"/>
          </a:xfrm>
          <a:prstGeom prst="rect">
            <a:avLst/>
          </a:prstGeom>
          <a:noFill/>
        </p:spPr>
        <p:txBody>
          <a:bodyPr wrap="square" rtlCol="0">
            <a:spAutoFit/>
          </a:bodyPr>
          <a:lstStyle/>
          <a:p>
            <a:pPr>
              <a:lnSpc>
                <a:spcPct val="130000"/>
              </a:lnSpc>
            </a:pPr>
            <a:r>
              <a:rPr lang="en-US" altLang="zh-CN" sz="2400">
                <a:sym typeface="+mn-ea"/>
              </a:rPr>
              <a:t>Bootstrap+jquery</a:t>
            </a:r>
            <a:endParaRPr lang="en-US" altLang="zh-CN" sz="2400"/>
          </a:p>
          <a:p>
            <a:pPr>
              <a:lnSpc>
                <a:spcPct val="130000"/>
              </a:lnSpc>
            </a:pPr>
            <a:endParaRPr lang="zh-CN" altLang="en-US" sz="2400" dirty="0">
              <a:latin typeface="微软雅黑" panose="020B0503020204020204" pitchFamily="34" charset="-122"/>
              <a:ea typeface="微软雅黑" panose="020B0503020204020204" pitchFamily="34" charset="-122"/>
            </a:endParaRPr>
          </a:p>
        </p:txBody>
      </p:sp>
      <p:sp>
        <p:nvSpPr>
          <p:cNvPr id="111" name="文本框 110"/>
          <p:cNvSpPr txBox="1"/>
          <p:nvPr/>
        </p:nvSpPr>
        <p:spPr>
          <a:xfrm>
            <a:off x="2176575" y="4825038"/>
            <a:ext cx="1466987" cy="566420"/>
          </a:xfrm>
          <a:prstGeom prst="rect">
            <a:avLst/>
          </a:prstGeom>
          <a:noFill/>
        </p:spPr>
        <p:txBody>
          <a:bodyPr wrap="square" rtlCol="0">
            <a:spAutoFit/>
          </a:bodyPr>
          <a:lstStyle/>
          <a:p>
            <a:pPr>
              <a:lnSpc>
                <a:spcPct val="130000"/>
              </a:lnSpc>
            </a:pPr>
            <a:r>
              <a:rPr lang="en-US" altLang="zh-CN" sz="2400">
                <a:sym typeface="+mn-ea"/>
              </a:rPr>
              <a:t>SSM</a:t>
            </a:r>
            <a:endParaRPr lang="zh-CN" altLang="en-US" sz="2400" dirty="0">
              <a:latin typeface="微软雅黑" panose="020B0503020204020204" pitchFamily="34" charset="-122"/>
              <a:ea typeface="微软雅黑" panose="020B0503020204020204" pitchFamily="34" charset="-122"/>
            </a:endParaRPr>
          </a:p>
        </p:txBody>
      </p:sp>
      <p:sp>
        <p:nvSpPr>
          <p:cNvPr id="112" name="文本框 111"/>
          <p:cNvSpPr txBox="1"/>
          <p:nvPr/>
        </p:nvSpPr>
        <p:spPr>
          <a:xfrm>
            <a:off x="3816855" y="4856788"/>
            <a:ext cx="1466987" cy="566420"/>
          </a:xfrm>
          <a:prstGeom prst="rect">
            <a:avLst/>
          </a:prstGeom>
          <a:noFill/>
        </p:spPr>
        <p:txBody>
          <a:bodyPr wrap="square" rtlCol="0">
            <a:spAutoFit/>
          </a:bodyPr>
          <a:lstStyle/>
          <a:p>
            <a:pPr>
              <a:lnSpc>
                <a:spcPct val="130000"/>
              </a:lnSpc>
            </a:pPr>
            <a:r>
              <a:rPr lang="en-US" altLang="zh-CN" sz="2400">
                <a:sym typeface="+mn-ea"/>
              </a:rPr>
              <a:t>mySql</a:t>
            </a:r>
            <a:r>
              <a:rPr lang="zh-CN" altLang="en-US" sz="2400" dirty="0" smtClean="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113" name="文本框 112"/>
          <p:cNvSpPr txBox="1"/>
          <p:nvPr/>
        </p:nvSpPr>
        <p:spPr>
          <a:xfrm>
            <a:off x="5602097" y="4534208"/>
            <a:ext cx="1466987" cy="1516380"/>
          </a:xfrm>
          <a:prstGeom prst="rect">
            <a:avLst/>
          </a:prstGeom>
          <a:noFill/>
        </p:spPr>
        <p:txBody>
          <a:bodyPr wrap="square" rtlCol="0">
            <a:spAutoFit/>
          </a:bodyPr>
          <a:lstStyle/>
          <a:p>
            <a:pPr>
              <a:lnSpc>
                <a:spcPct val="130000"/>
              </a:lnSpc>
            </a:pPr>
            <a:r>
              <a:rPr lang="en-US" altLang="zh-CN" sz="2400">
                <a:sym typeface="+mn-ea"/>
              </a:rPr>
              <a:t>Aache Shiro</a:t>
            </a:r>
            <a:r>
              <a:rPr lang="zh-CN" altLang="en-US" sz="2400">
                <a:sym typeface="+mn-ea"/>
              </a:rPr>
              <a:t>权限控制器</a:t>
            </a:r>
            <a:endParaRPr lang="zh-CN" altLang="en-US" sz="2400" dirty="0">
              <a:latin typeface="微软雅黑" panose="020B0503020204020204" pitchFamily="34" charset="-122"/>
              <a:ea typeface="微软雅黑" panose="020B0503020204020204" pitchFamily="34" charset="-122"/>
            </a:endParaRPr>
          </a:p>
        </p:txBody>
      </p:sp>
      <p:sp>
        <p:nvSpPr>
          <p:cNvPr id="114" name="文本框 113"/>
          <p:cNvSpPr txBox="1"/>
          <p:nvPr/>
        </p:nvSpPr>
        <p:spPr>
          <a:xfrm>
            <a:off x="7340126" y="4647873"/>
            <a:ext cx="1466987" cy="1041400"/>
          </a:xfrm>
          <a:prstGeom prst="rect">
            <a:avLst/>
          </a:prstGeom>
          <a:noFill/>
        </p:spPr>
        <p:txBody>
          <a:bodyPr wrap="square" rtlCol="0">
            <a:spAutoFit/>
          </a:bodyPr>
          <a:lstStyle/>
          <a:p>
            <a:pPr>
              <a:lnSpc>
                <a:spcPct val="130000"/>
              </a:lnSpc>
            </a:pPr>
            <a:r>
              <a:rPr lang="en-US" altLang="zh-CN" sz="2400">
                <a:sym typeface="+mn-ea"/>
              </a:rPr>
              <a:t>Activiti</a:t>
            </a:r>
            <a:r>
              <a:rPr lang="zh-CN" altLang="en-US" sz="2400">
                <a:sym typeface="+mn-ea"/>
              </a:rPr>
              <a:t>流程控制器</a:t>
            </a:r>
            <a:r>
              <a:rPr lang="zh-CN" altLang="en-US" sz="2400" dirty="0" smtClean="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pic>
        <p:nvPicPr>
          <p:cNvPr id="51" name="图片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919783" y="429702"/>
            <a:ext cx="1291938" cy="774707"/>
          </a:xfrm>
          <a:prstGeom prst="rect">
            <a:avLst/>
          </a:prstGeom>
        </p:spPr>
      </p:pic>
      <p:sp>
        <p:nvSpPr>
          <p:cNvPr id="6" name="矩形 5"/>
          <p:cNvSpPr/>
          <p:nvPr/>
        </p:nvSpPr>
        <p:spPr>
          <a:xfrm>
            <a:off x="1055837" y="583660"/>
            <a:ext cx="437061" cy="324390"/>
          </a:xfrm>
          <a:prstGeom prst="rect">
            <a:avLst/>
          </a:prstGeom>
          <a:solidFill>
            <a:srgbClr val="4E7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p:nvPr/>
        </p:nvGrpSpPr>
        <p:grpSpPr>
          <a:xfrm>
            <a:off x="11147361" y="5792725"/>
            <a:ext cx="704211" cy="455795"/>
            <a:chOff x="2894013" y="908050"/>
            <a:chExt cx="7137400" cy="4619626"/>
          </a:xfrm>
        </p:grpSpPr>
        <p:sp>
          <p:nvSpPr>
            <p:cNvPr id="54" name="AutoShape 3"/>
            <p:cNvSpPr>
              <a:spLocks noChangeAspect="1" noChangeArrowheads="1" noTextEdit="1"/>
            </p:cNvSpPr>
            <p:nvPr/>
          </p:nvSpPr>
          <p:spPr bwMode="auto">
            <a:xfrm>
              <a:off x="2894013" y="908050"/>
              <a:ext cx="71374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Freeform 5"/>
            <p:cNvSpPr>
              <a:spLocks noEditPoints="1"/>
            </p:cNvSpPr>
            <p:nvPr/>
          </p:nvSpPr>
          <p:spPr bwMode="auto">
            <a:xfrm>
              <a:off x="5538788" y="909638"/>
              <a:ext cx="4492625" cy="4618038"/>
            </a:xfrm>
            <a:custGeom>
              <a:avLst/>
              <a:gdLst>
                <a:gd name="T0" fmla="*/ 1495 w 1913"/>
                <a:gd name="T1" fmla="*/ 277 h 1965"/>
                <a:gd name="T2" fmla="*/ 706 w 1913"/>
                <a:gd name="T3" fmla="*/ 0 h 1965"/>
                <a:gd name="T4" fmla="*/ 138 w 1913"/>
                <a:gd name="T5" fmla="*/ 311 h 1965"/>
                <a:gd name="T6" fmla="*/ 0 w 1913"/>
                <a:gd name="T7" fmla="*/ 983 h 1965"/>
                <a:gd name="T8" fmla="*/ 138 w 1913"/>
                <a:gd name="T9" fmla="*/ 1655 h 1965"/>
                <a:gd name="T10" fmla="*/ 706 w 1913"/>
                <a:gd name="T11" fmla="*/ 1965 h 1965"/>
                <a:gd name="T12" fmla="*/ 1495 w 1913"/>
                <a:gd name="T13" fmla="*/ 1688 h 1965"/>
                <a:gd name="T14" fmla="*/ 1913 w 1913"/>
                <a:gd name="T15" fmla="*/ 983 h 1965"/>
                <a:gd name="T16" fmla="*/ 1495 w 1913"/>
                <a:gd name="T17" fmla="*/ 277 h 1965"/>
                <a:gd name="T18" fmla="*/ 1368 w 1913"/>
                <a:gd name="T19" fmla="*/ 1514 h 1965"/>
                <a:gd name="T20" fmla="*/ 706 w 1913"/>
                <a:gd name="T21" fmla="*/ 1750 h 1965"/>
                <a:gd name="T22" fmla="*/ 215 w 1913"/>
                <a:gd name="T23" fmla="*/ 983 h 1965"/>
                <a:gd name="T24" fmla="*/ 706 w 1913"/>
                <a:gd name="T25" fmla="*/ 216 h 1965"/>
                <a:gd name="T26" fmla="*/ 1368 w 1913"/>
                <a:gd name="T27" fmla="*/ 451 h 1965"/>
                <a:gd name="T28" fmla="*/ 1697 w 1913"/>
                <a:gd name="T29" fmla="*/ 983 h 1965"/>
                <a:gd name="T30" fmla="*/ 1368 w 1913"/>
                <a:gd name="T31" fmla="*/ 1514 h 1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3" h="1965">
                  <a:moveTo>
                    <a:pt x="1495" y="277"/>
                  </a:moveTo>
                  <a:cubicBezTo>
                    <a:pt x="1258" y="104"/>
                    <a:pt x="963" y="0"/>
                    <a:pt x="706" y="0"/>
                  </a:cubicBezTo>
                  <a:cubicBezTo>
                    <a:pt x="447" y="0"/>
                    <a:pt x="256" y="105"/>
                    <a:pt x="138" y="311"/>
                  </a:cubicBezTo>
                  <a:cubicBezTo>
                    <a:pt x="45" y="472"/>
                    <a:pt x="0" y="692"/>
                    <a:pt x="0" y="983"/>
                  </a:cubicBezTo>
                  <a:cubicBezTo>
                    <a:pt x="0" y="1274"/>
                    <a:pt x="45" y="1494"/>
                    <a:pt x="138" y="1655"/>
                  </a:cubicBezTo>
                  <a:cubicBezTo>
                    <a:pt x="256" y="1861"/>
                    <a:pt x="447" y="1965"/>
                    <a:pt x="706" y="1965"/>
                  </a:cubicBezTo>
                  <a:cubicBezTo>
                    <a:pt x="963" y="1965"/>
                    <a:pt x="1258" y="1862"/>
                    <a:pt x="1495" y="1688"/>
                  </a:cubicBezTo>
                  <a:cubicBezTo>
                    <a:pt x="1765" y="1491"/>
                    <a:pt x="1913" y="1240"/>
                    <a:pt x="1913" y="983"/>
                  </a:cubicBezTo>
                  <a:cubicBezTo>
                    <a:pt x="1913" y="725"/>
                    <a:pt x="1765" y="475"/>
                    <a:pt x="1495" y="277"/>
                  </a:cubicBezTo>
                  <a:close/>
                  <a:moveTo>
                    <a:pt x="1368" y="1514"/>
                  </a:moveTo>
                  <a:cubicBezTo>
                    <a:pt x="1170" y="1659"/>
                    <a:pt x="916" y="1750"/>
                    <a:pt x="706" y="1750"/>
                  </a:cubicBezTo>
                  <a:cubicBezTo>
                    <a:pt x="478" y="1750"/>
                    <a:pt x="215" y="1662"/>
                    <a:pt x="215" y="983"/>
                  </a:cubicBezTo>
                  <a:cubicBezTo>
                    <a:pt x="215" y="303"/>
                    <a:pt x="478" y="216"/>
                    <a:pt x="706" y="216"/>
                  </a:cubicBezTo>
                  <a:cubicBezTo>
                    <a:pt x="916" y="216"/>
                    <a:pt x="1170" y="306"/>
                    <a:pt x="1368" y="451"/>
                  </a:cubicBezTo>
                  <a:cubicBezTo>
                    <a:pt x="1577" y="605"/>
                    <a:pt x="1697" y="798"/>
                    <a:pt x="1697" y="983"/>
                  </a:cubicBezTo>
                  <a:cubicBezTo>
                    <a:pt x="1697" y="1167"/>
                    <a:pt x="1577" y="1361"/>
                    <a:pt x="1368" y="1514"/>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56" name="Freeform 6"/>
            <p:cNvSpPr/>
            <p:nvPr/>
          </p:nvSpPr>
          <p:spPr bwMode="auto">
            <a:xfrm>
              <a:off x="2895601" y="1168400"/>
              <a:ext cx="2414588" cy="504825"/>
            </a:xfrm>
            <a:custGeom>
              <a:avLst/>
              <a:gdLst>
                <a:gd name="T0" fmla="*/ 921 w 1028"/>
                <a:gd name="T1" fmla="*/ 0 h 215"/>
                <a:gd name="T2" fmla="*/ 108 w 1028"/>
                <a:gd name="T3" fmla="*/ 0 h 215"/>
                <a:gd name="T4" fmla="*/ 0 w 1028"/>
                <a:gd name="T5" fmla="*/ 107 h 215"/>
                <a:gd name="T6" fmla="*/ 108 w 1028"/>
                <a:gd name="T7" fmla="*/ 215 h 215"/>
                <a:gd name="T8" fmla="*/ 921 w 1028"/>
                <a:gd name="T9" fmla="*/ 215 h 215"/>
                <a:gd name="T10" fmla="*/ 1028 w 1028"/>
                <a:gd name="T11" fmla="*/ 107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7"/>
                  </a:cubicBezTo>
                  <a:cubicBezTo>
                    <a:pt x="0" y="167"/>
                    <a:pt x="48" y="215"/>
                    <a:pt x="108" y="215"/>
                  </a:cubicBezTo>
                  <a:cubicBezTo>
                    <a:pt x="921" y="215"/>
                    <a:pt x="921" y="215"/>
                    <a:pt x="921" y="215"/>
                  </a:cubicBezTo>
                  <a:cubicBezTo>
                    <a:pt x="980" y="215"/>
                    <a:pt x="1028" y="167"/>
                    <a:pt x="1028" y="107"/>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63" name="Freeform 7"/>
            <p:cNvSpPr/>
            <p:nvPr/>
          </p:nvSpPr>
          <p:spPr bwMode="auto">
            <a:xfrm>
              <a:off x="2895601" y="2092325"/>
              <a:ext cx="2414588" cy="504825"/>
            </a:xfrm>
            <a:custGeom>
              <a:avLst/>
              <a:gdLst>
                <a:gd name="T0" fmla="*/ 921 w 1028"/>
                <a:gd name="T1" fmla="*/ 0 h 215"/>
                <a:gd name="T2" fmla="*/ 108 w 1028"/>
                <a:gd name="T3" fmla="*/ 0 h 215"/>
                <a:gd name="T4" fmla="*/ 0 w 1028"/>
                <a:gd name="T5" fmla="*/ 108 h 215"/>
                <a:gd name="T6" fmla="*/ 108 w 1028"/>
                <a:gd name="T7" fmla="*/ 215 h 215"/>
                <a:gd name="T8" fmla="*/ 921 w 1028"/>
                <a:gd name="T9" fmla="*/ 215 h 215"/>
                <a:gd name="T10" fmla="*/ 1028 w 1028"/>
                <a:gd name="T11" fmla="*/ 108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8"/>
                  </a:cubicBezTo>
                  <a:cubicBezTo>
                    <a:pt x="0" y="167"/>
                    <a:pt x="48" y="215"/>
                    <a:pt x="108" y="215"/>
                  </a:cubicBezTo>
                  <a:cubicBezTo>
                    <a:pt x="921" y="215"/>
                    <a:pt x="921" y="215"/>
                    <a:pt x="921" y="215"/>
                  </a:cubicBezTo>
                  <a:cubicBezTo>
                    <a:pt x="980" y="215"/>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64" name="Freeform 8"/>
            <p:cNvSpPr/>
            <p:nvPr/>
          </p:nvSpPr>
          <p:spPr bwMode="auto">
            <a:xfrm>
              <a:off x="2895601" y="3016250"/>
              <a:ext cx="2414588" cy="504825"/>
            </a:xfrm>
            <a:custGeom>
              <a:avLst/>
              <a:gdLst>
                <a:gd name="T0" fmla="*/ 921 w 1028"/>
                <a:gd name="T1" fmla="*/ 0 h 215"/>
                <a:gd name="T2" fmla="*/ 108 w 1028"/>
                <a:gd name="T3" fmla="*/ 0 h 215"/>
                <a:gd name="T4" fmla="*/ 0 w 1028"/>
                <a:gd name="T5" fmla="*/ 108 h 215"/>
                <a:gd name="T6" fmla="*/ 108 w 1028"/>
                <a:gd name="T7" fmla="*/ 215 h 215"/>
                <a:gd name="T8" fmla="*/ 921 w 1028"/>
                <a:gd name="T9" fmla="*/ 215 h 215"/>
                <a:gd name="T10" fmla="*/ 1028 w 1028"/>
                <a:gd name="T11" fmla="*/ 108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8"/>
                  </a:cubicBezTo>
                  <a:cubicBezTo>
                    <a:pt x="0" y="167"/>
                    <a:pt x="48" y="215"/>
                    <a:pt x="108" y="215"/>
                  </a:cubicBezTo>
                  <a:cubicBezTo>
                    <a:pt x="921" y="215"/>
                    <a:pt x="921" y="215"/>
                    <a:pt x="921" y="215"/>
                  </a:cubicBezTo>
                  <a:cubicBezTo>
                    <a:pt x="980" y="215"/>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65" name="Freeform 9"/>
            <p:cNvSpPr/>
            <p:nvPr/>
          </p:nvSpPr>
          <p:spPr bwMode="auto">
            <a:xfrm>
              <a:off x="2895601" y="3938588"/>
              <a:ext cx="2414588" cy="508000"/>
            </a:xfrm>
            <a:custGeom>
              <a:avLst/>
              <a:gdLst>
                <a:gd name="T0" fmla="*/ 921 w 1028"/>
                <a:gd name="T1" fmla="*/ 0 h 216"/>
                <a:gd name="T2" fmla="*/ 108 w 1028"/>
                <a:gd name="T3" fmla="*/ 0 h 216"/>
                <a:gd name="T4" fmla="*/ 0 w 1028"/>
                <a:gd name="T5" fmla="*/ 108 h 216"/>
                <a:gd name="T6" fmla="*/ 108 w 1028"/>
                <a:gd name="T7" fmla="*/ 216 h 216"/>
                <a:gd name="T8" fmla="*/ 921 w 1028"/>
                <a:gd name="T9" fmla="*/ 216 h 216"/>
                <a:gd name="T10" fmla="*/ 1028 w 1028"/>
                <a:gd name="T11" fmla="*/ 108 h 216"/>
                <a:gd name="T12" fmla="*/ 921 w 1028"/>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1028" h="216">
                  <a:moveTo>
                    <a:pt x="921" y="0"/>
                  </a:moveTo>
                  <a:cubicBezTo>
                    <a:pt x="108" y="0"/>
                    <a:pt x="108" y="0"/>
                    <a:pt x="108" y="0"/>
                  </a:cubicBezTo>
                  <a:cubicBezTo>
                    <a:pt x="48" y="0"/>
                    <a:pt x="0" y="48"/>
                    <a:pt x="0" y="108"/>
                  </a:cubicBezTo>
                  <a:cubicBezTo>
                    <a:pt x="0" y="167"/>
                    <a:pt x="48" y="216"/>
                    <a:pt x="108" y="216"/>
                  </a:cubicBezTo>
                  <a:cubicBezTo>
                    <a:pt x="921" y="216"/>
                    <a:pt x="921" y="216"/>
                    <a:pt x="921" y="216"/>
                  </a:cubicBezTo>
                  <a:cubicBezTo>
                    <a:pt x="980" y="216"/>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66" name="Freeform 10"/>
            <p:cNvSpPr/>
            <p:nvPr/>
          </p:nvSpPr>
          <p:spPr bwMode="auto">
            <a:xfrm>
              <a:off x="2895601" y="4862513"/>
              <a:ext cx="2414588" cy="506413"/>
            </a:xfrm>
            <a:custGeom>
              <a:avLst/>
              <a:gdLst>
                <a:gd name="T0" fmla="*/ 921 w 1028"/>
                <a:gd name="T1" fmla="*/ 0 h 216"/>
                <a:gd name="T2" fmla="*/ 108 w 1028"/>
                <a:gd name="T3" fmla="*/ 0 h 216"/>
                <a:gd name="T4" fmla="*/ 0 w 1028"/>
                <a:gd name="T5" fmla="*/ 108 h 216"/>
                <a:gd name="T6" fmla="*/ 108 w 1028"/>
                <a:gd name="T7" fmla="*/ 216 h 216"/>
                <a:gd name="T8" fmla="*/ 921 w 1028"/>
                <a:gd name="T9" fmla="*/ 216 h 216"/>
                <a:gd name="T10" fmla="*/ 1028 w 1028"/>
                <a:gd name="T11" fmla="*/ 108 h 216"/>
                <a:gd name="T12" fmla="*/ 921 w 1028"/>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1028" h="216">
                  <a:moveTo>
                    <a:pt x="921" y="0"/>
                  </a:moveTo>
                  <a:cubicBezTo>
                    <a:pt x="108" y="0"/>
                    <a:pt x="108" y="0"/>
                    <a:pt x="108" y="0"/>
                  </a:cubicBezTo>
                  <a:cubicBezTo>
                    <a:pt x="48" y="0"/>
                    <a:pt x="0" y="48"/>
                    <a:pt x="0" y="108"/>
                  </a:cubicBezTo>
                  <a:cubicBezTo>
                    <a:pt x="0" y="167"/>
                    <a:pt x="48" y="216"/>
                    <a:pt x="108" y="216"/>
                  </a:cubicBezTo>
                  <a:cubicBezTo>
                    <a:pt x="921" y="216"/>
                    <a:pt x="921" y="216"/>
                    <a:pt x="921" y="216"/>
                  </a:cubicBezTo>
                  <a:cubicBezTo>
                    <a:pt x="980" y="216"/>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grpSp>
      <p:sp>
        <p:nvSpPr>
          <p:cNvPr id="2" name="文本框 1"/>
          <p:cNvSpPr txBox="1"/>
          <p:nvPr/>
        </p:nvSpPr>
        <p:spPr>
          <a:xfrm>
            <a:off x="11412315" y="5877787"/>
            <a:ext cx="558014"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02</a:t>
            </a:r>
            <a:endParaRPr lang="zh-CN" altLang="en-US" sz="1600" dirty="0">
              <a:latin typeface="微软雅黑" panose="020B0503020204020204" pitchFamily="34" charset="-122"/>
              <a:ea typeface="微软雅黑" panose="020B0503020204020204" pitchFamily="34" charset="-122"/>
            </a:endParaRPr>
          </a:p>
        </p:txBody>
      </p:sp>
      <p:sp>
        <p:nvSpPr>
          <p:cNvPr id="18" name="圆角矩形 17"/>
          <p:cNvSpPr/>
          <p:nvPr/>
        </p:nvSpPr>
        <p:spPr>
          <a:xfrm>
            <a:off x="8992870" y="3017520"/>
            <a:ext cx="1258570" cy="1258570"/>
          </a:xfrm>
          <a:prstGeom prst="roundRect">
            <a:avLst>
              <a:gd name="adj" fmla="val 1273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sz="7200" dirty="0" smtClean="0">
                <a:ln w="0"/>
                <a:solidFill>
                  <a:schemeClr val="bg1"/>
                </a:solidFill>
                <a:effectLst>
                  <a:outerShdw blurRad="38100" dist="19050" dir="2700000" algn="tl" rotWithShape="0">
                    <a:schemeClr val="dk1">
                      <a:alpha val="40000"/>
                    </a:schemeClr>
                  </a:outerShdw>
                </a:effectLst>
                <a:sym typeface="+mn-ea"/>
              </a:rPr>
              <a:t>F</a:t>
            </a:r>
            <a:endParaRPr lang="en-US" sz="7200"/>
          </a:p>
        </p:txBody>
      </p:sp>
      <p:sp>
        <p:nvSpPr>
          <p:cNvPr id="19" name="圆角矩形 18"/>
          <p:cNvSpPr/>
          <p:nvPr/>
        </p:nvSpPr>
        <p:spPr>
          <a:xfrm>
            <a:off x="9067800" y="3091815"/>
            <a:ext cx="1097915" cy="1097915"/>
          </a:xfrm>
          <a:prstGeom prst="roundRect">
            <a:avLst>
              <a:gd name="adj" fmla="val 12732"/>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0797540" y="3031490"/>
            <a:ext cx="1258570" cy="1258570"/>
          </a:xfrm>
          <a:prstGeom prst="roundRect">
            <a:avLst>
              <a:gd name="adj" fmla="val 1273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sz="7200"/>
              <a:t>G</a:t>
            </a:r>
            <a:endParaRPr lang="en-US" sz="7200"/>
          </a:p>
        </p:txBody>
      </p:sp>
      <p:sp>
        <p:nvSpPr>
          <p:cNvPr id="22" name="圆角矩形 21"/>
          <p:cNvSpPr/>
          <p:nvPr/>
        </p:nvSpPr>
        <p:spPr>
          <a:xfrm>
            <a:off x="10872470" y="3105785"/>
            <a:ext cx="1097915" cy="1097915"/>
          </a:xfrm>
          <a:prstGeom prst="roundRect">
            <a:avLst>
              <a:gd name="adj" fmla="val 12732"/>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9067927" y="4771698"/>
            <a:ext cx="1466987" cy="1041400"/>
          </a:xfrm>
          <a:prstGeom prst="rect">
            <a:avLst/>
          </a:prstGeom>
          <a:noFill/>
        </p:spPr>
        <p:txBody>
          <a:bodyPr wrap="square" rtlCol="0">
            <a:spAutoFit/>
          </a:bodyPr>
          <a:p>
            <a:pPr>
              <a:lnSpc>
                <a:spcPct val="130000"/>
              </a:lnSpc>
            </a:pPr>
            <a:r>
              <a:rPr lang="en-US" altLang="zh-CN" sz="2400">
                <a:sym typeface="+mn-ea"/>
              </a:rPr>
              <a:t>javaEmail</a:t>
            </a:r>
            <a:r>
              <a:rPr lang="zh-CN" altLang="en-US" sz="2400">
                <a:sym typeface="+mn-ea"/>
              </a:rPr>
              <a:t>邮件接口</a:t>
            </a:r>
            <a:endParaRPr lang="zh-CN" altLang="en-US" sz="240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10872597" y="4825038"/>
            <a:ext cx="1466987" cy="1041400"/>
          </a:xfrm>
          <a:prstGeom prst="rect">
            <a:avLst/>
          </a:prstGeom>
          <a:noFill/>
        </p:spPr>
        <p:txBody>
          <a:bodyPr wrap="square" rtlCol="0">
            <a:spAutoFit/>
          </a:bodyPr>
          <a:lstStyle/>
          <a:p>
            <a:pPr>
              <a:lnSpc>
                <a:spcPct val="130000"/>
              </a:lnSpc>
            </a:pPr>
            <a:r>
              <a:rPr lang="zh-CN" altLang="en-US" sz="2400">
                <a:sym typeface="+mn-ea"/>
              </a:rPr>
              <a:t>秒滴短信接口</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49070" y="490855"/>
            <a:ext cx="1739265" cy="54864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使用技术</a:t>
            </a:r>
            <a:endParaRPr lang="zh-CN" altLang="en-US" sz="2800"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rot="16200000">
            <a:off x="3867474" y="165870"/>
            <a:ext cx="588078" cy="3868979"/>
            <a:chOff x="25611138" y="-1166812"/>
            <a:chExt cx="1501776" cy="8185150"/>
          </a:xfrm>
        </p:grpSpPr>
        <p:sp>
          <p:nvSpPr>
            <p:cNvPr id="13" name="Rectangle 384"/>
            <p:cNvSpPr>
              <a:spLocks noChangeArrowheads="1"/>
            </p:cNvSpPr>
            <p:nvPr/>
          </p:nvSpPr>
          <p:spPr bwMode="auto">
            <a:xfrm>
              <a:off x="25682576" y="-1155700"/>
              <a:ext cx="1430338" cy="8158163"/>
            </a:xfrm>
            <a:prstGeom prst="rect">
              <a:avLst/>
            </a:prstGeom>
            <a:solidFill>
              <a:srgbClr val="A3A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14" name="Picture 38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611138" y="-1166812"/>
              <a:ext cx="1450975" cy="818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38139" y="-1042988"/>
              <a:ext cx="1204914" cy="806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reeform 387"/>
            <p:cNvSpPr>
              <a:spLocks noEditPoints="1"/>
            </p:cNvSpPr>
            <p:nvPr/>
          </p:nvSpPr>
          <p:spPr bwMode="auto">
            <a:xfrm>
              <a:off x="26328688" y="-984250"/>
              <a:ext cx="82550" cy="7466013"/>
            </a:xfrm>
            <a:custGeom>
              <a:avLst/>
              <a:gdLst>
                <a:gd name="T0" fmla="*/ 52 w 52"/>
                <a:gd name="T1" fmla="*/ 4703 h 4703"/>
                <a:gd name="T2" fmla="*/ 0 w 52"/>
                <a:gd name="T3" fmla="*/ 4703 h 4703"/>
                <a:gd name="T4" fmla="*/ 0 w 52"/>
                <a:gd name="T5" fmla="*/ 4511 h 4703"/>
                <a:gd name="T6" fmla="*/ 52 w 52"/>
                <a:gd name="T7" fmla="*/ 4511 h 4703"/>
                <a:gd name="T8" fmla="*/ 52 w 52"/>
                <a:gd name="T9" fmla="*/ 4703 h 4703"/>
                <a:gd name="T10" fmla="*/ 52 w 52"/>
                <a:gd name="T11" fmla="*/ 4201 h 4703"/>
                <a:gd name="T12" fmla="*/ 0 w 52"/>
                <a:gd name="T13" fmla="*/ 4201 h 4703"/>
                <a:gd name="T14" fmla="*/ 0 w 52"/>
                <a:gd name="T15" fmla="*/ 4010 h 4703"/>
                <a:gd name="T16" fmla="*/ 52 w 52"/>
                <a:gd name="T17" fmla="*/ 4010 h 4703"/>
                <a:gd name="T18" fmla="*/ 52 w 52"/>
                <a:gd name="T19" fmla="*/ 4201 h 4703"/>
                <a:gd name="T20" fmla="*/ 52 w 52"/>
                <a:gd name="T21" fmla="*/ 3700 h 4703"/>
                <a:gd name="T22" fmla="*/ 0 w 52"/>
                <a:gd name="T23" fmla="*/ 3700 h 4703"/>
                <a:gd name="T24" fmla="*/ 0 w 52"/>
                <a:gd name="T25" fmla="*/ 3509 h 4703"/>
                <a:gd name="T26" fmla="*/ 52 w 52"/>
                <a:gd name="T27" fmla="*/ 3509 h 4703"/>
                <a:gd name="T28" fmla="*/ 52 w 52"/>
                <a:gd name="T29" fmla="*/ 3700 h 4703"/>
                <a:gd name="T30" fmla="*/ 52 w 52"/>
                <a:gd name="T31" fmla="*/ 3199 h 4703"/>
                <a:gd name="T32" fmla="*/ 0 w 52"/>
                <a:gd name="T33" fmla="*/ 3199 h 4703"/>
                <a:gd name="T34" fmla="*/ 0 w 52"/>
                <a:gd name="T35" fmla="*/ 3007 h 4703"/>
                <a:gd name="T36" fmla="*/ 52 w 52"/>
                <a:gd name="T37" fmla="*/ 3007 h 4703"/>
                <a:gd name="T38" fmla="*/ 52 w 52"/>
                <a:gd name="T39" fmla="*/ 3199 h 4703"/>
                <a:gd name="T40" fmla="*/ 52 w 52"/>
                <a:gd name="T41" fmla="*/ 2698 h 4703"/>
                <a:gd name="T42" fmla="*/ 0 w 52"/>
                <a:gd name="T43" fmla="*/ 2698 h 4703"/>
                <a:gd name="T44" fmla="*/ 0 w 52"/>
                <a:gd name="T45" fmla="*/ 2506 h 4703"/>
                <a:gd name="T46" fmla="*/ 52 w 52"/>
                <a:gd name="T47" fmla="*/ 2506 h 4703"/>
                <a:gd name="T48" fmla="*/ 52 w 52"/>
                <a:gd name="T49" fmla="*/ 2698 h 4703"/>
                <a:gd name="T50" fmla="*/ 52 w 52"/>
                <a:gd name="T51" fmla="*/ 2197 h 4703"/>
                <a:gd name="T52" fmla="*/ 0 w 52"/>
                <a:gd name="T53" fmla="*/ 2197 h 4703"/>
                <a:gd name="T54" fmla="*/ 0 w 52"/>
                <a:gd name="T55" fmla="*/ 2005 h 4703"/>
                <a:gd name="T56" fmla="*/ 52 w 52"/>
                <a:gd name="T57" fmla="*/ 2005 h 4703"/>
                <a:gd name="T58" fmla="*/ 52 w 52"/>
                <a:gd name="T59" fmla="*/ 2197 h 4703"/>
                <a:gd name="T60" fmla="*/ 52 w 52"/>
                <a:gd name="T61" fmla="*/ 1695 h 4703"/>
                <a:gd name="T62" fmla="*/ 0 w 52"/>
                <a:gd name="T63" fmla="*/ 1695 h 4703"/>
                <a:gd name="T64" fmla="*/ 0 w 52"/>
                <a:gd name="T65" fmla="*/ 1504 h 4703"/>
                <a:gd name="T66" fmla="*/ 52 w 52"/>
                <a:gd name="T67" fmla="*/ 1504 h 4703"/>
                <a:gd name="T68" fmla="*/ 52 w 52"/>
                <a:gd name="T69" fmla="*/ 1695 h 4703"/>
                <a:gd name="T70" fmla="*/ 52 w 52"/>
                <a:gd name="T71" fmla="*/ 1194 h 4703"/>
                <a:gd name="T72" fmla="*/ 0 w 52"/>
                <a:gd name="T73" fmla="*/ 1194 h 4703"/>
                <a:gd name="T74" fmla="*/ 0 w 52"/>
                <a:gd name="T75" fmla="*/ 1003 h 4703"/>
                <a:gd name="T76" fmla="*/ 52 w 52"/>
                <a:gd name="T77" fmla="*/ 1003 h 4703"/>
                <a:gd name="T78" fmla="*/ 52 w 52"/>
                <a:gd name="T79" fmla="*/ 1194 h 4703"/>
                <a:gd name="T80" fmla="*/ 52 w 52"/>
                <a:gd name="T81" fmla="*/ 693 h 4703"/>
                <a:gd name="T82" fmla="*/ 0 w 52"/>
                <a:gd name="T83" fmla="*/ 693 h 4703"/>
                <a:gd name="T84" fmla="*/ 0 w 52"/>
                <a:gd name="T85" fmla="*/ 502 h 4703"/>
                <a:gd name="T86" fmla="*/ 52 w 52"/>
                <a:gd name="T87" fmla="*/ 502 h 4703"/>
                <a:gd name="T88" fmla="*/ 52 w 52"/>
                <a:gd name="T89" fmla="*/ 693 h 4703"/>
                <a:gd name="T90" fmla="*/ 52 w 52"/>
                <a:gd name="T91" fmla="*/ 194 h 4703"/>
                <a:gd name="T92" fmla="*/ 0 w 52"/>
                <a:gd name="T93" fmla="*/ 194 h 4703"/>
                <a:gd name="T94" fmla="*/ 0 w 52"/>
                <a:gd name="T95" fmla="*/ 0 h 4703"/>
                <a:gd name="T96" fmla="*/ 52 w 52"/>
                <a:gd name="T97" fmla="*/ 0 h 4703"/>
                <a:gd name="T98" fmla="*/ 52 w 52"/>
                <a:gd name="T99" fmla="*/ 194 h 4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4703">
                  <a:moveTo>
                    <a:pt x="52" y="4703"/>
                  </a:moveTo>
                  <a:lnTo>
                    <a:pt x="0" y="4703"/>
                  </a:lnTo>
                  <a:lnTo>
                    <a:pt x="0" y="4511"/>
                  </a:lnTo>
                  <a:lnTo>
                    <a:pt x="52" y="4511"/>
                  </a:lnTo>
                  <a:lnTo>
                    <a:pt x="52" y="4703"/>
                  </a:lnTo>
                  <a:close/>
                  <a:moveTo>
                    <a:pt x="52" y="4201"/>
                  </a:moveTo>
                  <a:lnTo>
                    <a:pt x="0" y="4201"/>
                  </a:lnTo>
                  <a:lnTo>
                    <a:pt x="0" y="4010"/>
                  </a:lnTo>
                  <a:lnTo>
                    <a:pt x="52" y="4010"/>
                  </a:lnTo>
                  <a:lnTo>
                    <a:pt x="52" y="4201"/>
                  </a:lnTo>
                  <a:close/>
                  <a:moveTo>
                    <a:pt x="52" y="3700"/>
                  </a:moveTo>
                  <a:lnTo>
                    <a:pt x="0" y="3700"/>
                  </a:lnTo>
                  <a:lnTo>
                    <a:pt x="0" y="3509"/>
                  </a:lnTo>
                  <a:lnTo>
                    <a:pt x="52" y="3509"/>
                  </a:lnTo>
                  <a:lnTo>
                    <a:pt x="52" y="3700"/>
                  </a:lnTo>
                  <a:close/>
                  <a:moveTo>
                    <a:pt x="52" y="3199"/>
                  </a:moveTo>
                  <a:lnTo>
                    <a:pt x="0" y="3199"/>
                  </a:lnTo>
                  <a:lnTo>
                    <a:pt x="0" y="3007"/>
                  </a:lnTo>
                  <a:lnTo>
                    <a:pt x="52" y="3007"/>
                  </a:lnTo>
                  <a:lnTo>
                    <a:pt x="52" y="3199"/>
                  </a:lnTo>
                  <a:close/>
                  <a:moveTo>
                    <a:pt x="52" y="2698"/>
                  </a:moveTo>
                  <a:lnTo>
                    <a:pt x="0" y="2698"/>
                  </a:lnTo>
                  <a:lnTo>
                    <a:pt x="0" y="2506"/>
                  </a:lnTo>
                  <a:lnTo>
                    <a:pt x="52" y="2506"/>
                  </a:lnTo>
                  <a:lnTo>
                    <a:pt x="52" y="2698"/>
                  </a:lnTo>
                  <a:close/>
                  <a:moveTo>
                    <a:pt x="52" y="2197"/>
                  </a:moveTo>
                  <a:lnTo>
                    <a:pt x="0" y="2197"/>
                  </a:lnTo>
                  <a:lnTo>
                    <a:pt x="0" y="2005"/>
                  </a:lnTo>
                  <a:lnTo>
                    <a:pt x="52" y="2005"/>
                  </a:lnTo>
                  <a:lnTo>
                    <a:pt x="52" y="2197"/>
                  </a:lnTo>
                  <a:close/>
                  <a:moveTo>
                    <a:pt x="52" y="1695"/>
                  </a:moveTo>
                  <a:lnTo>
                    <a:pt x="0" y="1695"/>
                  </a:lnTo>
                  <a:lnTo>
                    <a:pt x="0" y="1504"/>
                  </a:lnTo>
                  <a:lnTo>
                    <a:pt x="52" y="1504"/>
                  </a:lnTo>
                  <a:lnTo>
                    <a:pt x="52" y="1695"/>
                  </a:lnTo>
                  <a:close/>
                  <a:moveTo>
                    <a:pt x="52" y="1194"/>
                  </a:moveTo>
                  <a:lnTo>
                    <a:pt x="0" y="1194"/>
                  </a:lnTo>
                  <a:lnTo>
                    <a:pt x="0" y="1003"/>
                  </a:lnTo>
                  <a:lnTo>
                    <a:pt x="52" y="1003"/>
                  </a:lnTo>
                  <a:lnTo>
                    <a:pt x="52" y="1194"/>
                  </a:lnTo>
                  <a:close/>
                  <a:moveTo>
                    <a:pt x="52" y="693"/>
                  </a:moveTo>
                  <a:lnTo>
                    <a:pt x="0" y="693"/>
                  </a:lnTo>
                  <a:lnTo>
                    <a:pt x="0" y="502"/>
                  </a:lnTo>
                  <a:lnTo>
                    <a:pt x="52" y="502"/>
                  </a:lnTo>
                  <a:lnTo>
                    <a:pt x="52" y="693"/>
                  </a:lnTo>
                  <a:close/>
                  <a:moveTo>
                    <a:pt x="52" y="194"/>
                  </a:moveTo>
                  <a:lnTo>
                    <a:pt x="0" y="194"/>
                  </a:lnTo>
                  <a:lnTo>
                    <a:pt x="0" y="0"/>
                  </a:lnTo>
                  <a:lnTo>
                    <a:pt x="52" y="0"/>
                  </a:lnTo>
                  <a:lnTo>
                    <a:pt x="52" y="194"/>
                  </a:lnTo>
                  <a:close/>
                </a:path>
              </a:pathLst>
            </a:custGeom>
            <a:solidFill>
              <a:srgbClr val="1414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7" name="Picture 3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84238" y="-1030287"/>
              <a:ext cx="112713" cy="749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 name="组合 42"/>
          <p:cNvGrpSpPr/>
          <p:nvPr/>
        </p:nvGrpSpPr>
        <p:grpSpPr>
          <a:xfrm>
            <a:off x="1055838" y="1497716"/>
            <a:ext cx="1180556" cy="1201984"/>
            <a:chOff x="2614304" y="3088192"/>
            <a:chExt cx="1180556" cy="1201984"/>
          </a:xfrm>
        </p:grpSpPr>
        <p:sp>
          <p:nvSpPr>
            <p:cNvPr id="40" name="任意多边形 39"/>
            <p:cNvSpPr/>
            <p:nvPr/>
          </p:nvSpPr>
          <p:spPr>
            <a:xfrm rot="10800000">
              <a:off x="2614304" y="3088192"/>
              <a:ext cx="1180556" cy="1201984"/>
            </a:xfrm>
            <a:custGeom>
              <a:avLst/>
              <a:gdLst>
                <a:gd name="connsiteX0" fmla="*/ 782723 w 1092530"/>
                <a:gd name="connsiteY0" fmla="*/ 1112361 h 1112361"/>
                <a:gd name="connsiteX1" fmla="*/ 309807 w 1092530"/>
                <a:gd name="connsiteY1" fmla="*/ 1112361 h 1112361"/>
                <a:gd name="connsiteX2" fmla="*/ 0 w 1092530"/>
                <a:gd name="connsiteY2" fmla="*/ 802554 h 1112361"/>
                <a:gd name="connsiteX3" fmla="*/ 0 w 1092530"/>
                <a:gd name="connsiteY3" fmla="*/ 773241 h 1112361"/>
                <a:gd name="connsiteX4" fmla="*/ 0 w 1092530"/>
                <a:gd name="connsiteY4" fmla="*/ 339120 h 1112361"/>
                <a:gd name="connsiteX5" fmla="*/ 0 w 1092530"/>
                <a:gd name="connsiteY5" fmla="*/ 309807 h 1112361"/>
                <a:gd name="connsiteX6" fmla="*/ 309807 w 1092530"/>
                <a:gd name="connsiteY6" fmla="*/ 0 h 1112361"/>
                <a:gd name="connsiteX7" fmla="*/ 782723 w 1092530"/>
                <a:gd name="connsiteY7" fmla="*/ 0 h 1112361"/>
                <a:gd name="connsiteX8" fmla="*/ 1092530 w 1092530"/>
                <a:gd name="connsiteY8" fmla="*/ 309807 h 1112361"/>
                <a:gd name="connsiteX9" fmla="*/ 1092530 w 1092530"/>
                <a:gd name="connsiteY9" fmla="*/ 339120 h 1112361"/>
                <a:gd name="connsiteX10" fmla="*/ 1092530 w 1092530"/>
                <a:gd name="connsiteY10" fmla="*/ 773241 h 1112361"/>
                <a:gd name="connsiteX11" fmla="*/ 1092530 w 1092530"/>
                <a:gd name="connsiteY11" fmla="*/ 802554 h 1112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2530" h="1112361">
                  <a:moveTo>
                    <a:pt x="782723" y="1112361"/>
                  </a:moveTo>
                  <a:lnTo>
                    <a:pt x="309807" y="1112361"/>
                  </a:lnTo>
                  <a:lnTo>
                    <a:pt x="0" y="802554"/>
                  </a:lnTo>
                  <a:lnTo>
                    <a:pt x="0" y="773241"/>
                  </a:lnTo>
                  <a:lnTo>
                    <a:pt x="0" y="339120"/>
                  </a:lnTo>
                  <a:lnTo>
                    <a:pt x="0" y="309807"/>
                  </a:lnTo>
                  <a:lnTo>
                    <a:pt x="309807" y="0"/>
                  </a:lnTo>
                  <a:lnTo>
                    <a:pt x="782723" y="0"/>
                  </a:lnTo>
                  <a:lnTo>
                    <a:pt x="1092530" y="309807"/>
                  </a:lnTo>
                  <a:lnTo>
                    <a:pt x="1092530" y="339120"/>
                  </a:lnTo>
                  <a:lnTo>
                    <a:pt x="1092530" y="773241"/>
                  </a:lnTo>
                  <a:lnTo>
                    <a:pt x="1092530" y="802554"/>
                  </a:lnTo>
                  <a:close/>
                </a:path>
              </a:pathLst>
            </a:custGeom>
            <a:solidFill>
              <a:srgbClr val="F24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rot="10800000">
              <a:off x="2664181" y="3143746"/>
              <a:ext cx="1071429" cy="1090876"/>
            </a:xfrm>
            <a:custGeom>
              <a:avLst/>
              <a:gdLst>
                <a:gd name="connsiteX0" fmla="*/ 782723 w 1092530"/>
                <a:gd name="connsiteY0" fmla="*/ 1112361 h 1112361"/>
                <a:gd name="connsiteX1" fmla="*/ 309807 w 1092530"/>
                <a:gd name="connsiteY1" fmla="*/ 1112361 h 1112361"/>
                <a:gd name="connsiteX2" fmla="*/ 0 w 1092530"/>
                <a:gd name="connsiteY2" fmla="*/ 802554 h 1112361"/>
                <a:gd name="connsiteX3" fmla="*/ 0 w 1092530"/>
                <a:gd name="connsiteY3" fmla="*/ 773241 h 1112361"/>
                <a:gd name="connsiteX4" fmla="*/ 0 w 1092530"/>
                <a:gd name="connsiteY4" fmla="*/ 339120 h 1112361"/>
                <a:gd name="connsiteX5" fmla="*/ 0 w 1092530"/>
                <a:gd name="connsiteY5" fmla="*/ 309807 h 1112361"/>
                <a:gd name="connsiteX6" fmla="*/ 309807 w 1092530"/>
                <a:gd name="connsiteY6" fmla="*/ 0 h 1112361"/>
                <a:gd name="connsiteX7" fmla="*/ 782723 w 1092530"/>
                <a:gd name="connsiteY7" fmla="*/ 0 h 1112361"/>
                <a:gd name="connsiteX8" fmla="*/ 1092530 w 1092530"/>
                <a:gd name="connsiteY8" fmla="*/ 309807 h 1112361"/>
                <a:gd name="connsiteX9" fmla="*/ 1092530 w 1092530"/>
                <a:gd name="connsiteY9" fmla="*/ 339120 h 1112361"/>
                <a:gd name="connsiteX10" fmla="*/ 1092530 w 1092530"/>
                <a:gd name="connsiteY10" fmla="*/ 773241 h 1112361"/>
                <a:gd name="connsiteX11" fmla="*/ 1092530 w 1092530"/>
                <a:gd name="connsiteY11" fmla="*/ 802554 h 1112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2530" h="1112361">
                  <a:moveTo>
                    <a:pt x="782723" y="1112361"/>
                  </a:moveTo>
                  <a:lnTo>
                    <a:pt x="309807" y="1112361"/>
                  </a:lnTo>
                  <a:lnTo>
                    <a:pt x="0" y="802554"/>
                  </a:lnTo>
                  <a:lnTo>
                    <a:pt x="0" y="773241"/>
                  </a:lnTo>
                  <a:lnTo>
                    <a:pt x="0" y="339120"/>
                  </a:lnTo>
                  <a:lnTo>
                    <a:pt x="0" y="309807"/>
                  </a:lnTo>
                  <a:lnTo>
                    <a:pt x="309807" y="0"/>
                  </a:lnTo>
                  <a:lnTo>
                    <a:pt x="782723" y="0"/>
                  </a:lnTo>
                  <a:lnTo>
                    <a:pt x="1092530" y="309807"/>
                  </a:lnTo>
                  <a:lnTo>
                    <a:pt x="1092530" y="339120"/>
                  </a:lnTo>
                  <a:lnTo>
                    <a:pt x="1092530" y="773241"/>
                  </a:lnTo>
                  <a:lnTo>
                    <a:pt x="1092530" y="802554"/>
                  </a:lnTo>
                  <a:close/>
                </a:path>
              </a:pathLst>
            </a:custGeom>
            <a:solidFill>
              <a:srgbClr val="F2453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2645709" y="3396797"/>
              <a:ext cx="1108372" cy="584775"/>
            </a:xfrm>
            <a:prstGeom prst="rect">
              <a:avLst/>
            </a:prstGeom>
            <a:noFill/>
          </p:spPr>
          <p:txBody>
            <a:bodyPr wrap="square" rtlCol="0">
              <a:spAutoFit/>
            </a:bodyPr>
            <a:lstStyle/>
            <a:p>
              <a:r>
                <a:rPr lang="en-US" altLang="zh-CN" sz="3200" spc="-150" dirty="0" smtClean="0">
                  <a:solidFill>
                    <a:schemeClr val="bg1"/>
                  </a:solidFill>
                </a:rPr>
                <a:t>START</a:t>
              </a:r>
              <a:endParaRPr lang="zh-CN" altLang="en-US" sz="3200" spc="-150" dirty="0">
                <a:solidFill>
                  <a:schemeClr val="bg1"/>
                </a:solidFill>
              </a:endParaRPr>
            </a:p>
          </p:txBody>
        </p:sp>
      </p:grpSp>
      <p:grpSp>
        <p:nvGrpSpPr>
          <p:cNvPr id="47" name="组合 46"/>
          <p:cNvGrpSpPr/>
          <p:nvPr/>
        </p:nvGrpSpPr>
        <p:grpSpPr>
          <a:xfrm>
            <a:off x="9875271" y="1483995"/>
            <a:ext cx="1261042" cy="1261042"/>
            <a:chOff x="9875271" y="1553270"/>
            <a:chExt cx="1261042" cy="1261042"/>
          </a:xfrm>
        </p:grpSpPr>
        <p:sp>
          <p:nvSpPr>
            <p:cNvPr id="44" name="椭圆 43"/>
            <p:cNvSpPr/>
            <p:nvPr/>
          </p:nvSpPr>
          <p:spPr>
            <a:xfrm>
              <a:off x="9875271" y="1553270"/>
              <a:ext cx="1261042" cy="1261042"/>
            </a:xfrm>
            <a:prstGeom prst="ellipse">
              <a:avLst/>
            </a:prstGeom>
            <a:solidFill>
              <a:srgbClr val="F2453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10106171" y="1645182"/>
              <a:ext cx="919163" cy="1077218"/>
            </a:xfrm>
            <a:prstGeom prst="rect">
              <a:avLst/>
            </a:prstGeom>
            <a:noFill/>
          </p:spPr>
          <p:txBody>
            <a:bodyPr wrap="square" rtlCol="0">
              <a:spAutoFit/>
            </a:bodyPr>
            <a:lstStyle/>
            <a:p>
              <a:r>
                <a:rPr lang="en-US" altLang="zh-CN" sz="3200" spc="-150" dirty="0">
                  <a:solidFill>
                    <a:schemeClr val="bg1"/>
                  </a:solidFill>
                </a:rPr>
                <a:t>TENEND</a:t>
              </a:r>
              <a:endParaRPr lang="zh-CN" altLang="en-US" sz="3200" spc="-150" dirty="0">
                <a:solidFill>
                  <a:schemeClr val="bg1"/>
                </a:solidFill>
              </a:endParaRPr>
            </a:p>
          </p:txBody>
        </p:sp>
        <p:sp>
          <p:nvSpPr>
            <p:cNvPr id="46" name="圆角矩形 45"/>
            <p:cNvSpPr/>
            <p:nvPr/>
          </p:nvSpPr>
          <p:spPr>
            <a:xfrm>
              <a:off x="9979736" y="2142766"/>
              <a:ext cx="1052112" cy="82051"/>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p:cNvGrpSpPr/>
          <p:nvPr/>
        </p:nvGrpSpPr>
        <p:grpSpPr>
          <a:xfrm rot="5400000" flipH="1">
            <a:off x="7698526" y="203798"/>
            <a:ext cx="588078" cy="3793125"/>
            <a:chOff x="25611138" y="-1166812"/>
            <a:chExt cx="1501776" cy="8185150"/>
          </a:xfrm>
        </p:grpSpPr>
        <p:sp>
          <p:nvSpPr>
            <p:cNvPr id="58" name="Rectangle 384"/>
            <p:cNvSpPr>
              <a:spLocks noChangeArrowheads="1"/>
            </p:cNvSpPr>
            <p:nvPr/>
          </p:nvSpPr>
          <p:spPr bwMode="auto">
            <a:xfrm>
              <a:off x="25682576" y="-1155700"/>
              <a:ext cx="1430338" cy="8158163"/>
            </a:xfrm>
            <a:prstGeom prst="rect">
              <a:avLst/>
            </a:prstGeom>
            <a:solidFill>
              <a:srgbClr val="A3A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59" name="Picture 38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611138" y="-1166812"/>
              <a:ext cx="1450975" cy="818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3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38139" y="-1042988"/>
              <a:ext cx="1204914" cy="806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Freeform 387"/>
            <p:cNvSpPr>
              <a:spLocks noEditPoints="1"/>
            </p:cNvSpPr>
            <p:nvPr/>
          </p:nvSpPr>
          <p:spPr bwMode="auto">
            <a:xfrm>
              <a:off x="26328688" y="-984250"/>
              <a:ext cx="82550" cy="7466013"/>
            </a:xfrm>
            <a:custGeom>
              <a:avLst/>
              <a:gdLst>
                <a:gd name="T0" fmla="*/ 52 w 52"/>
                <a:gd name="T1" fmla="*/ 4703 h 4703"/>
                <a:gd name="T2" fmla="*/ 0 w 52"/>
                <a:gd name="T3" fmla="*/ 4703 h 4703"/>
                <a:gd name="T4" fmla="*/ 0 w 52"/>
                <a:gd name="T5" fmla="*/ 4511 h 4703"/>
                <a:gd name="T6" fmla="*/ 52 w 52"/>
                <a:gd name="T7" fmla="*/ 4511 h 4703"/>
                <a:gd name="T8" fmla="*/ 52 w 52"/>
                <a:gd name="T9" fmla="*/ 4703 h 4703"/>
                <a:gd name="T10" fmla="*/ 52 w 52"/>
                <a:gd name="T11" fmla="*/ 4201 h 4703"/>
                <a:gd name="T12" fmla="*/ 0 w 52"/>
                <a:gd name="T13" fmla="*/ 4201 h 4703"/>
                <a:gd name="T14" fmla="*/ 0 w 52"/>
                <a:gd name="T15" fmla="*/ 4010 h 4703"/>
                <a:gd name="T16" fmla="*/ 52 w 52"/>
                <a:gd name="T17" fmla="*/ 4010 h 4703"/>
                <a:gd name="T18" fmla="*/ 52 w 52"/>
                <a:gd name="T19" fmla="*/ 4201 h 4703"/>
                <a:gd name="T20" fmla="*/ 52 w 52"/>
                <a:gd name="T21" fmla="*/ 3700 h 4703"/>
                <a:gd name="T22" fmla="*/ 0 w 52"/>
                <a:gd name="T23" fmla="*/ 3700 h 4703"/>
                <a:gd name="T24" fmla="*/ 0 w 52"/>
                <a:gd name="T25" fmla="*/ 3509 h 4703"/>
                <a:gd name="T26" fmla="*/ 52 w 52"/>
                <a:gd name="T27" fmla="*/ 3509 h 4703"/>
                <a:gd name="T28" fmla="*/ 52 w 52"/>
                <a:gd name="T29" fmla="*/ 3700 h 4703"/>
                <a:gd name="T30" fmla="*/ 52 w 52"/>
                <a:gd name="T31" fmla="*/ 3199 h 4703"/>
                <a:gd name="T32" fmla="*/ 0 w 52"/>
                <a:gd name="T33" fmla="*/ 3199 h 4703"/>
                <a:gd name="T34" fmla="*/ 0 w 52"/>
                <a:gd name="T35" fmla="*/ 3007 h 4703"/>
                <a:gd name="T36" fmla="*/ 52 w 52"/>
                <a:gd name="T37" fmla="*/ 3007 h 4703"/>
                <a:gd name="T38" fmla="*/ 52 w 52"/>
                <a:gd name="T39" fmla="*/ 3199 h 4703"/>
                <a:gd name="T40" fmla="*/ 52 w 52"/>
                <a:gd name="T41" fmla="*/ 2698 h 4703"/>
                <a:gd name="T42" fmla="*/ 0 w 52"/>
                <a:gd name="T43" fmla="*/ 2698 h 4703"/>
                <a:gd name="T44" fmla="*/ 0 w 52"/>
                <a:gd name="T45" fmla="*/ 2506 h 4703"/>
                <a:gd name="T46" fmla="*/ 52 w 52"/>
                <a:gd name="T47" fmla="*/ 2506 h 4703"/>
                <a:gd name="T48" fmla="*/ 52 w 52"/>
                <a:gd name="T49" fmla="*/ 2698 h 4703"/>
                <a:gd name="T50" fmla="*/ 52 w 52"/>
                <a:gd name="T51" fmla="*/ 2197 h 4703"/>
                <a:gd name="T52" fmla="*/ 0 w 52"/>
                <a:gd name="T53" fmla="*/ 2197 h 4703"/>
                <a:gd name="T54" fmla="*/ 0 w 52"/>
                <a:gd name="T55" fmla="*/ 2005 h 4703"/>
                <a:gd name="T56" fmla="*/ 52 w 52"/>
                <a:gd name="T57" fmla="*/ 2005 h 4703"/>
                <a:gd name="T58" fmla="*/ 52 w 52"/>
                <a:gd name="T59" fmla="*/ 2197 h 4703"/>
                <a:gd name="T60" fmla="*/ 52 w 52"/>
                <a:gd name="T61" fmla="*/ 1695 h 4703"/>
                <a:gd name="T62" fmla="*/ 0 w 52"/>
                <a:gd name="T63" fmla="*/ 1695 h 4703"/>
                <a:gd name="T64" fmla="*/ 0 w 52"/>
                <a:gd name="T65" fmla="*/ 1504 h 4703"/>
                <a:gd name="T66" fmla="*/ 52 w 52"/>
                <a:gd name="T67" fmla="*/ 1504 h 4703"/>
                <a:gd name="T68" fmla="*/ 52 w 52"/>
                <a:gd name="T69" fmla="*/ 1695 h 4703"/>
                <a:gd name="T70" fmla="*/ 52 w 52"/>
                <a:gd name="T71" fmla="*/ 1194 h 4703"/>
                <a:gd name="T72" fmla="*/ 0 w 52"/>
                <a:gd name="T73" fmla="*/ 1194 h 4703"/>
                <a:gd name="T74" fmla="*/ 0 w 52"/>
                <a:gd name="T75" fmla="*/ 1003 h 4703"/>
                <a:gd name="T76" fmla="*/ 52 w 52"/>
                <a:gd name="T77" fmla="*/ 1003 h 4703"/>
                <a:gd name="T78" fmla="*/ 52 w 52"/>
                <a:gd name="T79" fmla="*/ 1194 h 4703"/>
                <a:gd name="T80" fmla="*/ 52 w 52"/>
                <a:gd name="T81" fmla="*/ 693 h 4703"/>
                <a:gd name="T82" fmla="*/ 0 w 52"/>
                <a:gd name="T83" fmla="*/ 693 h 4703"/>
                <a:gd name="T84" fmla="*/ 0 w 52"/>
                <a:gd name="T85" fmla="*/ 502 h 4703"/>
                <a:gd name="T86" fmla="*/ 52 w 52"/>
                <a:gd name="T87" fmla="*/ 502 h 4703"/>
                <a:gd name="T88" fmla="*/ 52 w 52"/>
                <a:gd name="T89" fmla="*/ 693 h 4703"/>
                <a:gd name="T90" fmla="*/ 52 w 52"/>
                <a:gd name="T91" fmla="*/ 194 h 4703"/>
                <a:gd name="T92" fmla="*/ 0 w 52"/>
                <a:gd name="T93" fmla="*/ 194 h 4703"/>
                <a:gd name="T94" fmla="*/ 0 w 52"/>
                <a:gd name="T95" fmla="*/ 0 h 4703"/>
                <a:gd name="T96" fmla="*/ 52 w 52"/>
                <a:gd name="T97" fmla="*/ 0 h 4703"/>
                <a:gd name="T98" fmla="*/ 52 w 52"/>
                <a:gd name="T99" fmla="*/ 194 h 4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4703">
                  <a:moveTo>
                    <a:pt x="52" y="4703"/>
                  </a:moveTo>
                  <a:lnTo>
                    <a:pt x="0" y="4703"/>
                  </a:lnTo>
                  <a:lnTo>
                    <a:pt x="0" y="4511"/>
                  </a:lnTo>
                  <a:lnTo>
                    <a:pt x="52" y="4511"/>
                  </a:lnTo>
                  <a:lnTo>
                    <a:pt x="52" y="4703"/>
                  </a:lnTo>
                  <a:close/>
                  <a:moveTo>
                    <a:pt x="52" y="4201"/>
                  </a:moveTo>
                  <a:lnTo>
                    <a:pt x="0" y="4201"/>
                  </a:lnTo>
                  <a:lnTo>
                    <a:pt x="0" y="4010"/>
                  </a:lnTo>
                  <a:lnTo>
                    <a:pt x="52" y="4010"/>
                  </a:lnTo>
                  <a:lnTo>
                    <a:pt x="52" y="4201"/>
                  </a:lnTo>
                  <a:close/>
                  <a:moveTo>
                    <a:pt x="52" y="3700"/>
                  </a:moveTo>
                  <a:lnTo>
                    <a:pt x="0" y="3700"/>
                  </a:lnTo>
                  <a:lnTo>
                    <a:pt x="0" y="3509"/>
                  </a:lnTo>
                  <a:lnTo>
                    <a:pt x="52" y="3509"/>
                  </a:lnTo>
                  <a:lnTo>
                    <a:pt x="52" y="3700"/>
                  </a:lnTo>
                  <a:close/>
                  <a:moveTo>
                    <a:pt x="52" y="3199"/>
                  </a:moveTo>
                  <a:lnTo>
                    <a:pt x="0" y="3199"/>
                  </a:lnTo>
                  <a:lnTo>
                    <a:pt x="0" y="3007"/>
                  </a:lnTo>
                  <a:lnTo>
                    <a:pt x="52" y="3007"/>
                  </a:lnTo>
                  <a:lnTo>
                    <a:pt x="52" y="3199"/>
                  </a:lnTo>
                  <a:close/>
                  <a:moveTo>
                    <a:pt x="52" y="2698"/>
                  </a:moveTo>
                  <a:lnTo>
                    <a:pt x="0" y="2698"/>
                  </a:lnTo>
                  <a:lnTo>
                    <a:pt x="0" y="2506"/>
                  </a:lnTo>
                  <a:lnTo>
                    <a:pt x="52" y="2506"/>
                  </a:lnTo>
                  <a:lnTo>
                    <a:pt x="52" y="2698"/>
                  </a:lnTo>
                  <a:close/>
                  <a:moveTo>
                    <a:pt x="52" y="2197"/>
                  </a:moveTo>
                  <a:lnTo>
                    <a:pt x="0" y="2197"/>
                  </a:lnTo>
                  <a:lnTo>
                    <a:pt x="0" y="2005"/>
                  </a:lnTo>
                  <a:lnTo>
                    <a:pt x="52" y="2005"/>
                  </a:lnTo>
                  <a:lnTo>
                    <a:pt x="52" y="2197"/>
                  </a:lnTo>
                  <a:close/>
                  <a:moveTo>
                    <a:pt x="52" y="1695"/>
                  </a:moveTo>
                  <a:lnTo>
                    <a:pt x="0" y="1695"/>
                  </a:lnTo>
                  <a:lnTo>
                    <a:pt x="0" y="1504"/>
                  </a:lnTo>
                  <a:lnTo>
                    <a:pt x="52" y="1504"/>
                  </a:lnTo>
                  <a:lnTo>
                    <a:pt x="52" y="1695"/>
                  </a:lnTo>
                  <a:close/>
                  <a:moveTo>
                    <a:pt x="52" y="1194"/>
                  </a:moveTo>
                  <a:lnTo>
                    <a:pt x="0" y="1194"/>
                  </a:lnTo>
                  <a:lnTo>
                    <a:pt x="0" y="1003"/>
                  </a:lnTo>
                  <a:lnTo>
                    <a:pt x="52" y="1003"/>
                  </a:lnTo>
                  <a:lnTo>
                    <a:pt x="52" y="1194"/>
                  </a:lnTo>
                  <a:close/>
                  <a:moveTo>
                    <a:pt x="52" y="693"/>
                  </a:moveTo>
                  <a:lnTo>
                    <a:pt x="0" y="693"/>
                  </a:lnTo>
                  <a:lnTo>
                    <a:pt x="0" y="502"/>
                  </a:lnTo>
                  <a:lnTo>
                    <a:pt x="52" y="502"/>
                  </a:lnTo>
                  <a:lnTo>
                    <a:pt x="52" y="693"/>
                  </a:lnTo>
                  <a:close/>
                  <a:moveTo>
                    <a:pt x="52" y="194"/>
                  </a:moveTo>
                  <a:lnTo>
                    <a:pt x="0" y="194"/>
                  </a:lnTo>
                  <a:lnTo>
                    <a:pt x="0" y="0"/>
                  </a:lnTo>
                  <a:lnTo>
                    <a:pt x="52" y="0"/>
                  </a:lnTo>
                  <a:lnTo>
                    <a:pt x="52" y="194"/>
                  </a:lnTo>
                  <a:close/>
                </a:path>
              </a:pathLst>
            </a:custGeom>
            <a:solidFill>
              <a:srgbClr val="1414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62" name="Picture 3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84238" y="-1030287"/>
              <a:ext cx="112713" cy="749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 name="组合 91"/>
          <p:cNvGrpSpPr/>
          <p:nvPr/>
        </p:nvGrpSpPr>
        <p:grpSpPr>
          <a:xfrm>
            <a:off x="4374443" y="3098500"/>
            <a:ext cx="1258850" cy="1258850"/>
            <a:chOff x="2236394" y="2812222"/>
            <a:chExt cx="1258850" cy="1258850"/>
          </a:xfrm>
        </p:grpSpPr>
        <p:sp>
          <p:nvSpPr>
            <p:cNvPr id="78" name="圆角矩形 77"/>
            <p:cNvSpPr/>
            <p:nvPr/>
          </p:nvSpPr>
          <p:spPr>
            <a:xfrm>
              <a:off x="2236394" y="2812222"/>
              <a:ext cx="1258850" cy="1258850"/>
            </a:xfrm>
            <a:prstGeom prst="roundRect">
              <a:avLst>
                <a:gd name="adj" fmla="val 12732"/>
              </a:avLst>
            </a:prstGeom>
            <a:solidFill>
              <a:srgbClr val="4E7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a:off x="2311102" y="2886930"/>
              <a:ext cx="1098142" cy="1098142"/>
            </a:xfrm>
            <a:prstGeom prst="roundRect">
              <a:avLst>
                <a:gd name="adj" fmla="val 12732"/>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矩形 90"/>
          <p:cNvSpPr/>
          <p:nvPr/>
        </p:nvSpPr>
        <p:spPr>
          <a:xfrm>
            <a:off x="4622216" y="3151477"/>
            <a:ext cx="752475" cy="1198245"/>
          </a:xfrm>
          <a:prstGeom prst="rect">
            <a:avLst/>
          </a:prstGeom>
          <a:noFill/>
        </p:spPr>
        <p:txBody>
          <a:bodyPr wrap="none" lIns="91440" tIns="45720" rIns="91440" bIns="45720">
            <a:spAutoFit/>
          </a:bodyPr>
          <a:lstStyle/>
          <a:p>
            <a:pPr algn="ctr"/>
            <a:r>
              <a:rPr lang="en-US" altLang="zh-CN" sz="7200" b="0" cap="none" spc="0" dirty="0">
                <a:ln w="0"/>
                <a:solidFill>
                  <a:schemeClr val="bg1"/>
                </a:solidFill>
                <a:effectLst>
                  <a:outerShdw blurRad="38100" dist="19050" dir="2700000" algn="tl" rotWithShape="0">
                    <a:schemeClr val="dk1">
                      <a:alpha val="40000"/>
                    </a:schemeClr>
                  </a:outerShdw>
                </a:effectLst>
              </a:rPr>
              <a:t>H</a:t>
            </a:r>
            <a:endParaRPr lang="en-US" altLang="zh-CN" sz="7200" b="0" cap="none" spc="0" dirty="0">
              <a:ln w="0"/>
              <a:solidFill>
                <a:schemeClr val="bg1"/>
              </a:solidFill>
              <a:effectLst>
                <a:outerShdw blurRad="38100" dist="19050" dir="2700000" algn="tl" rotWithShape="0">
                  <a:schemeClr val="dk1">
                    <a:alpha val="40000"/>
                  </a:schemeClr>
                </a:outerShdw>
              </a:effectLst>
            </a:endParaRPr>
          </a:p>
        </p:txBody>
      </p:sp>
      <p:grpSp>
        <p:nvGrpSpPr>
          <p:cNvPr id="93" name="组合 92"/>
          <p:cNvGrpSpPr/>
          <p:nvPr/>
        </p:nvGrpSpPr>
        <p:grpSpPr>
          <a:xfrm>
            <a:off x="6100735" y="3098500"/>
            <a:ext cx="1258850" cy="1258850"/>
            <a:chOff x="2236394" y="2812222"/>
            <a:chExt cx="1258850" cy="1258850"/>
          </a:xfrm>
          <a:solidFill>
            <a:srgbClr val="EEF26D"/>
          </a:solidFill>
        </p:grpSpPr>
        <p:sp>
          <p:nvSpPr>
            <p:cNvPr id="94" name="圆角矩形 93"/>
            <p:cNvSpPr/>
            <p:nvPr/>
          </p:nvSpPr>
          <p:spPr>
            <a:xfrm>
              <a:off x="2236394" y="2812222"/>
              <a:ext cx="1258850" cy="1258850"/>
            </a:xfrm>
            <a:prstGeom prst="roundRect">
              <a:avLst>
                <a:gd name="adj" fmla="val 1273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a:off x="2311102" y="2886930"/>
              <a:ext cx="1098142" cy="1098142"/>
            </a:xfrm>
            <a:prstGeom prst="roundRect">
              <a:avLst>
                <a:gd name="adj" fmla="val 12732"/>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6" name="矩形 105"/>
          <p:cNvSpPr/>
          <p:nvPr/>
        </p:nvSpPr>
        <p:spPr>
          <a:xfrm>
            <a:off x="6520119" y="3085437"/>
            <a:ext cx="413385" cy="1198245"/>
          </a:xfrm>
          <a:prstGeom prst="rect">
            <a:avLst/>
          </a:prstGeom>
          <a:noFill/>
        </p:spPr>
        <p:txBody>
          <a:bodyPr wrap="none" lIns="91440" tIns="45720" rIns="91440" bIns="45720">
            <a:spAutoFit/>
          </a:bodyPr>
          <a:lstStyle/>
          <a:p>
            <a:pPr algn="ctr"/>
            <a:r>
              <a:rPr lang="en-US" altLang="zh-CN" sz="7200" b="0" cap="none" spc="0" dirty="0">
                <a:ln w="0"/>
                <a:solidFill>
                  <a:schemeClr val="tx1">
                    <a:lumMod val="85000"/>
                    <a:lumOff val="15000"/>
                  </a:schemeClr>
                </a:solidFill>
                <a:effectLst>
                  <a:outerShdw blurRad="38100" dist="19050" dir="2700000" algn="tl" rotWithShape="0">
                    <a:schemeClr val="dk1">
                      <a:alpha val="40000"/>
                    </a:schemeClr>
                  </a:outerShdw>
                </a:effectLst>
              </a:rPr>
              <a:t>I</a:t>
            </a:r>
            <a:endParaRPr lang="en-US" altLang="zh-CN" sz="7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sp>
        <p:nvSpPr>
          <p:cNvPr id="110" name="文本框 109"/>
          <p:cNvSpPr txBox="1"/>
          <p:nvPr/>
        </p:nvSpPr>
        <p:spPr>
          <a:xfrm>
            <a:off x="4449762" y="4668193"/>
            <a:ext cx="1466987" cy="1041400"/>
          </a:xfrm>
          <a:prstGeom prst="rect">
            <a:avLst/>
          </a:prstGeom>
          <a:noFill/>
        </p:spPr>
        <p:txBody>
          <a:bodyPr wrap="square" rtlCol="0">
            <a:spAutoFit/>
          </a:bodyPr>
          <a:lstStyle/>
          <a:p>
            <a:pPr>
              <a:lnSpc>
                <a:spcPct val="130000"/>
              </a:lnSpc>
            </a:pPr>
            <a:r>
              <a:rPr lang="zh-CN" altLang="en-US" sz="2400"/>
              <a:t>百度地图</a:t>
            </a:r>
            <a:endParaRPr lang="zh-CN" altLang="en-US" sz="2400"/>
          </a:p>
          <a:p>
            <a:pPr>
              <a:lnSpc>
                <a:spcPct val="130000"/>
              </a:lnSpc>
            </a:pPr>
            <a:endParaRPr lang="zh-CN" altLang="en-US" sz="2400" dirty="0">
              <a:latin typeface="微软雅黑" panose="020B0503020204020204" pitchFamily="34" charset="-122"/>
              <a:ea typeface="微软雅黑" panose="020B0503020204020204" pitchFamily="34" charset="-122"/>
            </a:endParaRPr>
          </a:p>
        </p:txBody>
      </p:sp>
      <p:sp>
        <p:nvSpPr>
          <p:cNvPr id="111" name="文本框 110"/>
          <p:cNvSpPr txBox="1"/>
          <p:nvPr/>
        </p:nvSpPr>
        <p:spPr>
          <a:xfrm>
            <a:off x="6100445" y="4667885"/>
            <a:ext cx="2218690" cy="566420"/>
          </a:xfrm>
          <a:prstGeom prst="rect">
            <a:avLst/>
          </a:prstGeom>
          <a:noFill/>
        </p:spPr>
        <p:txBody>
          <a:bodyPr wrap="square" rtlCol="0">
            <a:spAutoFit/>
          </a:bodyPr>
          <a:lstStyle/>
          <a:p>
            <a:pPr>
              <a:lnSpc>
                <a:spcPct val="130000"/>
              </a:lnSpc>
            </a:pPr>
            <a:r>
              <a:rPr lang="en-US" altLang="zh-CN" sz="2400" dirty="0">
                <a:latin typeface="微软雅黑" panose="020B0503020204020204" pitchFamily="34" charset="-122"/>
                <a:ea typeface="微软雅黑" panose="020B0503020204020204" pitchFamily="34" charset="-122"/>
              </a:rPr>
              <a:t>echarts</a:t>
            </a:r>
            <a:r>
              <a:rPr lang="zh-CN" altLang="en-US" sz="2400" dirty="0">
                <a:latin typeface="微软雅黑" panose="020B0503020204020204" pitchFamily="34" charset="-122"/>
                <a:ea typeface="微软雅黑" panose="020B0503020204020204" pitchFamily="34" charset="-122"/>
              </a:rPr>
              <a:t>报表</a:t>
            </a:r>
            <a:endParaRPr lang="zh-CN" altLang="en-US" sz="2400" dirty="0">
              <a:latin typeface="微软雅黑" panose="020B0503020204020204" pitchFamily="34" charset="-122"/>
              <a:ea typeface="微软雅黑" panose="020B0503020204020204" pitchFamily="34" charset="-122"/>
            </a:endParaRPr>
          </a:p>
        </p:txBody>
      </p:sp>
      <p:pic>
        <p:nvPicPr>
          <p:cNvPr id="51" name="图片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919783" y="429702"/>
            <a:ext cx="1291938" cy="774707"/>
          </a:xfrm>
          <a:prstGeom prst="rect">
            <a:avLst/>
          </a:prstGeom>
        </p:spPr>
      </p:pic>
      <p:sp>
        <p:nvSpPr>
          <p:cNvPr id="6" name="矩形 5"/>
          <p:cNvSpPr/>
          <p:nvPr/>
        </p:nvSpPr>
        <p:spPr>
          <a:xfrm>
            <a:off x="1055837" y="583660"/>
            <a:ext cx="437061" cy="324390"/>
          </a:xfrm>
          <a:prstGeom prst="rect">
            <a:avLst/>
          </a:prstGeom>
          <a:solidFill>
            <a:srgbClr val="4E7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p:nvPr/>
        </p:nvGrpSpPr>
        <p:grpSpPr>
          <a:xfrm>
            <a:off x="11147361" y="5792725"/>
            <a:ext cx="704211" cy="455795"/>
            <a:chOff x="2894013" y="908050"/>
            <a:chExt cx="7137400" cy="4619626"/>
          </a:xfrm>
        </p:grpSpPr>
        <p:sp>
          <p:nvSpPr>
            <p:cNvPr id="54" name="AutoShape 3"/>
            <p:cNvSpPr>
              <a:spLocks noChangeAspect="1" noChangeArrowheads="1" noTextEdit="1"/>
            </p:cNvSpPr>
            <p:nvPr/>
          </p:nvSpPr>
          <p:spPr bwMode="auto">
            <a:xfrm>
              <a:off x="2894013" y="908050"/>
              <a:ext cx="71374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Freeform 5"/>
            <p:cNvSpPr>
              <a:spLocks noEditPoints="1"/>
            </p:cNvSpPr>
            <p:nvPr/>
          </p:nvSpPr>
          <p:spPr bwMode="auto">
            <a:xfrm>
              <a:off x="5538788" y="909638"/>
              <a:ext cx="4492625" cy="4618038"/>
            </a:xfrm>
            <a:custGeom>
              <a:avLst/>
              <a:gdLst>
                <a:gd name="T0" fmla="*/ 1495 w 1913"/>
                <a:gd name="T1" fmla="*/ 277 h 1965"/>
                <a:gd name="T2" fmla="*/ 706 w 1913"/>
                <a:gd name="T3" fmla="*/ 0 h 1965"/>
                <a:gd name="T4" fmla="*/ 138 w 1913"/>
                <a:gd name="T5" fmla="*/ 311 h 1965"/>
                <a:gd name="T6" fmla="*/ 0 w 1913"/>
                <a:gd name="T7" fmla="*/ 983 h 1965"/>
                <a:gd name="T8" fmla="*/ 138 w 1913"/>
                <a:gd name="T9" fmla="*/ 1655 h 1965"/>
                <a:gd name="T10" fmla="*/ 706 w 1913"/>
                <a:gd name="T11" fmla="*/ 1965 h 1965"/>
                <a:gd name="T12" fmla="*/ 1495 w 1913"/>
                <a:gd name="T13" fmla="*/ 1688 h 1965"/>
                <a:gd name="T14" fmla="*/ 1913 w 1913"/>
                <a:gd name="T15" fmla="*/ 983 h 1965"/>
                <a:gd name="T16" fmla="*/ 1495 w 1913"/>
                <a:gd name="T17" fmla="*/ 277 h 1965"/>
                <a:gd name="T18" fmla="*/ 1368 w 1913"/>
                <a:gd name="T19" fmla="*/ 1514 h 1965"/>
                <a:gd name="T20" fmla="*/ 706 w 1913"/>
                <a:gd name="T21" fmla="*/ 1750 h 1965"/>
                <a:gd name="T22" fmla="*/ 215 w 1913"/>
                <a:gd name="T23" fmla="*/ 983 h 1965"/>
                <a:gd name="T24" fmla="*/ 706 w 1913"/>
                <a:gd name="T25" fmla="*/ 216 h 1965"/>
                <a:gd name="T26" fmla="*/ 1368 w 1913"/>
                <a:gd name="T27" fmla="*/ 451 h 1965"/>
                <a:gd name="T28" fmla="*/ 1697 w 1913"/>
                <a:gd name="T29" fmla="*/ 983 h 1965"/>
                <a:gd name="T30" fmla="*/ 1368 w 1913"/>
                <a:gd name="T31" fmla="*/ 1514 h 1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3" h="1965">
                  <a:moveTo>
                    <a:pt x="1495" y="277"/>
                  </a:moveTo>
                  <a:cubicBezTo>
                    <a:pt x="1258" y="104"/>
                    <a:pt x="963" y="0"/>
                    <a:pt x="706" y="0"/>
                  </a:cubicBezTo>
                  <a:cubicBezTo>
                    <a:pt x="447" y="0"/>
                    <a:pt x="256" y="105"/>
                    <a:pt x="138" y="311"/>
                  </a:cubicBezTo>
                  <a:cubicBezTo>
                    <a:pt x="45" y="472"/>
                    <a:pt x="0" y="692"/>
                    <a:pt x="0" y="983"/>
                  </a:cubicBezTo>
                  <a:cubicBezTo>
                    <a:pt x="0" y="1274"/>
                    <a:pt x="45" y="1494"/>
                    <a:pt x="138" y="1655"/>
                  </a:cubicBezTo>
                  <a:cubicBezTo>
                    <a:pt x="256" y="1861"/>
                    <a:pt x="447" y="1965"/>
                    <a:pt x="706" y="1965"/>
                  </a:cubicBezTo>
                  <a:cubicBezTo>
                    <a:pt x="963" y="1965"/>
                    <a:pt x="1258" y="1862"/>
                    <a:pt x="1495" y="1688"/>
                  </a:cubicBezTo>
                  <a:cubicBezTo>
                    <a:pt x="1765" y="1491"/>
                    <a:pt x="1913" y="1240"/>
                    <a:pt x="1913" y="983"/>
                  </a:cubicBezTo>
                  <a:cubicBezTo>
                    <a:pt x="1913" y="725"/>
                    <a:pt x="1765" y="475"/>
                    <a:pt x="1495" y="277"/>
                  </a:cubicBezTo>
                  <a:close/>
                  <a:moveTo>
                    <a:pt x="1368" y="1514"/>
                  </a:moveTo>
                  <a:cubicBezTo>
                    <a:pt x="1170" y="1659"/>
                    <a:pt x="916" y="1750"/>
                    <a:pt x="706" y="1750"/>
                  </a:cubicBezTo>
                  <a:cubicBezTo>
                    <a:pt x="478" y="1750"/>
                    <a:pt x="215" y="1662"/>
                    <a:pt x="215" y="983"/>
                  </a:cubicBezTo>
                  <a:cubicBezTo>
                    <a:pt x="215" y="303"/>
                    <a:pt x="478" y="216"/>
                    <a:pt x="706" y="216"/>
                  </a:cubicBezTo>
                  <a:cubicBezTo>
                    <a:pt x="916" y="216"/>
                    <a:pt x="1170" y="306"/>
                    <a:pt x="1368" y="451"/>
                  </a:cubicBezTo>
                  <a:cubicBezTo>
                    <a:pt x="1577" y="605"/>
                    <a:pt x="1697" y="798"/>
                    <a:pt x="1697" y="983"/>
                  </a:cubicBezTo>
                  <a:cubicBezTo>
                    <a:pt x="1697" y="1167"/>
                    <a:pt x="1577" y="1361"/>
                    <a:pt x="1368" y="1514"/>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56" name="Freeform 6"/>
            <p:cNvSpPr/>
            <p:nvPr/>
          </p:nvSpPr>
          <p:spPr bwMode="auto">
            <a:xfrm>
              <a:off x="2895601" y="1168400"/>
              <a:ext cx="2414588" cy="504825"/>
            </a:xfrm>
            <a:custGeom>
              <a:avLst/>
              <a:gdLst>
                <a:gd name="T0" fmla="*/ 921 w 1028"/>
                <a:gd name="T1" fmla="*/ 0 h 215"/>
                <a:gd name="T2" fmla="*/ 108 w 1028"/>
                <a:gd name="T3" fmla="*/ 0 h 215"/>
                <a:gd name="T4" fmla="*/ 0 w 1028"/>
                <a:gd name="T5" fmla="*/ 107 h 215"/>
                <a:gd name="T6" fmla="*/ 108 w 1028"/>
                <a:gd name="T7" fmla="*/ 215 h 215"/>
                <a:gd name="T8" fmla="*/ 921 w 1028"/>
                <a:gd name="T9" fmla="*/ 215 h 215"/>
                <a:gd name="T10" fmla="*/ 1028 w 1028"/>
                <a:gd name="T11" fmla="*/ 107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7"/>
                  </a:cubicBezTo>
                  <a:cubicBezTo>
                    <a:pt x="0" y="167"/>
                    <a:pt x="48" y="215"/>
                    <a:pt x="108" y="215"/>
                  </a:cubicBezTo>
                  <a:cubicBezTo>
                    <a:pt x="921" y="215"/>
                    <a:pt x="921" y="215"/>
                    <a:pt x="921" y="215"/>
                  </a:cubicBezTo>
                  <a:cubicBezTo>
                    <a:pt x="980" y="215"/>
                    <a:pt x="1028" y="167"/>
                    <a:pt x="1028" y="107"/>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63" name="Freeform 7"/>
            <p:cNvSpPr/>
            <p:nvPr/>
          </p:nvSpPr>
          <p:spPr bwMode="auto">
            <a:xfrm>
              <a:off x="2895601" y="2092325"/>
              <a:ext cx="2414588" cy="504825"/>
            </a:xfrm>
            <a:custGeom>
              <a:avLst/>
              <a:gdLst>
                <a:gd name="T0" fmla="*/ 921 w 1028"/>
                <a:gd name="T1" fmla="*/ 0 h 215"/>
                <a:gd name="T2" fmla="*/ 108 w 1028"/>
                <a:gd name="T3" fmla="*/ 0 h 215"/>
                <a:gd name="T4" fmla="*/ 0 w 1028"/>
                <a:gd name="T5" fmla="*/ 108 h 215"/>
                <a:gd name="T6" fmla="*/ 108 w 1028"/>
                <a:gd name="T7" fmla="*/ 215 h 215"/>
                <a:gd name="T8" fmla="*/ 921 w 1028"/>
                <a:gd name="T9" fmla="*/ 215 h 215"/>
                <a:gd name="T10" fmla="*/ 1028 w 1028"/>
                <a:gd name="T11" fmla="*/ 108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8"/>
                  </a:cubicBezTo>
                  <a:cubicBezTo>
                    <a:pt x="0" y="167"/>
                    <a:pt x="48" y="215"/>
                    <a:pt x="108" y="215"/>
                  </a:cubicBezTo>
                  <a:cubicBezTo>
                    <a:pt x="921" y="215"/>
                    <a:pt x="921" y="215"/>
                    <a:pt x="921" y="215"/>
                  </a:cubicBezTo>
                  <a:cubicBezTo>
                    <a:pt x="980" y="215"/>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64" name="Freeform 8"/>
            <p:cNvSpPr/>
            <p:nvPr/>
          </p:nvSpPr>
          <p:spPr bwMode="auto">
            <a:xfrm>
              <a:off x="2895601" y="3016250"/>
              <a:ext cx="2414588" cy="504825"/>
            </a:xfrm>
            <a:custGeom>
              <a:avLst/>
              <a:gdLst>
                <a:gd name="T0" fmla="*/ 921 w 1028"/>
                <a:gd name="T1" fmla="*/ 0 h 215"/>
                <a:gd name="T2" fmla="*/ 108 w 1028"/>
                <a:gd name="T3" fmla="*/ 0 h 215"/>
                <a:gd name="T4" fmla="*/ 0 w 1028"/>
                <a:gd name="T5" fmla="*/ 108 h 215"/>
                <a:gd name="T6" fmla="*/ 108 w 1028"/>
                <a:gd name="T7" fmla="*/ 215 h 215"/>
                <a:gd name="T8" fmla="*/ 921 w 1028"/>
                <a:gd name="T9" fmla="*/ 215 h 215"/>
                <a:gd name="T10" fmla="*/ 1028 w 1028"/>
                <a:gd name="T11" fmla="*/ 108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8"/>
                  </a:cubicBezTo>
                  <a:cubicBezTo>
                    <a:pt x="0" y="167"/>
                    <a:pt x="48" y="215"/>
                    <a:pt x="108" y="215"/>
                  </a:cubicBezTo>
                  <a:cubicBezTo>
                    <a:pt x="921" y="215"/>
                    <a:pt x="921" y="215"/>
                    <a:pt x="921" y="215"/>
                  </a:cubicBezTo>
                  <a:cubicBezTo>
                    <a:pt x="980" y="215"/>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65" name="Freeform 9"/>
            <p:cNvSpPr/>
            <p:nvPr/>
          </p:nvSpPr>
          <p:spPr bwMode="auto">
            <a:xfrm>
              <a:off x="2895601" y="3938588"/>
              <a:ext cx="2414588" cy="508000"/>
            </a:xfrm>
            <a:custGeom>
              <a:avLst/>
              <a:gdLst>
                <a:gd name="T0" fmla="*/ 921 w 1028"/>
                <a:gd name="T1" fmla="*/ 0 h 216"/>
                <a:gd name="T2" fmla="*/ 108 w 1028"/>
                <a:gd name="T3" fmla="*/ 0 h 216"/>
                <a:gd name="T4" fmla="*/ 0 w 1028"/>
                <a:gd name="T5" fmla="*/ 108 h 216"/>
                <a:gd name="T6" fmla="*/ 108 w 1028"/>
                <a:gd name="T7" fmla="*/ 216 h 216"/>
                <a:gd name="T8" fmla="*/ 921 w 1028"/>
                <a:gd name="T9" fmla="*/ 216 h 216"/>
                <a:gd name="T10" fmla="*/ 1028 w 1028"/>
                <a:gd name="T11" fmla="*/ 108 h 216"/>
                <a:gd name="T12" fmla="*/ 921 w 1028"/>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1028" h="216">
                  <a:moveTo>
                    <a:pt x="921" y="0"/>
                  </a:moveTo>
                  <a:cubicBezTo>
                    <a:pt x="108" y="0"/>
                    <a:pt x="108" y="0"/>
                    <a:pt x="108" y="0"/>
                  </a:cubicBezTo>
                  <a:cubicBezTo>
                    <a:pt x="48" y="0"/>
                    <a:pt x="0" y="48"/>
                    <a:pt x="0" y="108"/>
                  </a:cubicBezTo>
                  <a:cubicBezTo>
                    <a:pt x="0" y="167"/>
                    <a:pt x="48" y="216"/>
                    <a:pt x="108" y="216"/>
                  </a:cubicBezTo>
                  <a:cubicBezTo>
                    <a:pt x="921" y="216"/>
                    <a:pt x="921" y="216"/>
                    <a:pt x="921" y="216"/>
                  </a:cubicBezTo>
                  <a:cubicBezTo>
                    <a:pt x="980" y="216"/>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66" name="Freeform 10"/>
            <p:cNvSpPr/>
            <p:nvPr/>
          </p:nvSpPr>
          <p:spPr bwMode="auto">
            <a:xfrm>
              <a:off x="2895601" y="4862513"/>
              <a:ext cx="2414588" cy="506413"/>
            </a:xfrm>
            <a:custGeom>
              <a:avLst/>
              <a:gdLst>
                <a:gd name="T0" fmla="*/ 921 w 1028"/>
                <a:gd name="T1" fmla="*/ 0 h 216"/>
                <a:gd name="T2" fmla="*/ 108 w 1028"/>
                <a:gd name="T3" fmla="*/ 0 h 216"/>
                <a:gd name="T4" fmla="*/ 0 w 1028"/>
                <a:gd name="T5" fmla="*/ 108 h 216"/>
                <a:gd name="T6" fmla="*/ 108 w 1028"/>
                <a:gd name="T7" fmla="*/ 216 h 216"/>
                <a:gd name="T8" fmla="*/ 921 w 1028"/>
                <a:gd name="T9" fmla="*/ 216 h 216"/>
                <a:gd name="T10" fmla="*/ 1028 w 1028"/>
                <a:gd name="T11" fmla="*/ 108 h 216"/>
                <a:gd name="T12" fmla="*/ 921 w 1028"/>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1028" h="216">
                  <a:moveTo>
                    <a:pt x="921" y="0"/>
                  </a:moveTo>
                  <a:cubicBezTo>
                    <a:pt x="108" y="0"/>
                    <a:pt x="108" y="0"/>
                    <a:pt x="108" y="0"/>
                  </a:cubicBezTo>
                  <a:cubicBezTo>
                    <a:pt x="48" y="0"/>
                    <a:pt x="0" y="48"/>
                    <a:pt x="0" y="108"/>
                  </a:cubicBezTo>
                  <a:cubicBezTo>
                    <a:pt x="0" y="167"/>
                    <a:pt x="48" y="216"/>
                    <a:pt x="108" y="216"/>
                  </a:cubicBezTo>
                  <a:cubicBezTo>
                    <a:pt x="921" y="216"/>
                    <a:pt x="921" y="216"/>
                    <a:pt x="921" y="216"/>
                  </a:cubicBezTo>
                  <a:cubicBezTo>
                    <a:pt x="980" y="216"/>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grpSp>
      <p:sp>
        <p:nvSpPr>
          <p:cNvPr id="2" name="文本框 1"/>
          <p:cNvSpPr txBox="1"/>
          <p:nvPr/>
        </p:nvSpPr>
        <p:spPr>
          <a:xfrm>
            <a:off x="11412315" y="5877787"/>
            <a:ext cx="558014"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02</a:t>
            </a:r>
            <a:endParaRPr lang="zh-CN" altLang="en-US" sz="160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10687812" y="4856788"/>
            <a:ext cx="1466987" cy="1041400"/>
          </a:xfrm>
          <a:prstGeom prst="rect">
            <a:avLst/>
          </a:prstGeom>
          <a:noFill/>
        </p:spPr>
        <p:txBody>
          <a:bodyPr wrap="square" rtlCol="0">
            <a:spAutoFit/>
          </a:bodyPr>
          <a:lstStyle/>
          <a:p>
            <a:pPr>
              <a:lnSpc>
                <a:spcPct val="130000"/>
              </a:lnSpc>
            </a:pPr>
            <a:r>
              <a:rPr lang="zh-CN" altLang="en-US" sz="2400">
                <a:sym typeface="+mn-ea"/>
              </a:rPr>
              <a:t>秒滴短信接口</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16200000">
            <a:off x="3867474" y="165870"/>
            <a:ext cx="588078" cy="3868979"/>
            <a:chOff x="25611138" y="-1166812"/>
            <a:chExt cx="1501776" cy="8185150"/>
          </a:xfrm>
        </p:grpSpPr>
        <p:sp>
          <p:nvSpPr>
            <p:cNvPr id="13" name="Rectangle 384"/>
            <p:cNvSpPr>
              <a:spLocks noChangeArrowheads="1"/>
            </p:cNvSpPr>
            <p:nvPr/>
          </p:nvSpPr>
          <p:spPr bwMode="auto">
            <a:xfrm>
              <a:off x="25682576" y="-1155700"/>
              <a:ext cx="1430338" cy="8158163"/>
            </a:xfrm>
            <a:prstGeom prst="rect">
              <a:avLst/>
            </a:prstGeom>
            <a:solidFill>
              <a:srgbClr val="A3A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14" name="Picture 38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611138" y="-1166812"/>
              <a:ext cx="1450975" cy="818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38139" y="-1042988"/>
              <a:ext cx="1204914" cy="806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reeform 387"/>
            <p:cNvSpPr>
              <a:spLocks noEditPoints="1"/>
            </p:cNvSpPr>
            <p:nvPr/>
          </p:nvSpPr>
          <p:spPr bwMode="auto">
            <a:xfrm>
              <a:off x="26328688" y="-984250"/>
              <a:ext cx="82550" cy="7466013"/>
            </a:xfrm>
            <a:custGeom>
              <a:avLst/>
              <a:gdLst>
                <a:gd name="T0" fmla="*/ 52 w 52"/>
                <a:gd name="T1" fmla="*/ 4703 h 4703"/>
                <a:gd name="T2" fmla="*/ 0 w 52"/>
                <a:gd name="T3" fmla="*/ 4703 h 4703"/>
                <a:gd name="T4" fmla="*/ 0 w 52"/>
                <a:gd name="T5" fmla="*/ 4511 h 4703"/>
                <a:gd name="T6" fmla="*/ 52 w 52"/>
                <a:gd name="T7" fmla="*/ 4511 h 4703"/>
                <a:gd name="T8" fmla="*/ 52 w 52"/>
                <a:gd name="T9" fmla="*/ 4703 h 4703"/>
                <a:gd name="T10" fmla="*/ 52 w 52"/>
                <a:gd name="T11" fmla="*/ 4201 h 4703"/>
                <a:gd name="T12" fmla="*/ 0 w 52"/>
                <a:gd name="T13" fmla="*/ 4201 h 4703"/>
                <a:gd name="T14" fmla="*/ 0 w 52"/>
                <a:gd name="T15" fmla="*/ 4010 h 4703"/>
                <a:gd name="T16" fmla="*/ 52 w 52"/>
                <a:gd name="T17" fmla="*/ 4010 h 4703"/>
                <a:gd name="T18" fmla="*/ 52 w 52"/>
                <a:gd name="T19" fmla="*/ 4201 h 4703"/>
                <a:gd name="T20" fmla="*/ 52 w 52"/>
                <a:gd name="T21" fmla="*/ 3700 h 4703"/>
                <a:gd name="T22" fmla="*/ 0 w 52"/>
                <a:gd name="T23" fmla="*/ 3700 h 4703"/>
                <a:gd name="T24" fmla="*/ 0 w 52"/>
                <a:gd name="T25" fmla="*/ 3509 h 4703"/>
                <a:gd name="T26" fmla="*/ 52 w 52"/>
                <a:gd name="T27" fmla="*/ 3509 h 4703"/>
                <a:gd name="T28" fmla="*/ 52 w 52"/>
                <a:gd name="T29" fmla="*/ 3700 h 4703"/>
                <a:gd name="T30" fmla="*/ 52 w 52"/>
                <a:gd name="T31" fmla="*/ 3199 h 4703"/>
                <a:gd name="T32" fmla="*/ 0 w 52"/>
                <a:gd name="T33" fmla="*/ 3199 h 4703"/>
                <a:gd name="T34" fmla="*/ 0 w 52"/>
                <a:gd name="T35" fmla="*/ 3007 h 4703"/>
                <a:gd name="T36" fmla="*/ 52 w 52"/>
                <a:gd name="T37" fmla="*/ 3007 h 4703"/>
                <a:gd name="T38" fmla="*/ 52 w 52"/>
                <a:gd name="T39" fmla="*/ 3199 h 4703"/>
                <a:gd name="T40" fmla="*/ 52 w 52"/>
                <a:gd name="T41" fmla="*/ 2698 h 4703"/>
                <a:gd name="T42" fmla="*/ 0 w 52"/>
                <a:gd name="T43" fmla="*/ 2698 h 4703"/>
                <a:gd name="T44" fmla="*/ 0 w 52"/>
                <a:gd name="T45" fmla="*/ 2506 h 4703"/>
                <a:gd name="T46" fmla="*/ 52 w 52"/>
                <a:gd name="T47" fmla="*/ 2506 h 4703"/>
                <a:gd name="T48" fmla="*/ 52 w 52"/>
                <a:gd name="T49" fmla="*/ 2698 h 4703"/>
                <a:gd name="T50" fmla="*/ 52 w 52"/>
                <a:gd name="T51" fmla="*/ 2197 h 4703"/>
                <a:gd name="T52" fmla="*/ 0 w 52"/>
                <a:gd name="T53" fmla="*/ 2197 h 4703"/>
                <a:gd name="T54" fmla="*/ 0 w 52"/>
                <a:gd name="T55" fmla="*/ 2005 h 4703"/>
                <a:gd name="T56" fmla="*/ 52 w 52"/>
                <a:gd name="T57" fmla="*/ 2005 h 4703"/>
                <a:gd name="T58" fmla="*/ 52 w 52"/>
                <a:gd name="T59" fmla="*/ 2197 h 4703"/>
                <a:gd name="T60" fmla="*/ 52 w 52"/>
                <a:gd name="T61" fmla="*/ 1695 h 4703"/>
                <a:gd name="T62" fmla="*/ 0 w 52"/>
                <a:gd name="T63" fmla="*/ 1695 h 4703"/>
                <a:gd name="T64" fmla="*/ 0 w 52"/>
                <a:gd name="T65" fmla="*/ 1504 h 4703"/>
                <a:gd name="T66" fmla="*/ 52 w 52"/>
                <a:gd name="T67" fmla="*/ 1504 h 4703"/>
                <a:gd name="T68" fmla="*/ 52 w 52"/>
                <a:gd name="T69" fmla="*/ 1695 h 4703"/>
                <a:gd name="T70" fmla="*/ 52 w 52"/>
                <a:gd name="T71" fmla="*/ 1194 h 4703"/>
                <a:gd name="T72" fmla="*/ 0 w 52"/>
                <a:gd name="T73" fmla="*/ 1194 h 4703"/>
                <a:gd name="T74" fmla="*/ 0 w 52"/>
                <a:gd name="T75" fmla="*/ 1003 h 4703"/>
                <a:gd name="T76" fmla="*/ 52 w 52"/>
                <a:gd name="T77" fmla="*/ 1003 h 4703"/>
                <a:gd name="T78" fmla="*/ 52 w 52"/>
                <a:gd name="T79" fmla="*/ 1194 h 4703"/>
                <a:gd name="T80" fmla="*/ 52 w 52"/>
                <a:gd name="T81" fmla="*/ 693 h 4703"/>
                <a:gd name="T82" fmla="*/ 0 w 52"/>
                <a:gd name="T83" fmla="*/ 693 h 4703"/>
                <a:gd name="T84" fmla="*/ 0 w 52"/>
                <a:gd name="T85" fmla="*/ 502 h 4703"/>
                <a:gd name="T86" fmla="*/ 52 w 52"/>
                <a:gd name="T87" fmla="*/ 502 h 4703"/>
                <a:gd name="T88" fmla="*/ 52 w 52"/>
                <a:gd name="T89" fmla="*/ 693 h 4703"/>
                <a:gd name="T90" fmla="*/ 52 w 52"/>
                <a:gd name="T91" fmla="*/ 194 h 4703"/>
                <a:gd name="T92" fmla="*/ 0 w 52"/>
                <a:gd name="T93" fmla="*/ 194 h 4703"/>
                <a:gd name="T94" fmla="*/ 0 w 52"/>
                <a:gd name="T95" fmla="*/ 0 h 4703"/>
                <a:gd name="T96" fmla="*/ 52 w 52"/>
                <a:gd name="T97" fmla="*/ 0 h 4703"/>
                <a:gd name="T98" fmla="*/ 52 w 52"/>
                <a:gd name="T99" fmla="*/ 194 h 4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4703">
                  <a:moveTo>
                    <a:pt x="52" y="4703"/>
                  </a:moveTo>
                  <a:lnTo>
                    <a:pt x="0" y="4703"/>
                  </a:lnTo>
                  <a:lnTo>
                    <a:pt x="0" y="4511"/>
                  </a:lnTo>
                  <a:lnTo>
                    <a:pt x="52" y="4511"/>
                  </a:lnTo>
                  <a:lnTo>
                    <a:pt x="52" y="4703"/>
                  </a:lnTo>
                  <a:close/>
                  <a:moveTo>
                    <a:pt x="52" y="4201"/>
                  </a:moveTo>
                  <a:lnTo>
                    <a:pt x="0" y="4201"/>
                  </a:lnTo>
                  <a:lnTo>
                    <a:pt x="0" y="4010"/>
                  </a:lnTo>
                  <a:lnTo>
                    <a:pt x="52" y="4010"/>
                  </a:lnTo>
                  <a:lnTo>
                    <a:pt x="52" y="4201"/>
                  </a:lnTo>
                  <a:close/>
                  <a:moveTo>
                    <a:pt x="52" y="3700"/>
                  </a:moveTo>
                  <a:lnTo>
                    <a:pt x="0" y="3700"/>
                  </a:lnTo>
                  <a:lnTo>
                    <a:pt x="0" y="3509"/>
                  </a:lnTo>
                  <a:lnTo>
                    <a:pt x="52" y="3509"/>
                  </a:lnTo>
                  <a:lnTo>
                    <a:pt x="52" y="3700"/>
                  </a:lnTo>
                  <a:close/>
                  <a:moveTo>
                    <a:pt x="52" y="3199"/>
                  </a:moveTo>
                  <a:lnTo>
                    <a:pt x="0" y="3199"/>
                  </a:lnTo>
                  <a:lnTo>
                    <a:pt x="0" y="3007"/>
                  </a:lnTo>
                  <a:lnTo>
                    <a:pt x="52" y="3007"/>
                  </a:lnTo>
                  <a:lnTo>
                    <a:pt x="52" y="3199"/>
                  </a:lnTo>
                  <a:close/>
                  <a:moveTo>
                    <a:pt x="52" y="2698"/>
                  </a:moveTo>
                  <a:lnTo>
                    <a:pt x="0" y="2698"/>
                  </a:lnTo>
                  <a:lnTo>
                    <a:pt x="0" y="2506"/>
                  </a:lnTo>
                  <a:lnTo>
                    <a:pt x="52" y="2506"/>
                  </a:lnTo>
                  <a:lnTo>
                    <a:pt x="52" y="2698"/>
                  </a:lnTo>
                  <a:close/>
                  <a:moveTo>
                    <a:pt x="52" y="2197"/>
                  </a:moveTo>
                  <a:lnTo>
                    <a:pt x="0" y="2197"/>
                  </a:lnTo>
                  <a:lnTo>
                    <a:pt x="0" y="2005"/>
                  </a:lnTo>
                  <a:lnTo>
                    <a:pt x="52" y="2005"/>
                  </a:lnTo>
                  <a:lnTo>
                    <a:pt x="52" y="2197"/>
                  </a:lnTo>
                  <a:close/>
                  <a:moveTo>
                    <a:pt x="52" y="1695"/>
                  </a:moveTo>
                  <a:lnTo>
                    <a:pt x="0" y="1695"/>
                  </a:lnTo>
                  <a:lnTo>
                    <a:pt x="0" y="1504"/>
                  </a:lnTo>
                  <a:lnTo>
                    <a:pt x="52" y="1504"/>
                  </a:lnTo>
                  <a:lnTo>
                    <a:pt x="52" y="1695"/>
                  </a:lnTo>
                  <a:close/>
                  <a:moveTo>
                    <a:pt x="52" y="1194"/>
                  </a:moveTo>
                  <a:lnTo>
                    <a:pt x="0" y="1194"/>
                  </a:lnTo>
                  <a:lnTo>
                    <a:pt x="0" y="1003"/>
                  </a:lnTo>
                  <a:lnTo>
                    <a:pt x="52" y="1003"/>
                  </a:lnTo>
                  <a:lnTo>
                    <a:pt x="52" y="1194"/>
                  </a:lnTo>
                  <a:close/>
                  <a:moveTo>
                    <a:pt x="52" y="693"/>
                  </a:moveTo>
                  <a:lnTo>
                    <a:pt x="0" y="693"/>
                  </a:lnTo>
                  <a:lnTo>
                    <a:pt x="0" y="502"/>
                  </a:lnTo>
                  <a:lnTo>
                    <a:pt x="52" y="502"/>
                  </a:lnTo>
                  <a:lnTo>
                    <a:pt x="52" y="693"/>
                  </a:lnTo>
                  <a:close/>
                  <a:moveTo>
                    <a:pt x="52" y="194"/>
                  </a:moveTo>
                  <a:lnTo>
                    <a:pt x="0" y="194"/>
                  </a:lnTo>
                  <a:lnTo>
                    <a:pt x="0" y="0"/>
                  </a:lnTo>
                  <a:lnTo>
                    <a:pt x="52" y="0"/>
                  </a:lnTo>
                  <a:lnTo>
                    <a:pt x="52" y="194"/>
                  </a:lnTo>
                  <a:close/>
                </a:path>
              </a:pathLst>
            </a:custGeom>
            <a:solidFill>
              <a:srgbClr val="1414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7" name="Picture 3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84238" y="-1030287"/>
              <a:ext cx="112713" cy="749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 name="组合 42"/>
          <p:cNvGrpSpPr/>
          <p:nvPr/>
        </p:nvGrpSpPr>
        <p:grpSpPr>
          <a:xfrm>
            <a:off x="1055838" y="1497716"/>
            <a:ext cx="1180556" cy="1201984"/>
            <a:chOff x="2614304" y="3088192"/>
            <a:chExt cx="1180556" cy="1201984"/>
          </a:xfrm>
        </p:grpSpPr>
        <p:sp>
          <p:nvSpPr>
            <p:cNvPr id="40" name="任意多边形 39"/>
            <p:cNvSpPr/>
            <p:nvPr/>
          </p:nvSpPr>
          <p:spPr>
            <a:xfrm rot="10800000">
              <a:off x="2614304" y="3088192"/>
              <a:ext cx="1180556" cy="1201984"/>
            </a:xfrm>
            <a:custGeom>
              <a:avLst/>
              <a:gdLst>
                <a:gd name="connsiteX0" fmla="*/ 782723 w 1092530"/>
                <a:gd name="connsiteY0" fmla="*/ 1112361 h 1112361"/>
                <a:gd name="connsiteX1" fmla="*/ 309807 w 1092530"/>
                <a:gd name="connsiteY1" fmla="*/ 1112361 h 1112361"/>
                <a:gd name="connsiteX2" fmla="*/ 0 w 1092530"/>
                <a:gd name="connsiteY2" fmla="*/ 802554 h 1112361"/>
                <a:gd name="connsiteX3" fmla="*/ 0 w 1092530"/>
                <a:gd name="connsiteY3" fmla="*/ 773241 h 1112361"/>
                <a:gd name="connsiteX4" fmla="*/ 0 w 1092530"/>
                <a:gd name="connsiteY4" fmla="*/ 339120 h 1112361"/>
                <a:gd name="connsiteX5" fmla="*/ 0 w 1092530"/>
                <a:gd name="connsiteY5" fmla="*/ 309807 h 1112361"/>
                <a:gd name="connsiteX6" fmla="*/ 309807 w 1092530"/>
                <a:gd name="connsiteY6" fmla="*/ 0 h 1112361"/>
                <a:gd name="connsiteX7" fmla="*/ 782723 w 1092530"/>
                <a:gd name="connsiteY7" fmla="*/ 0 h 1112361"/>
                <a:gd name="connsiteX8" fmla="*/ 1092530 w 1092530"/>
                <a:gd name="connsiteY8" fmla="*/ 309807 h 1112361"/>
                <a:gd name="connsiteX9" fmla="*/ 1092530 w 1092530"/>
                <a:gd name="connsiteY9" fmla="*/ 339120 h 1112361"/>
                <a:gd name="connsiteX10" fmla="*/ 1092530 w 1092530"/>
                <a:gd name="connsiteY10" fmla="*/ 773241 h 1112361"/>
                <a:gd name="connsiteX11" fmla="*/ 1092530 w 1092530"/>
                <a:gd name="connsiteY11" fmla="*/ 802554 h 1112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2530" h="1112361">
                  <a:moveTo>
                    <a:pt x="782723" y="1112361"/>
                  </a:moveTo>
                  <a:lnTo>
                    <a:pt x="309807" y="1112361"/>
                  </a:lnTo>
                  <a:lnTo>
                    <a:pt x="0" y="802554"/>
                  </a:lnTo>
                  <a:lnTo>
                    <a:pt x="0" y="773241"/>
                  </a:lnTo>
                  <a:lnTo>
                    <a:pt x="0" y="339120"/>
                  </a:lnTo>
                  <a:lnTo>
                    <a:pt x="0" y="309807"/>
                  </a:lnTo>
                  <a:lnTo>
                    <a:pt x="309807" y="0"/>
                  </a:lnTo>
                  <a:lnTo>
                    <a:pt x="782723" y="0"/>
                  </a:lnTo>
                  <a:lnTo>
                    <a:pt x="1092530" y="309807"/>
                  </a:lnTo>
                  <a:lnTo>
                    <a:pt x="1092530" y="339120"/>
                  </a:lnTo>
                  <a:lnTo>
                    <a:pt x="1092530" y="773241"/>
                  </a:lnTo>
                  <a:lnTo>
                    <a:pt x="1092530" y="802554"/>
                  </a:lnTo>
                  <a:close/>
                </a:path>
              </a:pathLst>
            </a:custGeom>
            <a:solidFill>
              <a:srgbClr val="F24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rot="10800000">
              <a:off x="2664181" y="3143746"/>
              <a:ext cx="1071429" cy="1090876"/>
            </a:xfrm>
            <a:custGeom>
              <a:avLst/>
              <a:gdLst>
                <a:gd name="connsiteX0" fmla="*/ 782723 w 1092530"/>
                <a:gd name="connsiteY0" fmla="*/ 1112361 h 1112361"/>
                <a:gd name="connsiteX1" fmla="*/ 309807 w 1092530"/>
                <a:gd name="connsiteY1" fmla="*/ 1112361 h 1112361"/>
                <a:gd name="connsiteX2" fmla="*/ 0 w 1092530"/>
                <a:gd name="connsiteY2" fmla="*/ 802554 h 1112361"/>
                <a:gd name="connsiteX3" fmla="*/ 0 w 1092530"/>
                <a:gd name="connsiteY3" fmla="*/ 773241 h 1112361"/>
                <a:gd name="connsiteX4" fmla="*/ 0 w 1092530"/>
                <a:gd name="connsiteY4" fmla="*/ 339120 h 1112361"/>
                <a:gd name="connsiteX5" fmla="*/ 0 w 1092530"/>
                <a:gd name="connsiteY5" fmla="*/ 309807 h 1112361"/>
                <a:gd name="connsiteX6" fmla="*/ 309807 w 1092530"/>
                <a:gd name="connsiteY6" fmla="*/ 0 h 1112361"/>
                <a:gd name="connsiteX7" fmla="*/ 782723 w 1092530"/>
                <a:gd name="connsiteY7" fmla="*/ 0 h 1112361"/>
                <a:gd name="connsiteX8" fmla="*/ 1092530 w 1092530"/>
                <a:gd name="connsiteY8" fmla="*/ 309807 h 1112361"/>
                <a:gd name="connsiteX9" fmla="*/ 1092530 w 1092530"/>
                <a:gd name="connsiteY9" fmla="*/ 339120 h 1112361"/>
                <a:gd name="connsiteX10" fmla="*/ 1092530 w 1092530"/>
                <a:gd name="connsiteY10" fmla="*/ 773241 h 1112361"/>
                <a:gd name="connsiteX11" fmla="*/ 1092530 w 1092530"/>
                <a:gd name="connsiteY11" fmla="*/ 802554 h 1112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2530" h="1112361">
                  <a:moveTo>
                    <a:pt x="782723" y="1112361"/>
                  </a:moveTo>
                  <a:lnTo>
                    <a:pt x="309807" y="1112361"/>
                  </a:lnTo>
                  <a:lnTo>
                    <a:pt x="0" y="802554"/>
                  </a:lnTo>
                  <a:lnTo>
                    <a:pt x="0" y="773241"/>
                  </a:lnTo>
                  <a:lnTo>
                    <a:pt x="0" y="339120"/>
                  </a:lnTo>
                  <a:lnTo>
                    <a:pt x="0" y="309807"/>
                  </a:lnTo>
                  <a:lnTo>
                    <a:pt x="309807" y="0"/>
                  </a:lnTo>
                  <a:lnTo>
                    <a:pt x="782723" y="0"/>
                  </a:lnTo>
                  <a:lnTo>
                    <a:pt x="1092530" y="309807"/>
                  </a:lnTo>
                  <a:lnTo>
                    <a:pt x="1092530" y="339120"/>
                  </a:lnTo>
                  <a:lnTo>
                    <a:pt x="1092530" y="773241"/>
                  </a:lnTo>
                  <a:lnTo>
                    <a:pt x="1092530" y="802554"/>
                  </a:lnTo>
                  <a:close/>
                </a:path>
              </a:pathLst>
            </a:custGeom>
            <a:solidFill>
              <a:srgbClr val="F2453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2645709" y="3396797"/>
              <a:ext cx="1108372" cy="584775"/>
            </a:xfrm>
            <a:prstGeom prst="rect">
              <a:avLst/>
            </a:prstGeom>
            <a:noFill/>
          </p:spPr>
          <p:txBody>
            <a:bodyPr wrap="square" rtlCol="0">
              <a:spAutoFit/>
            </a:bodyPr>
            <a:lstStyle/>
            <a:p>
              <a:r>
                <a:rPr lang="en-US" altLang="zh-CN" sz="3200" spc="-150" dirty="0" smtClean="0">
                  <a:solidFill>
                    <a:schemeClr val="bg1"/>
                  </a:solidFill>
                </a:rPr>
                <a:t>START</a:t>
              </a:r>
              <a:endParaRPr lang="zh-CN" altLang="en-US" sz="3200" spc="-150" dirty="0">
                <a:solidFill>
                  <a:schemeClr val="bg1"/>
                </a:solidFill>
              </a:endParaRPr>
            </a:p>
          </p:txBody>
        </p:sp>
      </p:grpSp>
      <p:grpSp>
        <p:nvGrpSpPr>
          <p:cNvPr id="47" name="组合 46"/>
          <p:cNvGrpSpPr/>
          <p:nvPr/>
        </p:nvGrpSpPr>
        <p:grpSpPr>
          <a:xfrm>
            <a:off x="9875271" y="1483995"/>
            <a:ext cx="1261042" cy="1261042"/>
            <a:chOff x="9875271" y="1553270"/>
            <a:chExt cx="1261042" cy="1261042"/>
          </a:xfrm>
        </p:grpSpPr>
        <p:sp>
          <p:nvSpPr>
            <p:cNvPr id="44" name="椭圆 43"/>
            <p:cNvSpPr/>
            <p:nvPr/>
          </p:nvSpPr>
          <p:spPr>
            <a:xfrm>
              <a:off x="9875271" y="1553270"/>
              <a:ext cx="1261042" cy="1261042"/>
            </a:xfrm>
            <a:prstGeom prst="ellipse">
              <a:avLst/>
            </a:prstGeom>
            <a:solidFill>
              <a:srgbClr val="F2453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10106171" y="1645182"/>
              <a:ext cx="919163" cy="1077218"/>
            </a:xfrm>
            <a:prstGeom prst="rect">
              <a:avLst/>
            </a:prstGeom>
            <a:noFill/>
          </p:spPr>
          <p:txBody>
            <a:bodyPr wrap="square" rtlCol="0">
              <a:spAutoFit/>
            </a:bodyPr>
            <a:lstStyle/>
            <a:p>
              <a:r>
                <a:rPr lang="en-US" altLang="zh-CN" sz="3200" spc="-150" dirty="0">
                  <a:solidFill>
                    <a:schemeClr val="bg1"/>
                  </a:solidFill>
                </a:rPr>
                <a:t>TENEND</a:t>
              </a:r>
              <a:endParaRPr lang="zh-CN" altLang="en-US" sz="3200" spc="-150" dirty="0">
                <a:solidFill>
                  <a:schemeClr val="bg1"/>
                </a:solidFill>
              </a:endParaRPr>
            </a:p>
          </p:txBody>
        </p:sp>
        <p:sp>
          <p:nvSpPr>
            <p:cNvPr id="46" name="圆角矩形 45"/>
            <p:cNvSpPr/>
            <p:nvPr/>
          </p:nvSpPr>
          <p:spPr>
            <a:xfrm>
              <a:off x="9979736" y="2142766"/>
              <a:ext cx="1052112" cy="82051"/>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p:cNvGrpSpPr/>
          <p:nvPr/>
        </p:nvGrpSpPr>
        <p:grpSpPr>
          <a:xfrm rot="5400000" flipH="1">
            <a:off x="7698526" y="203798"/>
            <a:ext cx="588078" cy="3793125"/>
            <a:chOff x="25611138" y="-1166812"/>
            <a:chExt cx="1501776" cy="8185150"/>
          </a:xfrm>
        </p:grpSpPr>
        <p:sp>
          <p:nvSpPr>
            <p:cNvPr id="58" name="Rectangle 384"/>
            <p:cNvSpPr>
              <a:spLocks noChangeArrowheads="1"/>
            </p:cNvSpPr>
            <p:nvPr/>
          </p:nvSpPr>
          <p:spPr bwMode="auto">
            <a:xfrm>
              <a:off x="25682576" y="-1155700"/>
              <a:ext cx="1430338" cy="8158163"/>
            </a:xfrm>
            <a:prstGeom prst="rect">
              <a:avLst/>
            </a:prstGeom>
            <a:solidFill>
              <a:srgbClr val="A3A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59" name="Picture 38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611138" y="-1166812"/>
              <a:ext cx="1450975" cy="818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3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38139" y="-1042988"/>
              <a:ext cx="1204914" cy="806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Freeform 387"/>
            <p:cNvSpPr>
              <a:spLocks noEditPoints="1"/>
            </p:cNvSpPr>
            <p:nvPr/>
          </p:nvSpPr>
          <p:spPr bwMode="auto">
            <a:xfrm>
              <a:off x="26328688" y="-984250"/>
              <a:ext cx="82550" cy="7466013"/>
            </a:xfrm>
            <a:custGeom>
              <a:avLst/>
              <a:gdLst>
                <a:gd name="T0" fmla="*/ 52 w 52"/>
                <a:gd name="T1" fmla="*/ 4703 h 4703"/>
                <a:gd name="T2" fmla="*/ 0 w 52"/>
                <a:gd name="T3" fmla="*/ 4703 h 4703"/>
                <a:gd name="T4" fmla="*/ 0 w 52"/>
                <a:gd name="T5" fmla="*/ 4511 h 4703"/>
                <a:gd name="T6" fmla="*/ 52 w 52"/>
                <a:gd name="T7" fmla="*/ 4511 h 4703"/>
                <a:gd name="T8" fmla="*/ 52 w 52"/>
                <a:gd name="T9" fmla="*/ 4703 h 4703"/>
                <a:gd name="T10" fmla="*/ 52 w 52"/>
                <a:gd name="T11" fmla="*/ 4201 h 4703"/>
                <a:gd name="T12" fmla="*/ 0 w 52"/>
                <a:gd name="T13" fmla="*/ 4201 h 4703"/>
                <a:gd name="T14" fmla="*/ 0 w 52"/>
                <a:gd name="T15" fmla="*/ 4010 h 4703"/>
                <a:gd name="T16" fmla="*/ 52 w 52"/>
                <a:gd name="T17" fmla="*/ 4010 h 4703"/>
                <a:gd name="T18" fmla="*/ 52 w 52"/>
                <a:gd name="T19" fmla="*/ 4201 h 4703"/>
                <a:gd name="T20" fmla="*/ 52 w 52"/>
                <a:gd name="T21" fmla="*/ 3700 h 4703"/>
                <a:gd name="T22" fmla="*/ 0 w 52"/>
                <a:gd name="T23" fmla="*/ 3700 h 4703"/>
                <a:gd name="T24" fmla="*/ 0 w 52"/>
                <a:gd name="T25" fmla="*/ 3509 h 4703"/>
                <a:gd name="T26" fmla="*/ 52 w 52"/>
                <a:gd name="T27" fmla="*/ 3509 h 4703"/>
                <a:gd name="T28" fmla="*/ 52 w 52"/>
                <a:gd name="T29" fmla="*/ 3700 h 4703"/>
                <a:gd name="T30" fmla="*/ 52 w 52"/>
                <a:gd name="T31" fmla="*/ 3199 h 4703"/>
                <a:gd name="T32" fmla="*/ 0 w 52"/>
                <a:gd name="T33" fmla="*/ 3199 h 4703"/>
                <a:gd name="T34" fmla="*/ 0 w 52"/>
                <a:gd name="T35" fmla="*/ 3007 h 4703"/>
                <a:gd name="T36" fmla="*/ 52 w 52"/>
                <a:gd name="T37" fmla="*/ 3007 h 4703"/>
                <a:gd name="T38" fmla="*/ 52 w 52"/>
                <a:gd name="T39" fmla="*/ 3199 h 4703"/>
                <a:gd name="T40" fmla="*/ 52 w 52"/>
                <a:gd name="T41" fmla="*/ 2698 h 4703"/>
                <a:gd name="T42" fmla="*/ 0 w 52"/>
                <a:gd name="T43" fmla="*/ 2698 h 4703"/>
                <a:gd name="T44" fmla="*/ 0 w 52"/>
                <a:gd name="T45" fmla="*/ 2506 h 4703"/>
                <a:gd name="T46" fmla="*/ 52 w 52"/>
                <a:gd name="T47" fmla="*/ 2506 h 4703"/>
                <a:gd name="T48" fmla="*/ 52 w 52"/>
                <a:gd name="T49" fmla="*/ 2698 h 4703"/>
                <a:gd name="T50" fmla="*/ 52 w 52"/>
                <a:gd name="T51" fmla="*/ 2197 h 4703"/>
                <a:gd name="T52" fmla="*/ 0 w 52"/>
                <a:gd name="T53" fmla="*/ 2197 h 4703"/>
                <a:gd name="T54" fmla="*/ 0 w 52"/>
                <a:gd name="T55" fmla="*/ 2005 h 4703"/>
                <a:gd name="T56" fmla="*/ 52 w 52"/>
                <a:gd name="T57" fmla="*/ 2005 h 4703"/>
                <a:gd name="T58" fmla="*/ 52 w 52"/>
                <a:gd name="T59" fmla="*/ 2197 h 4703"/>
                <a:gd name="T60" fmla="*/ 52 w 52"/>
                <a:gd name="T61" fmla="*/ 1695 h 4703"/>
                <a:gd name="T62" fmla="*/ 0 w 52"/>
                <a:gd name="T63" fmla="*/ 1695 h 4703"/>
                <a:gd name="T64" fmla="*/ 0 w 52"/>
                <a:gd name="T65" fmla="*/ 1504 h 4703"/>
                <a:gd name="T66" fmla="*/ 52 w 52"/>
                <a:gd name="T67" fmla="*/ 1504 h 4703"/>
                <a:gd name="T68" fmla="*/ 52 w 52"/>
                <a:gd name="T69" fmla="*/ 1695 h 4703"/>
                <a:gd name="T70" fmla="*/ 52 w 52"/>
                <a:gd name="T71" fmla="*/ 1194 h 4703"/>
                <a:gd name="T72" fmla="*/ 0 w 52"/>
                <a:gd name="T73" fmla="*/ 1194 h 4703"/>
                <a:gd name="T74" fmla="*/ 0 w 52"/>
                <a:gd name="T75" fmla="*/ 1003 h 4703"/>
                <a:gd name="T76" fmla="*/ 52 w 52"/>
                <a:gd name="T77" fmla="*/ 1003 h 4703"/>
                <a:gd name="T78" fmla="*/ 52 w 52"/>
                <a:gd name="T79" fmla="*/ 1194 h 4703"/>
                <a:gd name="T80" fmla="*/ 52 w 52"/>
                <a:gd name="T81" fmla="*/ 693 h 4703"/>
                <a:gd name="T82" fmla="*/ 0 w 52"/>
                <a:gd name="T83" fmla="*/ 693 h 4703"/>
                <a:gd name="T84" fmla="*/ 0 w 52"/>
                <a:gd name="T85" fmla="*/ 502 h 4703"/>
                <a:gd name="T86" fmla="*/ 52 w 52"/>
                <a:gd name="T87" fmla="*/ 502 h 4703"/>
                <a:gd name="T88" fmla="*/ 52 w 52"/>
                <a:gd name="T89" fmla="*/ 693 h 4703"/>
                <a:gd name="T90" fmla="*/ 52 w 52"/>
                <a:gd name="T91" fmla="*/ 194 h 4703"/>
                <a:gd name="T92" fmla="*/ 0 w 52"/>
                <a:gd name="T93" fmla="*/ 194 h 4703"/>
                <a:gd name="T94" fmla="*/ 0 w 52"/>
                <a:gd name="T95" fmla="*/ 0 h 4703"/>
                <a:gd name="T96" fmla="*/ 52 w 52"/>
                <a:gd name="T97" fmla="*/ 0 h 4703"/>
                <a:gd name="T98" fmla="*/ 52 w 52"/>
                <a:gd name="T99" fmla="*/ 194 h 4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4703">
                  <a:moveTo>
                    <a:pt x="52" y="4703"/>
                  </a:moveTo>
                  <a:lnTo>
                    <a:pt x="0" y="4703"/>
                  </a:lnTo>
                  <a:lnTo>
                    <a:pt x="0" y="4511"/>
                  </a:lnTo>
                  <a:lnTo>
                    <a:pt x="52" y="4511"/>
                  </a:lnTo>
                  <a:lnTo>
                    <a:pt x="52" y="4703"/>
                  </a:lnTo>
                  <a:close/>
                  <a:moveTo>
                    <a:pt x="52" y="4201"/>
                  </a:moveTo>
                  <a:lnTo>
                    <a:pt x="0" y="4201"/>
                  </a:lnTo>
                  <a:lnTo>
                    <a:pt x="0" y="4010"/>
                  </a:lnTo>
                  <a:lnTo>
                    <a:pt x="52" y="4010"/>
                  </a:lnTo>
                  <a:lnTo>
                    <a:pt x="52" y="4201"/>
                  </a:lnTo>
                  <a:close/>
                  <a:moveTo>
                    <a:pt x="52" y="3700"/>
                  </a:moveTo>
                  <a:lnTo>
                    <a:pt x="0" y="3700"/>
                  </a:lnTo>
                  <a:lnTo>
                    <a:pt x="0" y="3509"/>
                  </a:lnTo>
                  <a:lnTo>
                    <a:pt x="52" y="3509"/>
                  </a:lnTo>
                  <a:lnTo>
                    <a:pt x="52" y="3700"/>
                  </a:lnTo>
                  <a:close/>
                  <a:moveTo>
                    <a:pt x="52" y="3199"/>
                  </a:moveTo>
                  <a:lnTo>
                    <a:pt x="0" y="3199"/>
                  </a:lnTo>
                  <a:lnTo>
                    <a:pt x="0" y="3007"/>
                  </a:lnTo>
                  <a:lnTo>
                    <a:pt x="52" y="3007"/>
                  </a:lnTo>
                  <a:lnTo>
                    <a:pt x="52" y="3199"/>
                  </a:lnTo>
                  <a:close/>
                  <a:moveTo>
                    <a:pt x="52" y="2698"/>
                  </a:moveTo>
                  <a:lnTo>
                    <a:pt x="0" y="2698"/>
                  </a:lnTo>
                  <a:lnTo>
                    <a:pt x="0" y="2506"/>
                  </a:lnTo>
                  <a:lnTo>
                    <a:pt x="52" y="2506"/>
                  </a:lnTo>
                  <a:lnTo>
                    <a:pt x="52" y="2698"/>
                  </a:lnTo>
                  <a:close/>
                  <a:moveTo>
                    <a:pt x="52" y="2197"/>
                  </a:moveTo>
                  <a:lnTo>
                    <a:pt x="0" y="2197"/>
                  </a:lnTo>
                  <a:lnTo>
                    <a:pt x="0" y="2005"/>
                  </a:lnTo>
                  <a:lnTo>
                    <a:pt x="52" y="2005"/>
                  </a:lnTo>
                  <a:lnTo>
                    <a:pt x="52" y="2197"/>
                  </a:lnTo>
                  <a:close/>
                  <a:moveTo>
                    <a:pt x="52" y="1695"/>
                  </a:moveTo>
                  <a:lnTo>
                    <a:pt x="0" y="1695"/>
                  </a:lnTo>
                  <a:lnTo>
                    <a:pt x="0" y="1504"/>
                  </a:lnTo>
                  <a:lnTo>
                    <a:pt x="52" y="1504"/>
                  </a:lnTo>
                  <a:lnTo>
                    <a:pt x="52" y="1695"/>
                  </a:lnTo>
                  <a:close/>
                  <a:moveTo>
                    <a:pt x="52" y="1194"/>
                  </a:moveTo>
                  <a:lnTo>
                    <a:pt x="0" y="1194"/>
                  </a:lnTo>
                  <a:lnTo>
                    <a:pt x="0" y="1003"/>
                  </a:lnTo>
                  <a:lnTo>
                    <a:pt x="52" y="1003"/>
                  </a:lnTo>
                  <a:lnTo>
                    <a:pt x="52" y="1194"/>
                  </a:lnTo>
                  <a:close/>
                  <a:moveTo>
                    <a:pt x="52" y="693"/>
                  </a:moveTo>
                  <a:lnTo>
                    <a:pt x="0" y="693"/>
                  </a:lnTo>
                  <a:lnTo>
                    <a:pt x="0" y="502"/>
                  </a:lnTo>
                  <a:lnTo>
                    <a:pt x="52" y="502"/>
                  </a:lnTo>
                  <a:lnTo>
                    <a:pt x="52" y="693"/>
                  </a:lnTo>
                  <a:close/>
                  <a:moveTo>
                    <a:pt x="52" y="194"/>
                  </a:moveTo>
                  <a:lnTo>
                    <a:pt x="0" y="194"/>
                  </a:lnTo>
                  <a:lnTo>
                    <a:pt x="0" y="0"/>
                  </a:lnTo>
                  <a:lnTo>
                    <a:pt x="52" y="0"/>
                  </a:lnTo>
                  <a:lnTo>
                    <a:pt x="52" y="194"/>
                  </a:lnTo>
                  <a:close/>
                </a:path>
              </a:pathLst>
            </a:custGeom>
            <a:solidFill>
              <a:srgbClr val="1414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62" name="Picture 3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84238" y="-1030287"/>
              <a:ext cx="112713" cy="749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 name="组合 91"/>
          <p:cNvGrpSpPr/>
          <p:nvPr/>
        </p:nvGrpSpPr>
        <p:grpSpPr>
          <a:xfrm>
            <a:off x="2224333" y="3068020"/>
            <a:ext cx="1258850" cy="1258850"/>
            <a:chOff x="2236394" y="2812222"/>
            <a:chExt cx="1258850" cy="1258850"/>
          </a:xfrm>
        </p:grpSpPr>
        <p:sp>
          <p:nvSpPr>
            <p:cNvPr id="78" name="圆角矩形 77"/>
            <p:cNvSpPr/>
            <p:nvPr/>
          </p:nvSpPr>
          <p:spPr>
            <a:xfrm>
              <a:off x="2236394" y="2812222"/>
              <a:ext cx="1258850" cy="1258850"/>
            </a:xfrm>
            <a:prstGeom prst="roundRect">
              <a:avLst>
                <a:gd name="adj" fmla="val 12732"/>
              </a:avLst>
            </a:prstGeom>
            <a:solidFill>
              <a:srgbClr val="4E7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a:off x="2311102" y="2886930"/>
              <a:ext cx="1098142" cy="1098142"/>
            </a:xfrm>
            <a:prstGeom prst="roundRect">
              <a:avLst>
                <a:gd name="adj" fmla="val 12732"/>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矩形 90"/>
          <p:cNvSpPr/>
          <p:nvPr/>
        </p:nvSpPr>
        <p:spPr>
          <a:xfrm>
            <a:off x="2470060" y="3054957"/>
            <a:ext cx="718466" cy="1200329"/>
          </a:xfrm>
          <a:prstGeom prst="rect">
            <a:avLst/>
          </a:prstGeom>
          <a:noFill/>
        </p:spPr>
        <p:txBody>
          <a:bodyPr wrap="none" lIns="91440" tIns="45720" rIns="91440" bIns="45720">
            <a:spAutoFit/>
          </a:bodyPr>
          <a:lstStyle/>
          <a:p>
            <a:pPr algn="ctr"/>
            <a:r>
              <a:rPr lang="en-US" altLang="zh-CN" sz="7200" b="0" cap="none" spc="0" dirty="0" smtClean="0">
                <a:ln w="0"/>
                <a:solidFill>
                  <a:schemeClr val="bg1"/>
                </a:solidFill>
                <a:effectLst>
                  <a:outerShdw blurRad="38100" dist="19050" dir="2700000" algn="tl" rotWithShape="0">
                    <a:schemeClr val="dk1">
                      <a:alpha val="40000"/>
                    </a:schemeClr>
                  </a:outerShdw>
                </a:effectLst>
              </a:rPr>
              <a:t>A</a:t>
            </a:r>
            <a:endParaRPr lang="zh-CN" altLang="en-US" sz="7200" b="0" cap="none" spc="0" dirty="0">
              <a:ln w="0"/>
              <a:solidFill>
                <a:schemeClr val="bg1"/>
              </a:solidFill>
              <a:effectLst>
                <a:outerShdw blurRad="38100" dist="19050" dir="2700000" algn="tl" rotWithShape="0">
                  <a:schemeClr val="dk1">
                    <a:alpha val="40000"/>
                  </a:schemeClr>
                </a:outerShdw>
              </a:effectLst>
            </a:endParaRPr>
          </a:p>
        </p:txBody>
      </p:sp>
      <p:sp>
        <p:nvSpPr>
          <p:cNvPr id="117" name="矩形 116"/>
          <p:cNvSpPr/>
          <p:nvPr/>
        </p:nvSpPr>
        <p:spPr>
          <a:xfrm>
            <a:off x="1055837" y="583660"/>
            <a:ext cx="437061" cy="324390"/>
          </a:xfrm>
          <a:prstGeom prst="rect">
            <a:avLst/>
          </a:prstGeom>
          <a:solidFill>
            <a:srgbClr val="4E7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文本框 117"/>
          <p:cNvSpPr txBox="1"/>
          <p:nvPr/>
        </p:nvSpPr>
        <p:spPr>
          <a:xfrm>
            <a:off x="1544073" y="490778"/>
            <a:ext cx="3897129" cy="54864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流程</a:t>
            </a:r>
            <a:endParaRPr lang="zh-CN" altLang="en-US" sz="2800" dirty="0">
              <a:latin typeface="微软雅黑" panose="020B0503020204020204" pitchFamily="34" charset="-122"/>
              <a:ea typeface="微软雅黑" panose="020B0503020204020204" pitchFamily="34" charset="-122"/>
            </a:endParaRPr>
          </a:p>
        </p:txBody>
      </p:sp>
      <p:pic>
        <p:nvPicPr>
          <p:cNvPr id="119" name="图片 1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200700" y="1717340"/>
            <a:ext cx="1291938" cy="774707"/>
          </a:xfrm>
          <a:prstGeom prst="rect">
            <a:avLst/>
          </a:prstGeom>
        </p:spPr>
      </p:pic>
      <p:sp>
        <p:nvSpPr>
          <p:cNvPr id="53" name="文本框 52"/>
          <p:cNvSpPr txBox="1"/>
          <p:nvPr/>
        </p:nvSpPr>
        <p:spPr>
          <a:xfrm>
            <a:off x="2138362" y="4856153"/>
            <a:ext cx="1466987" cy="566420"/>
          </a:xfrm>
          <a:prstGeom prst="rect">
            <a:avLst/>
          </a:prstGeom>
          <a:noFill/>
        </p:spPr>
        <p:txBody>
          <a:bodyPr wrap="square" rtlCol="0">
            <a:spAutoFit/>
          </a:bodyPr>
          <a:lstStyle/>
          <a:p>
            <a:pPr>
              <a:lnSpc>
                <a:spcPct val="130000"/>
              </a:lnSpc>
            </a:pPr>
            <a:r>
              <a:rPr lang="zh-CN" altLang="en-US" sz="2400" dirty="0" smtClean="0">
                <a:latin typeface="微软雅黑" panose="020B0503020204020204" pitchFamily="34" charset="-122"/>
                <a:ea typeface="微软雅黑" panose="020B0503020204020204" pitchFamily="34" charset="-122"/>
              </a:rPr>
              <a:t>车主预约 </a:t>
            </a:r>
            <a:endParaRPr lang="zh-CN" altLang="en-US" sz="2400" dirty="0">
              <a:latin typeface="微软雅黑" panose="020B0503020204020204" pitchFamily="34" charset="-122"/>
              <a:ea typeface="微软雅黑" panose="020B0503020204020204" pitchFamily="34" charset="-122"/>
            </a:endParaRPr>
          </a:p>
        </p:txBody>
      </p:sp>
      <p:sp>
        <p:nvSpPr>
          <p:cNvPr id="54" name="文本框 53"/>
          <p:cNvSpPr txBox="1"/>
          <p:nvPr/>
        </p:nvSpPr>
        <p:spPr>
          <a:xfrm>
            <a:off x="3712640" y="4856153"/>
            <a:ext cx="1466987" cy="566420"/>
          </a:xfrm>
          <a:prstGeom prst="rect">
            <a:avLst/>
          </a:prstGeom>
          <a:noFill/>
        </p:spPr>
        <p:txBody>
          <a:bodyPr wrap="square" rtlCol="0">
            <a:spAutoFit/>
          </a:bodyPr>
          <a:lstStyle/>
          <a:p>
            <a:pPr>
              <a:lnSpc>
                <a:spcPct val="13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接待登记 </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5319265" y="4856153"/>
            <a:ext cx="1466987" cy="566420"/>
          </a:xfrm>
          <a:prstGeom prst="rect">
            <a:avLst/>
          </a:prstGeom>
          <a:noFill/>
        </p:spPr>
        <p:txBody>
          <a:bodyPr wrap="square" rtlCol="0">
            <a:spAutoFit/>
          </a:bodyPr>
          <a:lstStyle/>
          <a:p>
            <a:pPr>
              <a:lnSpc>
                <a:spcPct val="13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确认明细 </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6906387" y="4856153"/>
            <a:ext cx="1466987" cy="566420"/>
          </a:xfrm>
          <a:prstGeom prst="rect">
            <a:avLst/>
          </a:prstGeom>
          <a:noFill/>
        </p:spPr>
        <p:txBody>
          <a:bodyPr wrap="square" rtlCol="0">
            <a:spAutoFit/>
          </a:bodyPr>
          <a:lstStyle/>
          <a:p>
            <a:pPr>
              <a:lnSpc>
                <a:spcPct val="13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派工领料 </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8523766" y="4856153"/>
            <a:ext cx="1466987" cy="566420"/>
          </a:xfrm>
          <a:prstGeom prst="rect">
            <a:avLst/>
          </a:prstGeom>
          <a:noFill/>
        </p:spPr>
        <p:txBody>
          <a:bodyPr wrap="square" rtlCol="0">
            <a:spAutoFit/>
          </a:bodyPr>
          <a:lstStyle/>
          <a:p>
            <a:pPr>
              <a:lnSpc>
                <a:spcPct val="13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开始维保 </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73" name="组合 72"/>
          <p:cNvGrpSpPr/>
          <p:nvPr/>
        </p:nvGrpSpPr>
        <p:grpSpPr>
          <a:xfrm>
            <a:off x="11147361" y="5792725"/>
            <a:ext cx="704211" cy="455795"/>
            <a:chOff x="2894013" y="908050"/>
            <a:chExt cx="7137400" cy="4619626"/>
          </a:xfrm>
        </p:grpSpPr>
        <p:sp>
          <p:nvSpPr>
            <p:cNvPr id="74" name="AutoShape 3"/>
            <p:cNvSpPr>
              <a:spLocks noChangeAspect="1" noChangeArrowheads="1" noTextEdit="1"/>
            </p:cNvSpPr>
            <p:nvPr/>
          </p:nvSpPr>
          <p:spPr bwMode="auto">
            <a:xfrm>
              <a:off x="2894013" y="908050"/>
              <a:ext cx="71374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5" name="Freeform 5"/>
            <p:cNvSpPr>
              <a:spLocks noEditPoints="1"/>
            </p:cNvSpPr>
            <p:nvPr/>
          </p:nvSpPr>
          <p:spPr bwMode="auto">
            <a:xfrm>
              <a:off x="5538788" y="909638"/>
              <a:ext cx="4492625" cy="4618038"/>
            </a:xfrm>
            <a:custGeom>
              <a:avLst/>
              <a:gdLst>
                <a:gd name="T0" fmla="*/ 1495 w 1913"/>
                <a:gd name="T1" fmla="*/ 277 h 1965"/>
                <a:gd name="T2" fmla="*/ 706 w 1913"/>
                <a:gd name="T3" fmla="*/ 0 h 1965"/>
                <a:gd name="T4" fmla="*/ 138 w 1913"/>
                <a:gd name="T5" fmla="*/ 311 h 1965"/>
                <a:gd name="T6" fmla="*/ 0 w 1913"/>
                <a:gd name="T7" fmla="*/ 983 h 1965"/>
                <a:gd name="T8" fmla="*/ 138 w 1913"/>
                <a:gd name="T9" fmla="*/ 1655 h 1965"/>
                <a:gd name="T10" fmla="*/ 706 w 1913"/>
                <a:gd name="T11" fmla="*/ 1965 h 1965"/>
                <a:gd name="T12" fmla="*/ 1495 w 1913"/>
                <a:gd name="T13" fmla="*/ 1688 h 1965"/>
                <a:gd name="T14" fmla="*/ 1913 w 1913"/>
                <a:gd name="T15" fmla="*/ 983 h 1965"/>
                <a:gd name="T16" fmla="*/ 1495 w 1913"/>
                <a:gd name="T17" fmla="*/ 277 h 1965"/>
                <a:gd name="T18" fmla="*/ 1368 w 1913"/>
                <a:gd name="T19" fmla="*/ 1514 h 1965"/>
                <a:gd name="T20" fmla="*/ 706 w 1913"/>
                <a:gd name="T21" fmla="*/ 1750 h 1965"/>
                <a:gd name="T22" fmla="*/ 215 w 1913"/>
                <a:gd name="T23" fmla="*/ 983 h 1965"/>
                <a:gd name="T24" fmla="*/ 706 w 1913"/>
                <a:gd name="T25" fmla="*/ 216 h 1965"/>
                <a:gd name="T26" fmla="*/ 1368 w 1913"/>
                <a:gd name="T27" fmla="*/ 451 h 1965"/>
                <a:gd name="T28" fmla="*/ 1697 w 1913"/>
                <a:gd name="T29" fmla="*/ 983 h 1965"/>
                <a:gd name="T30" fmla="*/ 1368 w 1913"/>
                <a:gd name="T31" fmla="*/ 1514 h 1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3" h="1965">
                  <a:moveTo>
                    <a:pt x="1495" y="277"/>
                  </a:moveTo>
                  <a:cubicBezTo>
                    <a:pt x="1258" y="104"/>
                    <a:pt x="963" y="0"/>
                    <a:pt x="706" y="0"/>
                  </a:cubicBezTo>
                  <a:cubicBezTo>
                    <a:pt x="447" y="0"/>
                    <a:pt x="256" y="105"/>
                    <a:pt x="138" y="311"/>
                  </a:cubicBezTo>
                  <a:cubicBezTo>
                    <a:pt x="45" y="472"/>
                    <a:pt x="0" y="692"/>
                    <a:pt x="0" y="983"/>
                  </a:cubicBezTo>
                  <a:cubicBezTo>
                    <a:pt x="0" y="1274"/>
                    <a:pt x="45" y="1494"/>
                    <a:pt x="138" y="1655"/>
                  </a:cubicBezTo>
                  <a:cubicBezTo>
                    <a:pt x="256" y="1861"/>
                    <a:pt x="447" y="1965"/>
                    <a:pt x="706" y="1965"/>
                  </a:cubicBezTo>
                  <a:cubicBezTo>
                    <a:pt x="963" y="1965"/>
                    <a:pt x="1258" y="1862"/>
                    <a:pt x="1495" y="1688"/>
                  </a:cubicBezTo>
                  <a:cubicBezTo>
                    <a:pt x="1765" y="1491"/>
                    <a:pt x="1913" y="1240"/>
                    <a:pt x="1913" y="983"/>
                  </a:cubicBezTo>
                  <a:cubicBezTo>
                    <a:pt x="1913" y="725"/>
                    <a:pt x="1765" y="475"/>
                    <a:pt x="1495" y="277"/>
                  </a:cubicBezTo>
                  <a:close/>
                  <a:moveTo>
                    <a:pt x="1368" y="1514"/>
                  </a:moveTo>
                  <a:cubicBezTo>
                    <a:pt x="1170" y="1659"/>
                    <a:pt x="916" y="1750"/>
                    <a:pt x="706" y="1750"/>
                  </a:cubicBezTo>
                  <a:cubicBezTo>
                    <a:pt x="478" y="1750"/>
                    <a:pt x="215" y="1662"/>
                    <a:pt x="215" y="983"/>
                  </a:cubicBezTo>
                  <a:cubicBezTo>
                    <a:pt x="215" y="303"/>
                    <a:pt x="478" y="216"/>
                    <a:pt x="706" y="216"/>
                  </a:cubicBezTo>
                  <a:cubicBezTo>
                    <a:pt x="916" y="216"/>
                    <a:pt x="1170" y="306"/>
                    <a:pt x="1368" y="451"/>
                  </a:cubicBezTo>
                  <a:cubicBezTo>
                    <a:pt x="1577" y="605"/>
                    <a:pt x="1697" y="798"/>
                    <a:pt x="1697" y="983"/>
                  </a:cubicBezTo>
                  <a:cubicBezTo>
                    <a:pt x="1697" y="1167"/>
                    <a:pt x="1577" y="1361"/>
                    <a:pt x="1368" y="1514"/>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76" name="Freeform 6"/>
            <p:cNvSpPr/>
            <p:nvPr/>
          </p:nvSpPr>
          <p:spPr bwMode="auto">
            <a:xfrm>
              <a:off x="2895601" y="1168400"/>
              <a:ext cx="2414588" cy="504825"/>
            </a:xfrm>
            <a:custGeom>
              <a:avLst/>
              <a:gdLst>
                <a:gd name="T0" fmla="*/ 921 w 1028"/>
                <a:gd name="T1" fmla="*/ 0 h 215"/>
                <a:gd name="T2" fmla="*/ 108 w 1028"/>
                <a:gd name="T3" fmla="*/ 0 h 215"/>
                <a:gd name="T4" fmla="*/ 0 w 1028"/>
                <a:gd name="T5" fmla="*/ 107 h 215"/>
                <a:gd name="T6" fmla="*/ 108 w 1028"/>
                <a:gd name="T7" fmla="*/ 215 h 215"/>
                <a:gd name="T8" fmla="*/ 921 w 1028"/>
                <a:gd name="T9" fmla="*/ 215 h 215"/>
                <a:gd name="T10" fmla="*/ 1028 w 1028"/>
                <a:gd name="T11" fmla="*/ 107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7"/>
                  </a:cubicBezTo>
                  <a:cubicBezTo>
                    <a:pt x="0" y="167"/>
                    <a:pt x="48" y="215"/>
                    <a:pt x="108" y="215"/>
                  </a:cubicBezTo>
                  <a:cubicBezTo>
                    <a:pt x="921" y="215"/>
                    <a:pt x="921" y="215"/>
                    <a:pt x="921" y="215"/>
                  </a:cubicBezTo>
                  <a:cubicBezTo>
                    <a:pt x="980" y="215"/>
                    <a:pt x="1028" y="167"/>
                    <a:pt x="1028" y="107"/>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77" name="Freeform 7"/>
            <p:cNvSpPr/>
            <p:nvPr/>
          </p:nvSpPr>
          <p:spPr bwMode="auto">
            <a:xfrm>
              <a:off x="2895601" y="2092325"/>
              <a:ext cx="2414588" cy="504825"/>
            </a:xfrm>
            <a:custGeom>
              <a:avLst/>
              <a:gdLst>
                <a:gd name="T0" fmla="*/ 921 w 1028"/>
                <a:gd name="T1" fmla="*/ 0 h 215"/>
                <a:gd name="T2" fmla="*/ 108 w 1028"/>
                <a:gd name="T3" fmla="*/ 0 h 215"/>
                <a:gd name="T4" fmla="*/ 0 w 1028"/>
                <a:gd name="T5" fmla="*/ 108 h 215"/>
                <a:gd name="T6" fmla="*/ 108 w 1028"/>
                <a:gd name="T7" fmla="*/ 215 h 215"/>
                <a:gd name="T8" fmla="*/ 921 w 1028"/>
                <a:gd name="T9" fmla="*/ 215 h 215"/>
                <a:gd name="T10" fmla="*/ 1028 w 1028"/>
                <a:gd name="T11" fmla="*/ 108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8"/>
                  </a:cubicBezTo>
                  <a:cubicBezTo>
                    <a:pt x="0" y="167"/>
                    <a:pt x="48" y="215"/>
                    <a:pt x="108" y="215"/>
                  </a:cubicBezTo>
                  <a:cubicBezTo>
                    <a:pt x="921" y="215"/>
                    <a:pt x="921" y="215"/>
                    <a:pt x="921" y="215"/>
                  </a:cubicBezTo>
                  <a:cubicBezTo>
                    <a:pt x="980" y="215"/>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79" name="Freeform 8"/>
            <p:cNvSpPr/>
            <p:nvPr/>
          </p:nvSpPr>
          <p:spPr bwMode="auto">
            <a:xfrm>
              <a:off x="2895601" y="3016250"/>
              <a:ext cx="2414588" cy="504825"/>
            </a:xfrm>
            <a:custGeom>
              <a:avLst/>
              <a:gdLst>
                <a:gd name="T0" fmla="*/ 921 w 1028"/>
                <a:gd name="T1" fmla="*/ 0 h 215"/>
                <a:gd name="T2" fmla="*/ 108 w 1028"/>
                <a:gd name="T3" fmla="*/ 0 h 215"/>
                <a:gd name="T4" fmla="*/ 0 w 1028"/>
                <a:gd name="T5" fmla="*/ 108 h 215"/>
                <a:gd name="T6" fmla="*/ 108 w 1028"/>
                <a:gd name="T7" fmla="*/ 215 h 215"/>
                <a:gd name="T8" fmla="*/ 921 w 1028"/>
                <a:gd name="T9" fmla="*/ 215 h 215"/>
                <a:gd name="T10" fmla="*/ 1028 w 1028"/>
                <a:gd name="T11" fmla="*/ 108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8"/>
                  </a:cubicBezTo>
                  <a:cubicBezTo>
                    <a:pt x="0" y="167"/>
                    <a:pt x="48" y="215"/>
                    <a:pt x="108" y="215"/>
                  </a:cubicBezTo>
                  <a:cubicBezTo>
                    <a:pt x="921" y="215"/>
                    <a:pt x="921" y="215"/>
                    <a:pt x="921" y="215"/>
                  </a:cubicBezTo>
                  <a:cubicBezTo>
                    <a:pt x="980" y="215"/>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80" name="Freeform 9"/>
            <p:cNvSpPr/>
            <p:nvPr/>
          </p:nvSpPr>
          <p:spPr bwMode="auto">
            <a:xfrm>
              <a:off x="2895601" y="3938588"/>
              <a:ext cx="2414588" cy="508000"/>
            </a:xfrm>
            <a:custGeom>
              <a:avLst/>
              <a:gdLst>
                <a:gd name="T0" fmla="*/ 921 w 1028"/>
                <a:gd name="T1" fmla="*/ 0 h 216"/>
                <a:gd name="T2" fmla="*/ 108 w 1028"/>
                <a:gd name="T3" fmla="*/ 0 h 216"/>
                <a:gd name="T4" fmla="*/ 0 w 1028"/>
                <a:gd name="T5" fmla="*/ 108 h 216"/>
                <a:gd name="T6" fmla="*/ 108 w 1028"/>
                <a:gd name="T7" fmla="*/ 216 h 216"/>
                <a:gd name="T8" fmla="*/ 921 w 1028"/>
                <a:gd name="T9" fmla="*/ 216 h 216"/>
                <a:gd name="T10" fmla="*/ 1028 w 1028"/>
                <a:gd name="T11" fmla="*/ 108 h 216"/>
                <a:gd name="T12" fmla="*/ 921 w 1028"/>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1028" h="216">
                  <a:moveTo>
                    <a:pt x="921" y="0"/>
                  </a:moveTo>
                  <a:cubicBezTo>
                    <a:pt x="108" y="0"/>
                    <a:pt x="108" y="0"/>
                    <a:pt x="108" y="0"/>
                  </a:cubicBezTo>
                  <a:cubicBezTo>
                    <a:pt x="48" y="0"/>
                    <a:pt x="0" y="48"/>
                    <a:pt x="0" y="108"/>
                  </a:cubicBezTo>
                  <a:cubicBezTo>
                    <a:pt x="0" y="167"/>
                    <a:pt x="48" y="216"/>
                    <a:pt x="108" y="216"/>
                  </a:cubicBezTo>
                  <a:cubicBezTo>
                    <a:pt x="921" y="216"/>
                    <a:pt x="921" y="216"/>
                    <a:pt x="921" y="216"/>
                  </a:cubicBezTo>
                  <a:cubicBezTo>
                    <a:pt x="980" y="216"/>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81" name="Freeform 10"/>
            <p:cNvSpPr/>
            <p:nvPr/>
          </p:nvSpPr>
          <p:spPr bwMode="auto">
            <a:xfrm>
              <a:off x="2895601" y="4862513"/>
              <a:ext cx="2414588" cy="506413"/>
            </a:xfrm>
            <a:custGeom>
              <a:avLst/>
              <a:gdLst>
                <a:gd name="T0" fmla="*/ 921 w 1028"/>
                <a:gd name="T1" fmla="*/ 0 h 216"/>
                <a:gd name="T2" fmla="*/ 108 w 1028"/>
                <a:gd name="T3" fmla="*/ 0 h 216"/>
                <a:gd name="T4" fmla="*/ 0 w 1028"/>
                <a:gd name="T5" fmla="*/ 108 h 216"/>
                <a:gd name="T6" fmla="*/ 108 w 1028"/>
                <a:gd name="T7" fmla="*/ 216 h 216"/>
                <a:gd name="T8" fmla="*/ 921 w 1028"/>
                <a:gd name="T9" fmla="*/ 216 h 216"/>
                <a:gd name="T10" fmla="*/ 1028 w 1028"/>
                <a:gd name="T11" fmla="*/ 108 h 216"/>
                <a:gd name="T12" fmla="*/ 921 w 1028"/>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1028" h="216">
                  <a:moveTo>
                    <a:pt x="921" y="0"/>
                  </a:moveTo>
                  <a:cubicBezTo>
                    <a:pt x="108" y="0"/>
                    <a:pt x="108" y="0"/>
                    <a:pt x="108" y="0"/>
                  </a:cubicBezTo>
                  <a:cubicBezTo>
                    <a:pt x="48" y="0"/>
                    <a:pt x="0" y="48"/>
                    <a:pt x="0" y="108"/>
                  </a:cubicBezTo>
                  <a:cubicBezTo>
                    <a:pt x="0" y="167"/>
                    <a:pt x="48" y="216"/>
                    <a:pt x="108" y="216"/>
                  </a:cubicBezTo>
                  <a:cubicBezTo>
                    <a:pt x="921" y="216"/>
                    <a:pt x="921" y="216"/>
                    <a:pt x="921" y="216"/>
                  </a:cubicBezTo>
                  <a:cubicBezTo>
                    <a:pt x="980" y="216"/>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grpSp>
      <p:sp>
        <p:nvSpPr>
          <p:cNvPr id="82" name="文本框 81"/>
          <p:cNvSpPr txBox="1"/>
          <p:nvPr/>
        </p:nvSpPr>
        <p:spPr>
          <a:xfrm>
            <a:off x="11412315" y="5877787"/>
            <a:ext cx="558014"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03</a:t>
            </a:r>
            <a:endParaRPr lang="zh-CN" altLang="en-US" sz="1600" dirty="0">
              <a:latin typeface="微软雅黑" panose="020B0503020204020204" pitchFamily="34" charset="-122"/>
              <a:ea typeface="微软雅黑" panose="020B0503020204020204" pitchFamily="34" charset="-122"/>
            </a:endParaRPr>
          </a:p>
        </p:txBody>
      </p:sp>
      <p:grpSp>
        <p:nvGrpSpPr>
          <p:cNvPr id="64" name="组合 63"/>
          <p:cNvGrpSpPr/>
          <p:nvPr/>
        </p:nvGrpSpPr>
        <p:grpSpPr>
          <a:xfrm>
            <a:off x="3822355" y="3068020"/>
            <a:ext cx="1258850" cy="1258850"/>
            <a:chOff x="2236394" y="2812222"/>
            <a:chExt cx="1258850" cy="1258850"/>
          </a:xfrm>
          <a:solidFill>
            <a:srgbClr val="EEF26D"/>
          </a:solidFill>
        </p:grpSpPr>
        <p:sp>
          <p:nvSpPr>
            <p:cNvPr id="65" name="圆角矩形 64"/>
            <p:cNvSpPr/>
            <p:nvPr/>
          </p:nvSpPr>
          <p:spPr>
            <a:xfrm>
              <a:off x="2236394" y="2812222"/>
              <a:ext cx="1258850" cy="1258850"/>
            </a:xfrm>
            <a:prstGeom prst="roundRect">
              <a:avLst>
                <a:gd name="adj" fmla="val 1273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2311102" y="2886930"/>
              <a:ext cx="1098142" cy="1098142"/>
            </a:xfrm>
            <a:prstGeom prst="roundRect">
              <a:avLst>
                <a:gd name="adj" fmla="val 12732"/>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5420377" y="3068020"/>
            <a:ext cx="1258850" cy="1258850"/>
            <a:chOff x="2236394" y="2812222"/>
            <a:chExt cx="1258850" cy="1258850"/>
          </a:xfrm>
          <a:solidFill>
            <a:srgbClr val="F27405"/>
          </a:solidFill>
        </p:grpSpPr>
        <p:sp>
          <p:nvSpPr>
            <p:cNvPr id="68" name="圆角矩形 67"/>
            <p:cNvSpPr/>
            <p:nvPr/>
          </p:nvSpPr>
          <p:spPr>
            <a:xfrm>
              <a:off x="2236394" y="2812222"/>
              <a:ext cx="1258850" cy="1258850"/>
            </a:xfrm>
            <a:prstGeom prst="roundRect">
              <a:avLst>
                <a:gd name="adj" fmla="val 1273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a:off x="2311102" y="2886930"/>
              <a:ext cx="1098142" cy="1098142"/>
            </a:xfrm>
            <a:prstGeom prst="roundRect">
              <a:avLst>
                <a:gd name="adj" fmla="val 12732"/>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69"/>
          <p:cNvGrpSpPr/>
          <p:nvPr/>
        </p:nvGrpSpPr>
        <p:grpSpPr>
          <a:xfrm>
            <a:off x="7018399" y="3068020"/>
            <a:ext cx="1258850" cy="1258850"/>
            <a:chOff x="2236394" y="2812222"/>
            <a:chExt cx="1258850" cy="1258850"/>
          </a:xfrm>
          <a:solidFill>
            <a:srgbClr val="F24535"/>
          </a:solidFill>
        </p:grpSpPr>
        <p:sp>
          <p:nvSpPr>
            <p:cNvPr id="71" name="圆角矩形 70"/>
            <p:cNvSpPr/>
            <p:nvPr/>
          </p:nvSpPr>
          <p:spPr>
            <a:xfrm>
              <a:off x="2236394" y="2812222"/>
              <a:ext cx="1258850" cy="1258850"/>
            </a:xfrm>
            <a:prstGeom prst="roundRect">
              <a:avLst>
                <a:gd name="adj" fmla="val 1273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a:off x="2311102" y="2886930"/>
              <a:ext cx="1098142" cy="1098142"/>
            </a:xfrm>
            <a:prstGeom prst="roundRect">
              <a:avLst>
                <a:gd name="adj" fmla="val 12732"/>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8616421" y="3068020"/>
            <a:ext cx="1258850" cy="1258850"/>
            <a:chOff x="2236394" y="2812222"/>
            <a:chExt cx="1258850" cy="1258850"/>
          </a:xfrm>
        </p:grpSpPr>
        <p:sp>
          <p:nvSpPr>
            <p:cNvPr id="84" name="圆角矩形 83"/>
            <p:cNvSpPr/>
            <p:nvPr/>
          </p:nvSpPr>
          <p:spPr>
            <a:xfrm>
              <a:off x="2236394" y="2812222"/>
              <a:ext cx="1258850" cy="1258850"/>
            </a:xfrm>
            <a:prstGeom prst="roundRect">
              <a:avLst>
                <a:gd name="adj" fmla="val 12732"/>
              </a:avLst>
            </a:prstGeom>
            <a:solidFill>
              <a:srgbClr val="4E7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圆角矩形 84"/>
            <p:cNvSpPr/>
            <p:nvPr/>
          </p:nvSpPr>
          <p:spPr>
            <a:xfrm>
              <a:off x="2311102" y="2886930"/>
              <a:ext cx="1098142" cy="1098142"/>
            </a:xfrm>
            <a:prstGeom prst="roundRect">
              <a:avLst>
                <a:gd name="adj" fmla="val 12732"/>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矩形 85"/>
          <p:cNvSpPr/>
          <p:nvPr/>
        </p:nvSpPr>
        <p:spPr>
          <a:xfrm>
            <a:off x="4105228" y="3054957"/>
            <a:ext cx="686406" cy="1200329"/>
          </a:xfrm>
          <a:prstGeom prst="rect">
            <a:avLst/>
          </a:prstGeom>
          <a:noFill/>
        </p:spPr>
        <p:txBody>
          <a:bodyPr wrap="none" lIns="91440" tIns="45720" rIns="91440" bIns="45720">
            <a:spAutoFit/>
          </a:bodyPr>
          <a:lstStyle/>
          <a:p>
            <a:pPr algn="ctr"/>
            <a:r>
              <a:rPr lang="en-US" altLang="zh-CN" sz="7200" b="0" cap="none" spc="0" dirty="0" smtClean="0">
                <a:ln w="0"/>
                <a:solidFill>
                  <a:schemeClr val="tx1">
                    <a:lumMod val="85000"/>
                    <a:lumOff val="15000"/>
                  </a:schemeClr>
                </a:solidFill>
                <a:effectLst>
                  <a:outerShdw blurRad="38100" dist="19050" dir="2700000" algn="tl" rotWithShape="0">
                    <a:schemeClr val="dk1">
                      <a:alpha val="40000"/>
                    </a:schemeClr>
                  </a:outerShdw>
                </a:effectLst>
              </a:rPr>
              <a:t>B</a:t>
            </a:r>
            <a:endParaRPr lang="zh-CN" altLang="en-US" sz="7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sp>
        <p:nvSpPr>
          <p:cNvPr id="87" name="矩形 86"/>
          <p:cNvSpPr/>
          <p:nvPr/>
        </p:nvSpPr>
        <p:spPr>
          <a:xfrm>
            <a:off x="5705762" y="3054957"/>
            <a:ext cx="676787" cy="1200329"/>
          </a:xfrm>
          <a:prstGeom prst="rect">
            <a:avLst/>
          </a:prstGeom>
          <a:noFill/>
        </p:spPr>
        <p:txBody>
          <a:bodyPr wrap="none" lIns="91440" tIns="45720" rIns="91440" bIns="45720">
            <a:spAutoFit/>
          </a:bodyPr>
          <a:lstStyle/>
          <a:p>
            <a:pPr algn="ctr"/>
            <a:r>
              <a:rPr lang="en-US" altLang="zh-CN" sz="7200" b="0" cap="none" spc="0" dirty="0" smtClean="0">
                <a:ln w="0"/>
                <a:solidFill>
                  <a:schemeClr val="bg1"/>
                </a:solidFill>
                <a:effectLst>
                  <a:outerShdw blurRad="38100" dist="19050" dir="2700000" algn="tl" rotWithShape="0">
                    <a:schemeClr val="dk1">
                      <a:alpha val="40000"/>
                    </a:schemeClr>
                  </a:outerShdw>
                </a:effectLst>
              </a:rPr>
              <a:t>C</a:t>
            </a:r>
            <a:endParaRPr lang="zh-CN" altLang="en-US" sz="7200" b="0" cap="none" spc="0" dirty="0">
              <a:ln w="0"/>
              <a:solidFill>
                <a:schemeClr val="bg1"/>
              </a:solidFill>
              <a:effectLst>
                <a:outerShdw blurRad="38100" dist="19050" dir="2700000" algn="tl" rotWithShape="0">
                  <a:schemeClr val="dk1">
                    <a:alpha val="40000"/>
                  </a:schemeClr>
                </a:outerShdw>
              </a:effectLst>
            </a:endParaRPr>
          </a:p>
        </p:txBody>
      </p:sp>
      <p:sp>
        <p:nvSpPr>
          <p:cNvPr id="88" name="矩形 87"/>
          <p:cNvSpPr/>
          <p:nvPr/>
        </p:nvSpPr>
        <p:spPr>
          <a:xfrm>
            <a:off x="7263817" y="3054957"/>
            <a:ext cx="752129" cy="1200329"/>
          </a:xfrm>
          <a:prstGeom prst="rect">
            <a:avLst/>
          </a:prstGeom>
          <a:noFill/>
        </p:spPr>
        <p:txBody>
          <a:bodyPr wrap="none" lIns="91440" tIns="45720" rIns="91440" bIns="45720">
            <a:spAutoFit/>
          </a:bodyPr>
          <a:lstStyle/>
          <a:p>
            <a:pPr algn="ctr"/>
            <a:r>
              <a:rPr lang="en-US" altLang="zh-CN" sz="7200" b="0" cap="none" spc="0" dirty="0" smtClean="0">
                <a:ln w="0"/>
                <a:solidFill>
                  <a:schemeClr val="bg1"/>
                </a:solidFill>
                <a:effectLst>
                  <a:outerShdw blurRad="38100" dist="19050" dir="2700000" algn="tl" rotWithShape="0">
                    <a:schemeClr val="dk1">
                      <a:alpha val="40000"/>
                    </a:schemeClr>
                  </a:outerShdw>
                </a:effectLst>
              </a:rPr>
              <a:t>D</a:t>
            </a:r>
            <a:endParaRPr lang="zh-CN" altLang="en-US" sz="7200" b="0" cap="none" spc="0" dirty="0">
              <a:ln w="0"/>
              <a:solidFill>
                <a:schemeClr val="bg1"/>
              </a:solidFill>
              <a:effectLst>
                <a:outerShdw blurRad="38100" dist="19050" dir="2700000" algn="tl" rotWithShape="0">
                  <a:schemeClr val="dk1">
                    <a:alpha val="40000"/>
                  </a:schemeClr>
                </a:outerShdw>
              </a:effectLst>
            </a:endParaRPr>
          </a:p>
        </p:txBody>
      </p:sp>
      <p:sp>
        <p:nvSpPr>
          <p:cNvPr id="89" name="矩形 88"/>
          <p:cNvSpPr/>
          <p:nvPr/>
        </p:nvSpPr>
        <p:spPr>
          <a:xfrm>
            <a:off x="8922645" y="3054957"/>
            <a:ext cx="635110" cy="1200329"/>
          </a:xfrm>
          <a:prstGeom prst="rect">
            <a:avLst/>
          </a:prstGeom>
          <a:noFill/>
        </p:spPr>
        <p:txBody>
          <a:bodyPr wrap="none" lIns="91440" tIns="45720" rIns="91440" bIns="45720">
            <a:spAutoFit/>
          </a:bodyPr>
          <a:lstStyle/>
          <a:p>
            <a:pPr algn="ctr"/>
            <a:r>
              <a:rPr lang="en-US" altLang="zh-CN" sz="7200" b="0" cap="none" spc="0" dirty="0" smtClean="0">
                <a:ln w="0"/>
                <a:solidFill>
                  <a:schemeClr val="bg1"/>
                </a:solidFill>
                <a:effectLst>
                  <a:outerShdw blurRad="38100" dist="19050" dir="2700000" algn="tl" rotWithShape="0">
                    <a:schemeClr val="dk1">
                      <a:alpha val="40000"/>
                    </a:schemeClr>
                  </a:outerShdw>
                </a:effectLst>
              </a:rPr>
              <a:t>E</a:t>
            </a:r>
            <a:endParaRPr lang="zh-CN" altLang="en-US" sz="7200" b="0" cap="none" spc="0" dirty="0">
              <a:ln w="0"/>
              <a:solidFill>
                <a:schemeClr val="bg1"/>
              </a:solidFill>
              <a:effectLst>
                <a:outerShdw blurRad="38100" dist="19050" dir="2700000" algn="tl" rotWithShape="0">
                  <a:schemeClr val="dk1">
                    <a:alpha val="40000"/>
                  </a:schemeClr>
                </a:outerShdw>
              </a:effectLst>
            </a:endParaRPr>
          </a:p>
        </p:txBody>
      </p:sp>
      <p:sp>
        <p:nvSpPr>
          <p:cNvPr id="97" name="圆角矩形 96"/>
          <p:cNvSpPr/>
          <p:nvPr/>
        </p:nvSpPr>
        <p:spPr>
          <a:xfrm>
            <a:off x="3799773" y="3071245"/>
            <a:ext cx="1286266" cy="1286266"/>
          </a:xfrm>
          <a:prstGeom prst="roundRect">
            <a:avLst>
              <a:gd name="adj" fmla="val 12732"/>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圆角矩形 101"/>
          <p:cNvSpPr/>
          <p:nvPr/>
        </p:nvSpPr>
        <p:spPr>
          <a:xfrm>
            <a:off x="5402629" y="3071245"/>
            <a:ext cx="1286266" cy="1286266"/>
          </a:xfrm>
          <a:prstGeom prst="roundRect">
            <a:avLst>
              <a:gd name="adj" fmla="val 12732"/>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圆角矩形 102"/>
          <p:cNvSpPr/>
          <p:nvPr/>
        </p:nvSpPr>
        <p:spPr>
          <a:xfrm>
            <a:off x="6994004" y="3071245"/>
            <a:ext cx="1286266" cy="1286266"/>
          </a:xfrm>
          <a:prstGeom prst="roundRect">
            <a:avLst>
              <a:gd name="adj" fmla="val 12732"/>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a:off x="8597067" y="3071245"/>
            <a:ext cx="1286266" cy="1286266"/>
          </a:xfrm>
          <a:prstGeom prst="roundRect">
            <a:avLst>
              <a:gd name="adj" fmla="val 12732"/>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55472" y="490778"/>
            <a:ext cx="3897129" cy="944880"/>
          </a:xfrm>
          <a:prstGeom prst="rect">
            <a:avLst/>
          </a:prstGeom>
          <a:noFill/>
        </p:spPr>
        <p:txBody>
          <a:bodyPr wrap="square" rtlCol="0">
            <a:spAutoFit/>
          </a:bodyPr>
          <a:lstStyle/>
          <a:p>
            <a:r>
              <a:rPr lang="zh-CN" altLang="en-US" sz="2800">
                <a:sym typeface="+mn-ea"/>
              </a:rPr>
              <a:t>发展趋势</a:t>
            </a:r>
            <a:endParaRPr lang="zh-CN" altLang="en-US" sz="2800"/>
          </a:p>
          <a:p>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1055837" y="583660"/>
            <a:ext cx="437061" cy="324390"/>
          </a:xfrm>
          <a:prstGeom prst="rect">
            <a:avLst/>
          </a:prstGeom>
          <a:solidFill>
            <a:srgbClr val="4E7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1147361" y="5792725"/>
            <a:ext cx="704211" cy="455795"/>
            <a:chOff x="2894013" y="908050"/>
            <a:chExt cx="7137400" cy="4619626"/>
          </a:xfrm>
        </p:grpSpPr>
        <p:sp>
          <p:nvSpPr>
            <p:cNvPr id="13" name="AutoShape 3"/>
            <p:cNvSpPr>
              <a:spLocks noChangeAspect="1" noChangeArrowheads="1" noTextEdit="1"/>
            </p:cNvSpPr>
            <p:nvPr/>
          </p:nvSpPr>
          <p:spPr bwMode="auto">
            <a:xfrm>
              <a:off x="2894013" y="908050"/>
              <a:ext cx="71374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Freeform 5"/>
            <p:cNvSpPr>
              <a:spLocks noEditPoints="1"/>
            </p:cNvSpPr>
            <p:nvPr/>
          </p:nvSpPr>
          <p:spPr bwMode="auto">
            <a:xfrm>
              <a:off x="5538788" y="909638"/>
              <a:ext cx="4492625" cy="4618038"/>
            </a:xfrm>
            <a:custGeom>
              <a:avLst/>
              <a:gdLst>
                <a:gd name="T0" fmla="*/ 1495 w 1913"/>
                <a:gd name="T1" fmla="*/ 277 h 1965"/>
                <a:gd name="T2" fmla="*/ 706 w 1913"/>
                <a:gd name="T3" fmla="*/ 0 h 1965"/>
                <a:gd name="T4" fmla="*/ 138 w 1913"/>
                <a:gd name="T5" fmla="*/ 311 h 1965"/>
                <a:gd name="T6" fmla="*/ 0 w 1913"/>
                <a:gd name="T7" fmla="*/ 983 h 1965"/>
                <a:gd name="T8" fmla="*/ 138 w 1913"/>
                <a:gd name="T9" fmla="*/ 1655 h 1965"/>
                <a:gd name="T10" fmla="*/ 706 w 1913"/>
                <a:gd name="T11" fmla="*/ 1965 h 1965"/>
                <a:gd name="T12" fmla="*/ 1495 w 1913"/>
                <a:gd name="T13" fmla="*/ 1688 h 1965"/>
                <a:gd name="T14" fmla="*/ 1913 w 1913"/>
                <a:gd name="T15" fmla="*/ 983 h 1965"/>
                <a:gd name="T16" fmla="*/ 1495 w 1913"/>
                <a:gd name="T17" fmla="*/ 277 h 1965"/>
                <a:gd name="T18" fmla="*/ 1368 w 1913"/>
                <a:gd name="T19" fmla="*/ 1514 h 1965"/>
                <a:gd name="T20" fmla="*/ 706 w 1913"/>
                <a:gd name="T21" fmla="*/ 1750 h 1965"/>
                <a:gd name="T22" fmla="*/ 215 w 1913"/>
                <a:gd name="T23" fmla="*/ 983 h 1965"/>
                <a:gd name="T24" fmla="*/ 706 w 1913"/>
                <a:gd name="T25" fmla="*/ 216 h 1965"/>
                <a:gd name="T26" fmla="*/ 1368 w 1913"/>
                <a:gd name="T27" fmla="*/ 451 h 1965"/>
                <a:gd name="T28" fmla="*/ 1697 w 1913"/>
                <a:gd name="T29" fmla="*/ 983 h 1965"/>
                <a:gd name="T30" fmla="*/ 1368 w 1913"/>
                <a:gd name="T31" fmla="*/ 1514 h 1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3" h="1965">
                  <a:moveTo>
                    <a:pt x="1495" y="277"/>
                  </a:moveTo>
                  <a:cubicBezTo>
                    <a:pt x="1258" y="104"/>
                    <a:pt x="963" y="0"/>
                    <a:pt x="706" y="0"/>
                  </a:cubicBezTo>
                  <a:cubicBezTo>
                    <a:pt x="447" y="0"/>
                    <a:pt x="256" y="105"/>
                    <a:pt x="138" y="311"/>
                  </a:cubicBezTo>
                  <a:cubicBezTo>
                    <a:pt x="45" y="472"/>
                    <a:pt x="0" y="692"/>
                    <a:pt x="0" y="983"/>
                  </a:cubicBezTo>
                  <a:cubicBezTo>
                    <a:pt x="0" y="1274"/>
                    <a:pt x="45" y="1494"/>
                    <a:pt x="138" y="1655"/>
                  </a:cubicBezTo>
                  <a:cubicBezTo>
                    <a:pt x="256" y="1861"/>
                    <a:pt x="447" y="1965"/>
                    <a:pt x="706" y="1965"/>
                  </a:cubicBezTo>
                  <a:cubicBezTo>
                    <a:pt x="963" y="1965"/>
                    <a:pt x="1258" y="1862"/>
                    <a:pt x="1495" y="1688"/>
                  </a:cubicBezTo>
                  <a:cubicBezTo>
                    <a:pt x="1765" y="1491"/>
                    <a:pt x="1913" y="1240"/>
                    <a:pt x="1913" y="983"/>
                  </a:cubicBezTo>
                  <a:cubicBezTo>
                    <a:pt x="1913" y="725"/>
                    <a:pt x="1765" y="475"/>
                    <a:pt x="1495" y="277"/>
                  </a:cubicBezTo>
                  <a:close/>
                  <a:moveTo>
                    <a:pt x="1368" y="1514"/>
                  </a:moveTo>
                  <a:cubicBezTo>
                    <a:pt x="1170" y="1659"/>
                    <a:pt x="916" y="1750"/>
                    <a:pt x="706" y="1750"/>
                  </a:cubicBezTo>
                  <a:cubicBezTo>
                    <a:pt x="478" y="1750"/>
                    <a:pt x="215" y="1662"/>
                    <a:pt x="215" y="983"/>
                  </a:cubicBezTo>
                  <a:cubicBezTo>
                    <a:pt x="215" y="303"/>
                    <a:pt x="478" y="216"/>
                    <a:pt x="706" y="216"/>
                  </a:cubicBezTo>
                  <a:cubicBezTo>
                    <a:pt x="916" y="216"/>
                    <a:pt x="1170" y="306"/>
                    <a:pt x="1368" y="451"/>
                  </a:cubicBezTo>
                  <a:cubicBezTo>
                    <a:pt x="1577" y="605"/>
                    <a:pt x="1697" y="798"/>
                    <a:pt x="1697" y="983"/>
                  </a:cubicBezTo>
                  <a:cubicBezTo>
                    <a:pt x="1697" y="1167"/>
                    <a:pt x="1577" y="1361"/>
                    <a:pt x="1368" y="1514"/>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15" name="Freeform 6"/>
            <p:cNvSpPr/>
            <p:nvPr/>
          </p:nvSpPr>
          <p:spPr bwMode="auto">
            <a:xfrm>
              <a:off x="2895601" y="1168400"/>
              <a:ext cx="2414588" cy="504825"/>
            </a:xfrm>
            <a:custGeom>
              <a:avLst/>
              <a:gdLst>
                <a:gd name="T0" fmla="*/ 921 w 1028"/>
                <a:gd name="T1" fmla="*/ 0 h 215"/>
                <a:gd name="T2" fmla="*/ 108 w 1028"/>
                <a:gd name="T3" fmla="*/ 0 h 215"/>
                <a:gd name="T4" fmla="*/ 0 w 1028"/>
                <a:gd name="T5" fmla="*/ 107 h 215"/>
                <a:gd name="T6" fmla="*/ 108 w 1028"/>
                <a:gd name="T7" fmla="*/ 215 h 215"/>
                <a:gd name="T8" fmla="*/ 921 w 1028"/>
                <a:gd name="T9" fmla="*/ 215 h 215"/>
                <a:gd name="T10" fmla="*/ 1028 w 1028"/>
                <a:gd name="T11" fmla="*/ 107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7"/>
                  </a:cubicBezTo>
                  <a:cubicBezTo>
                    <a:pt x="0" y="167"/>
                    <a:pt x="48" y="215"/>
                    <a:pt x="108" y="215"/>
                  </a:cubicBezTo>
                  <a:cubicBezTo>
                    <a:pt x="921" y="215"/>
                    <a:pt x="921" y="215"/>
                    <a:pt x="921" y="215"/>
                  </a:cubicBezTo>
                  <a:cubicBezTo>
                    <a:pt x="980" y="215"/>
                    <a:pt x="1028" y="167"/>
                    <a:pt x="1028" y="107"/>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16" name="Freeform 7"/>
            <p:cNvSpPr/>
            <p:nvPr/>
          </p:nvSpPr>
          <p:spPr bwMode="auto">
            <a:xfrm>
              <a:off x="2895601" y="2092325"/>
              <a:ext cx="2414588" cy="504825"/>
            </a:xfrm>
            <a:custGeom>
              <a:avLst/>
              <a:gdLst>
                <a:gd name="T0" fmla="*/ 921 w 1028"/>
                <a:gd name="T1" fmla="*/ 0 h 215"/>
                <a:gd name="T2" fmla="*/ 108 w 1028"/>
                <a:gd name="T3" fmla="*/ 0 h 215"/>
                <a:gd name="T4" fmla="*/ 0 w 1028"/>
                <a:gd name="T5" fmla="*/ 108 h 215"/>
                <a:gd name="T6" fmla="*/ 108 w 1028"/>
                <a:gd name="T7" fmla="*/ 215 h 215"/>
                <a:gd name="T8" fmla="*/ 921 w 1028"/>
                <a:gd name="T9" fmla="*/ 215 h 215"/>
                <a:gd name="T10" fmla="*/ 1028 w 1028"/>
                <a:gd name="T11" fmla="*/ 108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8"/>
                  </a:cubicBezTo>
                  <a:cubicBezTo>
                    <a:pt x="0" y="167"/>
                    <a:pt x="48" y="215"/>
                    <a:pt x="108" y="215"/>
                  </a:cubicBezTo>
                  <a:cubicBezTo>
                    <a:pt x="921" y="215"/>
                    <a:pt x="921" y="215"/>
                    <a:pt x="921" y="215"/>
                  </a:cubicBezTo>
                  <a:cubicBezTo>
                    <a:pt x="980" y="215"/>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17" name="Freeform 8"/>
            <p:cNvSpPr/>
            <p:nvPr/>
          </p:nvSpPr>
          <p:spPr bwMode="auto">
            <a:xfrm>
              <a:off x="2895601" y="3016250"/>
              <a:ext cx="2414588" cy="504825"/>
            </a:xfrm>
            <a:custGeom>
              <a:avLst/>
              <a:gdLst>
                <a:gd name="T0" fmla="*/ 921 w 1028"/>
                <a:gd name="T1" fmla="*/ 0 h 215"/>
                <a:gd name="T2" fmla="*/ 108 w 1028"/>
                <a:gd name="T3" fmla="*/ 0 h 215"/>
                <a:gd name="T4" fmla="*/ 0 w 1028"/>
                <a:gd name="T5" fmla="*/ 108 h 215"/>
                <a:gd name="T6" fmla="*/ 108 w 1028"/>
                <a:gd name="T7" fmla="*/ 215 h 215"/>
                <a:gd name="T8" fmla="*/ 921 w 1028"/>
                <a:gd name="T9" fmla="*/ 215 h 215"/>
                <a:gd name="T10" fmla="*/ 1028 w 1028"/>
                <a:gd name="T11" fmla="*/ 108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8"/>
                  </a:cubicBezTo>
                  <a:cubicBezTo>
                    <a:pt x="0" y="167"/>
                    <a:pt x="48" y="215"/>
                    <a:pt x="108" y="215"/>
                  </a:cubicBezTo>
                  <a:cubicBezTo>
                    <a:pt x="921" y="215"/>
                    <a:pt x="921" y="215"/>
                    <a:pt x="921" y="215"/>
                  </a:cubicBezTo>
                  <a:cubicBezTo>
                    <a:pt x="980" y="215"/>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18" name="Freeform 9"/>
            <p:cNvSpPr/>
            <p:nvPr/>
          </p:nvSpPr>
          <p:spPr bwMode="auto">
            <a:xfrm>
              <a:off x="2895601" y="3938588"/>
              <a:ext cx="2414588" cy="508000"/>
            </a:xfrm>
            <a:custGeom>
              <a:avLst/>
              <a:gdLst>
                <a:gd name="T0" fmla="*/ 921 w 1028"/>
                <a:gd name="T1" fmla="*/ 0 h 216"/>
                <a:gd name="T2" fmla="*/ 108 w 1028"/>
                <a:gd name="T3" fmla="*/ 0 h 216"/>
                <a:gd name="T4" fmla="*/ 0 w 1028"/>
                <a:gd name="T5" fmla="*/ 108 h 216"/>
                <a:gd name="T6" fmla="*/ 108 w 1028"/>
                <a:gd name="T7" fmla="*/ 216 h 216"/>
                <a:gd name="T8" fmla="*/ 921 w 1028"/>
                <a:gd name="T9" fmla="*/ 216 h 216"/>
                <a:gd name="T10" fmla="*/ 1028 w 1028"/>
                <a:gd name="T11" fmla="*/ 108 h 216"/>
                <a:gd name="T12" fmla="*/ 921 w 1028"/>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1028" h="216">
                  <a:moveTo>
                    <a:pt x="921" y="0"/>
                  </a:moveTo>
                  <a:cubicBezTo>
                    <a:pt x="108" y="0"/>
                    <a:pt x="108" y="0"/>
                    <a:pt x="108" y="0"/>
                  </a:cubicBezTo>
                  <a:cubicBezTo>
                    <a:pt x="48" y="0"/>
                    <a:pt x="0" y="48"/>
                    <a:pt x="0" y="108"/>
                  </a:cubicBezTo>
                  <a:cubicBezTo>
                    <a:pt x="0" y="167"/>
                    <a:pt x="48" y="216"/>
                    <a:pt x="108" y="216"/>
                  </a:cubicBezTo>
                  <a:cubicBezTo>
                    <a:pt x="921" y="216"/>
                    <a:pt x="921" y="216"/>
                    <a:pt x="921" y="216"/>
                  </a:cubicBezTo>
                  <a:cubicBezTo>
                    <a:pt x="980" y="216"/>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19" name="Freeform 10"/>
            <p:cNvSpPr/>
            <p:nvPr/>
          </p:nvSpPr>
          <p:spPr bwMode="auto">
            <a:xfrm>
              <a:off x="2895601" y="4862513"/>
              <a:ext cx="2414588" cy="506413"/>
            </a:xfrm>
            <a:custGeom>
              <a:avLst/>
              <a:gdLst>
                <a:gd name="T0" fmla="*/ 921 w 1028"/>
                <a:gd name="T1" fmla="*/ 0 h 216"/>
                <a:gd name="T2" fmla="*/ 108 w 1028"/>
                <a:gd name="T3" fmla="*/ 0 h 216"/>
                <a:gd name="T4" fmla="*/ 0 w 1028"/>
                <a:gd name="T5" fmla="*/ 108 h 216"/>
                <a:gd name="T6" fmla="*/ 108 w 1028"/>
                <a:gd name="T7" fmla="*/ 216 h 216"/>
                <a:gd name="T8" fmla="*/ 921 w 1028"/>
                <a:gd name="T9" fmla="*/ 216 h 216"/>
                <a:gd name="T10" fmla="*/ 1028 w 1028"/>
                <a:gd name="T11" fmla="*/ 108 h 216"/>
                <a:gd name="T12" fmla="*/ 921 w 1028"/>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1028" h="216">
                  <a:moveTo>
                    <a:pt x="921" y="0"/>
                  </a:moveTo>
                  <a:cubicBezTo>
                    <a:pt x="108" y="0"/>
                    <a:pt x="108" y="0"/>
                    <a:pt x="108" y="0"/>
                  </a:cubicBezTo>
                  <a:cubicBezTo>
                    <a:pt x="48" y="0"/>
                    <a:pt x="0" y="48"/>
                    <a:pt x="0" y="108"/>
                  </a:cubicBezTo>
                  <a:cubicBezTo>
                    <a:pt x="0" y="167"/>
                    <a:pt x="48" y="216"/>
                    <a:pt x="108" y="216"/>
                  </a:cubicBezTo>
                  <a:cubicBezTo>
                    <a:pt x="921" y="216"/>
                    <a:pt x="921" y="216"/>
                    <a:pt x="921" y="216"/>
                  </a:cubicBezTo>
                  <a:cubicBezTo>
                    <a:pt x="980" y="216"/>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grpSp>
      <p:sp>
        <p:nvSpPr>
          <p:cNvPr id="20" name="文本框 19"/>
          <p:cNvSpPr txBox="1"/>
          <p:nvPr/>
        </p:nvSpPr>
        <p:spPr>
          <a:xfrm>
            <a:off x="11412315" y="5877787"/>
            <a:ext cx="558014"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08</a:t>
            </a:r>
            <a:endParaRPr lang="zh-CN" altLang="en-US" sz="1600" dirty="0">
              <a:latin typeface="微软雅黑" panose="020B0503020204020204" pitchFamily="34" charset="-122"/>
              <a:ea typeface="微软雅黑" panose="020B0503020204020204" pitchFamily="34" charset="-122"/>
            </a:endParaRPr>
          </a:p>
        </p:txBody>
      </p:sp>
      <p:sp>
        <p:nvSpPr>
          <p:cNvPr id="4" name="内容占位符 2"/>
          <p:cNvSpPr>
            <a:spLocks noGrp="1"/>
          </p:cNvSpPr>
          <p:nvPr/>
        </p:nvSpPr>
        <p:spPr>
          <a:xfrm>
            <a:off x="838200" y="1469390"/>
            <a:ext cx="10515600" cy="4707890"/>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买车之后，定期给爱车做例行保养是车主们的“必修课”。如今，汽车养护业正迅速崛起，已发展成为我国服务业的一个新兴支柱产业。</a:t>
            </a:r>
            <a:endParaRPr lang="zh-CN" altLang="en-US"/>
          </a:p>
          <a:p>
            <a:r>
              <a:rPr lang="zh-CN" altLang="en-US"/>
              <a:t>在全部汽车拥有量中，轿车的比例上升、商用车比例逐年下降，而且高档次汽车比例不断增加，汽车养护的需求与日俱增，我国汽车养护市场前景广阔，汽车养护业逐渐成为服务业领域的朝阳产业。</a:t>
            </a:r>
            <a:endParaRPr lang="zh-CN" altLang="en-US"/>
          </a:p>
          <a:p>
            <a:r>
              <a:rPr lang="zh-CN" altLang="en-US"/>
              <a:t>我国拥有最大的汽车市场，也必定拥有规模最庞大的汽车后市场。根据欧美国家的经验，汽车后市场是产业链中最稳定的利润来源，占总利润60-70%，因此汽车后市场是汽车产业的战略重心，注定是必争必急之地，但中国汽车后市场还未形成强势的品牌，进入汽车后市场是一个很好的机遇。</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55472" y="490778"/>
            <a:ext cx="3897129" cy="944880"/>
          </a:xfrm>
          <a:prstGeom prst="rect">
            <a:avLst/>
          </a:prstGeom>
          <a:noFill/>
        </p:spPr>
        <p:txBody>
          <a:bodyPr wrap="square" rtlCol="0">
            <a:spAutoFit/>
          </a:bodyPr>
          <a:lstStyle/>
          <a:p>
            <a:r>
              <a:rPr lang="zh-CN" altLang="en-US" sz="2800">
                <a:sym typeface="+mn-ea"/>
              </a:rPr>
              <a:t>发展趋势</a:t>
            </a:r>
            <a:endParaRPr lang="zh-CN" altLang="en-US" sz="2800"/>
          </a:p>
          <a:p>
            <a:endParaRPr lang="zh-CN" altLang="en-US" sz="2800" dirty="0">
              <a:latin typeface="微软雅黑" panose="020B0503020204020204" pitchFamily="34" charset="-122"/>
              <a:ea typeface="微软雅黑" panose="020B0503020204020204" pitchFamily="34" charset="-122"/>
            </a:endParaRPr>
          </a:p>
        </p:txBody>
      </p:sp>
      <p:sp>
        <p:nvSpPr>
          <p:cNvPr id="3" name="矩形 2"/>
          <p:cNvSpPr/>
          <p:nvPr/>
        </p:nvSpPr>
        <p:spPr>
          <a:xfrm>
            <a:off x="1055837" y="583660"/>
            <a:ext cx="437061" cy="324390"/>
          </a:xfrm>
          <a:prstGeom prst="rect">
            <a:avLst/>
          </a:prstGeom>
          <a:solidFill>
            <a:srgbClr val="4E7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同心圆 102"/>
          <p:cNvSpPr/>
          <p:nvPr/>
        </p:nvSpPr>
        <p:spPr>
          <a:xfrm>
            <a:off x="3764558" y="1098193"/>
            <a:ext cx="4662884" cy="4662884"/>
          </a:xfrm>
          <a:prstGeom prst="donut">
            <a:avLst>
              <a:gd name="adj" fmla="val 22195"/>
            </a:avLst>
          </a:prstGeom>
          <a:solidFill>
            <a:srgbClr val="4C4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 name="椭圆 103"/>
          <p:cNvSpPr/>
          <p:nvPr/>
        </p:nvSpPr>
        <p:spPr>
          <a:xfrm>
            <a:off x="3808412" y="1141412"/>
            <a:ext cx="4575176" cy="457517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p:nvPr/>
        </p:nvSpPr>
        <p:spPr>
          <a:xfrm>
            <a:off x="4749800" y="2082800"/>
            <a:ext cx="2692400" cy="26924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p:nvPr/>
        </p:nvSpPr>
        <p:spPr>
          <a:xfrm>
            <a:off x="4241800" y="1574800"/>
            <a:ext cx="3708400" cy="3708400"/>
          </a:xfrm>
          <a:prstGeom prst="ellipse">
            <a:avLst/>
          </a:prstGeom>
          <a:noFill/>
          <a:ln w="317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9" name="图片 2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9145394" flipH="1">
            <a:off x="4510943" y="2033557"/>
            <a:ext cx="956732" cy="573701"/>
          </a:xfrm>
          <a:prstGeom prst="rect">
            <a:avLst/>
          </a:prstGeom>
        </p:spPr>
      </p:pic>
      <p:pic>
        <p:nvPicPr>
          <p:cNvPr id="260" name="图片 25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2879226" flipH="1">
            <a:off x="6816597" y="2105099"/>
            <a:ext cx="956732" cy="573701"/>
          </a:xfrm>
          <a:prstGeom prst="rect">
            <a:avLst/>
          </a:prstGeom>
        </p:spPr>
      </p:pic>
      <p:pic>
        <p:nvPicPr>
          <p:cNvPr id="261" name="图片 2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3387879" flipH="1">
            <a:off x="4456356" y="4200231"/>
            <a:ext cx="956732" cy="573701"/>
          </a:xfrm>
          <a:prstGeom prst="rect">
            <a:avLst/>
          </a:prstGeom>
        </p:spPr>
      </p:pic>
      <p:pic>
        <p:nvPicPr>
          <p:cNvPr id="262" name="图片 2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016187" flipH="1">
            <a:off x="6776527" y="4252658"/>
            <a:ext cx="956732" cy="573701"/>
          </a:xfrm>
          <a:prstGeom prst="rect">
            <a:avLst/>
          </a:prstGeom>
        </p:spPr>
      </p:pic>
      <p:grpSp>
        <p:nvGrpSpPr>
          <p:cNvPr id="125" name="组合 124"/>
          <p:cNvGrpSpPr/>
          <p:nvPr/>
        </p:nvGrpSpPr>
        <p:grpSpPr>
          <a:xfrm>
            <a:off x="1062802" y="1494426"/>
            <a:ext cx="3965364" cy="935007"/>
            <a:chOff x="1062802" y="1494426"/>
            <a:chExt cx="3965364" cy="935007"/>
          </a:xfrm>
        </p:grpSpPr>
        <p:sp>
          <p:nvSpPr>
            <p:cNvPr id="113" name="同心圆 112"/>
            <p:cNvSpPr/>
            <p:nvPr/>
          </p:nvSpPr>
          <p:spPr>
            <a:xfrm>
              <a:off x="4867419" y="2268686"/>
              <a:ext cx="160747" cy="160747"/>
            </a:xfrm>
            <a:prstGeom prst="donut">
              <a:avLst>
                <a:gd name="adj" fmla="val 17017"/>
              </a:avLst>
            </a:prstGeom>
            <a:solidFill>
              <a:srgbClr val="F2740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15" name="肘形连接符 114"/>
            <p:cNvCxnSpPr>
              <a:stCxn id="113" idx="2"/>
              <a:endCxn id="283" idx="6"/>
            </p:cNvCxnSpPr>
            <p:nvPr/>
          </p:nvCxnSpPr>
          <p:spPr>
            <a:xfrm rot="10800000">
              <a:off x="1223549" y="1574800"/>
              <a:ext cx="3643870" cy="774260"/>
            </a:xfrm>
            <a:prstGeom prst="bentConnector3">
              <a:avLst>
                <a:gd name="adj1" fmla="val 24048"/>
              </a:avLst>
            </a:prstGeom>
            <a:ln w="31750">
              <a:solidFill>
                <a:srgbClr val="F27405">
                  <a:alpha val="60000"/>
                </a:srgbClr>
              </a:solidFill>
            </a:ln>
          </p:spPr>
          <p:style>
            <a:lnRef idx="1">
              <a:schemeClr val="accent1"/>
            </a:lnRef>
            <a:fillRef idx="0">
              <a:schemeClr val="accent1"/>
            </a:fillRef>
            <a:effectRef idx="0">
              <a:schemeClr val="accent1"/>
            </a:effectRef>
            <a:fontRef idx="minor">
              <a:schemeClr val="tx1"/>
            </a:fontRef>
          </p:style>
        </p:cxnSp>
        <p:sp>
          <p:nvSpPr>
            <p:cNvPr id="283" name="同心圆 282"/>
            <p:cNvSpPr/>
            <p:nvPr/>
          </p:nvSpPr>
          <p:spPr>
            <a:xfrm>
              <a:off x="1062802" y="1494426"/>
              <a:ext cx="160747" cy="160747"/>
            </a:xfrm>
            <a:prstGeom prst="donut">
              <a:avLst>
                <a:gd name="adj" fmla="val 17017"/>
              </a:avLst>
            </a:prstGeom>
            <a:solidFill>
              <a:srgbClr val="F2740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94" name="组合 293"/>
          <p:cNvGrpSpPr/>
          <p:nvPr/>
        </p:nvGrpSpPr>
        <p:grpSpPr>
          <a:xfrm flipH="1">
            <a:off x="7206063" y="1494426"/>
            <a:ext cx="3930250" cy="935007"/>
            <a:chOff x="1062802" y="1494426"/>
            <a:chExt cx="3965364" cy="935007"/>
          </a:xfrm>
        </p:grpSpPr>
        <p:sp>
          <p:nvSpPr>
            <p:cNvPr id="295" name="同心圆 294"/>
            <p:cNvSpPr/>
            <p:nvPr/>
          </p:nvSpPr>
          <p:spPr>
            <a:xfrm>
              <a:off x="4867419" y="2268686"/>
              <a:ext cx="160747" cy="160747"/>
            </a:xfrm>
            <a:prstGeom prst="donut">
              <a:avLst>
                <a:gd name="adj" fmla="val 17017"/>
              </a:avLst>
            </a:prstGeom>
            <a:solidFill>
              <a:srgbClr val="F2740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96" name="肘形连接符 295"/>
            <p:cNvCxnSpPr>
              <a:stCxn id="295" idx="2"/>
              <a:endCxn id="297" idx="6"/>
            </p:cNvCxnSpPr>
            <p:nvPr/>
          </p:nvCxnSpPr>
          <p:spPr>
            <a:xfrm rot="10800000">
              <a:off x="1223549" y="1574800"/>
              <a:ext cx="3643870" cy="774260"/>
            </a:xfrm>
            <a:prstGeom prst="bentConnector3">
              <a:avLst>
                <a:gd name="adj1" fmla="val 24048"/>
              </a:avLst>
            </a:prstGeom>
            <a:ln w="31750">
              <a:solidFill>
                <a:srgbClr val="F27405">
                  <a:alpha val="60000"/>
                </a:srgbClr>
              </a:solidFill>
            </a:ln>
          </p:spPr>
          <p:style>
            <a:lnRef idx="1">
              <a:schemeClr val="accent1"/>
            </a:lnRef>
            <a:fillRef idx="0">
              <a:schemeClr val="accent1"/>
            </a:fillRef>
            <a:effectRef idx="0">
              <a:schemeClr val="accent1"/>
            </a:effectRef>
            <a:fontRef idx="minor">
              <a:schemeClr val="tx1"/>
            </a:fontRef>
          </p:style>
        </p:cxnSp>
        <p:sp>
          <p:nvSpPr>
            <p:cNvPr id="297" name="同心圆 296"/>
            <p:cNvSpPr/>
            <p:nvPr/>
          </p:nvSpPr>
          <p:spPr>
            <a:xfrm>
              <a:off x="1062802" y="1494426"/>
              <a:ext cx="160747" cy="160747"/>
            </a:xfrm>
            <a:prstGeom prst="donut">
              <a:avLst>
                <a:gd name="adj" fmla="val 17017"/>
              </a:avLst>
            </a:prstGeom>
            <a:solidFill>
              <a:srgbClr val="F2740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98" name="组合 297"/>
          <p:cNvGrpSpPr/>
          <p:nvPr/>
        </p:nvGrpSpPr>
        <p:grpSpPr>
          <a:xfrm flipV="1">
            <a:off x="1062802" y="4441403"/>
            <a:ext cx="3965364" cy="935007"/>
            <a:chOff x="1062802" y="1494426"/>
            <a:chExt cx="3965364" cy="935007"/>
          </a:xfrm>
        </p:grpSpPr>
        <p:sp>
          <p:nvSpPr>
            <p:cNvPr id="299" name="同心圆 298"/>
            <p:cNvSpPr/>
            <p:nvPr/>
          </p:nvSpPr>
          <p:spPr>
            <a:xfrm>
              <a:off x="4867419" y="2268686"/>
              <a:ext cx="160747" cy="160747"/>
            </a:xfrm>
            <a:prstGeom prst="donut">
              <a:avLst>
                <a:gd name="adj" fmla="val 17017"/>
              </a:avLst>
            </a:prstGeom>
            <a:solidFill>
              <a:srgbClr val="F2740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00" name="肘形连接符 299"/>
            <p:cNvCxnSpPr>
              <a:stCxn id="299" idx="2"/>
              <a:endCxn id="301" idx="6"/>
            </p:cNvCxnSpPr>
            <p:nvPr/>
          </p:nvCxnSpPr>
          <p:spPr>
            <a:xfrm rot="10800000">
              <a:off x="1223549" y="1574800"/>
              <a:ext cx="3643870" cy="774260"/>
            </a:xfrm>
            <a:prstGeom prst="bentConnector3">
              <a:avLst>
                <a:gd name="adj1" fmla="val 24048"/>
              </a:avLst>
            </a:prstGeom>
            <a:ln w="31750">
              <a:solidFill>
                <a:srgbClr val="F27405">
                  <a:alpha val="60000"/>
                </a:srgbClr>
              </a:solidFill>
            </a:ln>
          </p:spPr>
          <p:style>
            <a:lnRef idx="1">
              <a:schemeClr val="accent1"/>
            </a:lnRef>
            <a:fillRef idx="0">
              <a:schemeClr val="accent1"/>
            </a:fillRef>
            <a:effectRef idx="0">
              <a:schemeClr val="accent1"/>
            </a:effectRef>
            <a:fontRef idx="minor">
              <a:schemeClr val="tx1"/>
            </a:fontRef>
          </p:style>
        </p:cxnSp>
        <p:sp>
          <p:nvSpPr>
            <p:cNvPr id="301" name="同心圆 300"/>
            <p:cNvSpPr/>
            <p:nvPr/>
          </p:nvSpPr>
          <p:spPr>
            <a:xfrm>
              <a:off x="1062802" y="1494426"/>
              <a:ext cx="160747" cy="160747"/>
            </a:xfrm>
            <a:prstGeom prst="donut">
              <a:avLst>
                <a:gd name="adj" fmla="val 17017"/>
              </a:avLst>
            </a:prstGeom>
            <a:solidFill>
              <a:srgbClr val="F2740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02" name="组合 301"/>
          <p:cNvGrpSpPr/>
          <p:nvPr/>
        </p:nvGrpSpPr>
        <p:grpSpPr>
          <a:xfrm flipH="1" flipV="1">
            <a:off x="7206063" y="4441402"/>
            <a:ext cx="3941298" cy="935007"/>
            <a:chOff x="1062802" y="1494426"/>
            <a:chExt cx="3965364" cy="935007"/>
          </a:xfrm>
        </p:grpSpPr>
        <p:sp>
          <p:nvSpPr>
            <p:cNvPr id="303" name="同心圆 302"/>
            <p:cNvSpPr/>
            <p:nvPr/>
          </p:nvSpPr>
          <p:spPr>
            <a:xfrm>
              <a:off x="4867419" y="2268686"/>
              <a:ext cx="160747" cy="160747"/>
            </a:xfrm>
            <a:prstGeom prst="donut">
              <a:avLst>
                <a:gd name="adj" fmla="val 17017"/>
              </a:avLst>
            </a:prstGeom>
            <a:ln w="31750">
              <a:solidFill>
                <a:srgbClr val="F27405">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304" name="肘形连接符 303"/>
            <p:cNvCxnSpPr>
              <a:stCxn id="303" idx="2"/>
              <a:endCxn id="305" idx="6"/>
            </p:cNvCxnSpPr>
            <p:nvPr/>
          </p:nvCxnSpPr>
          <p:spPr>
            <a:xfrm rot="10800000">
              <a:off x="1223549" y="1574800"/>
              <a:ext cx="3643870" cy="774260"/>
            </a:xfrm>
            <a:prstGeom prst="bentConnector3">
              <a:avLst>
                <a:gd name="adj1" fmla="val 24048"/>
              </a:avLst>
            </a:prstGeom>
            <a:ln w="31750">
              <a:solidFill>
                <a:srgbClr val="F27405">
                  <a:alpha val="60000"/>
                </a:srgbClr>
              </a:solidFill>
            </a:ln>
          </p:spPr>
          <p:style>
            <a:lnRef idx="1">
              <a:schemeClr val="accent1"/>
            </a:lnRef>
            <a:fillRef idx="0">
              <a:schemeClr val="accent1"/>
            </a:fillRef>
            <a:effectRef idx="0">
              <a:schemeClr val="accent1"/>
            </a:effectRef>
            <a:fontRef idx="minor">
              <a:schemeClr val="tx1"/>
            </a:fontRef>
          </p:style>
        </p:cxnSp>
        <p:sp>
          <p:nvSpPr>
            <p:cNvPr id="305" name="同心圆 304"/>
            <p:cNvSpPr/>
            <p:nvPr/>
          </p:nvSpPr>
          <p:spPr>
            <a:xfrm>
              <a:off x="1062802" y="1494426"/>
              <a:ext cx="160747" cy="160747"/>
            </a:xfrm>
            <a:prstGeom prst="donut">
              <a:avLst>
                <a:gd name="adj" fmla="val 17017"/>
              </a:avLst>
            </a:prstGeom>
            <a:ln w="31750">
              <a:solidFill>
                <a:srgbClr val="F27405">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grpSp>
      <p:sp>
        <p:nvSpPr>
          <p:cNvPr id="253" name="Freeform 109"/>
          <p:cNvSpPr/>
          <p:nvPr/>
        </p:nvSpPr>
        <p:spPr bwMode="auto">
          <a:xfrm>
            <a:off x="1094732" y="1707131"/>
            <a:ext cx="751384" cy="811181"/>
          </a:xfrm>
          <a:custGeom>
            <a:avLst/>
            <a:gdLst>
              <a:gd name="T0" fmla="*/ 508 w 646"/>
              <a:gd name="T1" fmla="*/ 357 h 698"/>
              <a:gd name="T2" fmla="*/ 646 w 646"/>
              <a:gd name="T3" fmla="*/ 220 h 698"/>
              <a:gd name="T4" fmla="*/ 508 w 646"/>
              <a:gd name="T5" fmla="*/ 82 h 698"/>
              <a:gd name="T6" fmla="*/ 323 w 646"/>
              <a:gd name="T7" fmla="*/ 82 h 698"/>
              <a:gd name="T8" fmla="*/ 323 w 646"/>
              <a:gd name="T9" fmla="*/ 15 h 698"/>
              <a:gd name="T10" fmla="*/ 308 w 646"/>
              <a:gd name="T11" fmla="*/ 0 h 698"/>
              <a:gd name="T12" fmla="*/ 253 w 646"/>
              <a:gd name="T13" fmla="*/ 0 h 698"/>
              <a:gd name="T14" fmla="*/ 238 w 646"/>
              <a:gd name="T15" fmla="*/ 15 h 698"/>
              <a:gd name="T16" fmla="*/ 238 w 646"/>
              <a:gd name="T17" fmla="*/ 82 h 698"/>
              <a:gd name="T18" fmla="*/ 7 w 646"/>
              <a:gd name="T19" fmla="*/ 82 h 698"/>
              <a:gd name="T20" fmla="*/ 0 w 646"/>
              <a:gd name="T21" fmla="*/ 89 h 698"/>
              <a:gd name="T22" fmla="*/ 0 w 646"/>
              <a:gd name="T23" fmla="*/ 350 h 698"/>
              <a:gd name="T24" fmla="*/ 7 w 646"/>
              <a:gd name="T25" fmla="*/ 357 h 698"/>
              <a:gd name="T26" fmla="*/ 238 w 646"/>
              <a:gd name="T27" fmla="*/ 357 h 698"/>
              <a:gd name="T28" fmla="*/ 238 w 646"/>
              <a:gd name="T29" fmla="*/ 412 h 698"/>
              <a:gd name="T30" fmla="*/ 152 w 646"/>
              <a:gd name="T31" fmla="*/ 412 h 698"/>
              <a:gd name="T32" fmla="*/ 83 w 646"/>
              <a:gd name="T33" fmla="*/ 480 h 698"/>
              <a:gd name="T34" fmla="*/ 152 w 646"/>
              <a:gd name="T35" fmla="*/ 549 h 698"/>
              <a:gd name="T36" fmla="*/ 238 w 646"/>
              <a:gd name="T37" fmla="*/ 549 h 698"/>
              <a:gd name="T38" fmla="*/ 238 w 646"/>
              <a:gd name="T39" fmla="*/ 683 h 698"/>
              <a:gd name="T40" fmla="*/ 253 w 646"/>
              <a:gd name="T41" fmla="*/ 698 h 698"/>
              <a:gd name="T42" fmla="*/ 308 w 646"/>
              <a:gd name="T43" fmla="*/ 698 h 698"/>
              <a:gd name="T44" fmla="*/ 323 w 646"/>
              <a:gd name="T45" fmla="*/ 683 h 698"/>
              <a:gd name="T46" fmla="*/ 323 w 646"/>
              <a:gd name="T47" fmla="*/ 549 h 698"/>
              <a:gd name="T48" fmla="*/ 428 w 646"/>
              <a:gd name="T49" fmla="*/ 549 h 698"/>
              <a:gd name="T50" fmla="*/ 436 w 646"/>
              <a:gd name="T51" fmla="*/ 542 h 698"/>
              <a:gd name="T52" fmla="*/ 436 w 646"/>
              <a:gd name="T53" fmla="*/ 419 h 698"/>
              <a:gd name="T54" fmla="*/ 428 w 646"/>
              <a:gd name="T55" fmla="*/ 412 h 698"/>
              <a:gd name="T56" fmla="*/ 323 w 646"/>
              <a:gd name="T57" fmla="*/ 412 h 698"/>
              <a:gd name="T58" fmla="*/ 323 w 646"/>
              <a:gd name="T59" fmla="*/ 357 h 698"/>
              <a:gd name="T60" fmla="*/ 508 w 646"/>
              <a:gd name="T61" fmla="*/ 357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6" h="698">
                <a:moveTo>
                  <a:pt x="508" y="357"/>
                </a:moveTo>
                <a:cubicBezTo>
                  <a:pt x="646" y="220"/>
                  <a:pt x="646" y="220"/>
                  <a:pt x="646" y="220"/>
                </a:cubicBezTo>
                <a:cubicBezTo>
                  <a:pt x="508" y="82"/>
                  <a:pt x="508" y="82"/>
                  <a:pt x="508" y="82"/>
                </a:cubicBezTo>
                <a:cubicBezTo>
                  <a:pt x="323" y="82"/>
                  <a:pt x="323" y="82"/>
                  <a:pt x="323" y="82"/>
                </a:cubicBezTo>
                <a:cubicBezTo>
                  <a:pt x="323" y="15"/>
                  <a:pt x="323" y="15"/>
                  <a:pt x="323" y="15"/>
                </a:cubicBezTo>
                <a:cubicBezTo>
                  <a:pt x="323" y="7"/>
                  <a:pt x="316" y="0"/>
                  <a:pt x="308" y="0"/>
                </a:cubicBezTo>
                <a:cubicBezTo>
                  <a:pt x="253" y="0"/>
                  <a:pt x="253" y="0"/>
                  <a:pt x="253" y="0"/>
                </a:cubicBezTo>
                <a:cubicBezTo>
                  <a:pt x="245" y="0"/>
                  <a:pt x="238" y="7"/>
                  <a:pt x="238" y="15"/>
                </a:cubicBezTo>
                <a:cubicBezTo>
                  <a:pt x="238" y="82"/>
                  <a:pt x="238" y="82"/>
                  <a:pt x="238" y="82"/>
                </a:cubicBezTo>
                <a:cubicBezTo>
                  <a:pt x="7" y="82"/>
                  <a:pt x="7" y="82"/>
                  <a:pt x="7" y="82"/>
                </a:cubicBezTo>
                <a:cubicBezTo>
                  <a:pt x="3" y="82"/>
                  <a:pt x="0" y="85"/>
                  <a:pt x="0" y="89"/>
                </a:cubicBezTo>
                <a:cubicBezTo>
                  <a:pt x="0" y="350"/>
                  <a:pt x="0" y="350"/>
                  <a:pt x="0" y="350"/>
                </a:cubicBezTo>
                <a:cubicBezTo>
                  <a:pt x="0" y="354"/>
                  <a:pt x="3" y="357"/>
                  <a:pt x="7" y="357"/>
                </a:cubicBezTo>
                <a:cubicBezTo>
                  <a:pt x="238" y="357"/>
                  <a:pt x="238" y="357"/>
                  <a:pt x="238" y="357"/>
                </a:cubicBezTo>
                <a:cubicBezTo>
                  <a:pt x="238" y="412"/>
                  <a:pt x="238" y="412"/>
                  <a:pt x="238" y="412"/>
                </a:cubicBezTo>
                <a:cubicBezTo>
                  <a:pt x="152" y="412"/>
                  <a:pt x="152" y="412"/>
                  <a:pt x="152" y="412"/>
                </a:cubicBezTo>
                <a:cubicBezTo>
                  <a:pt x="83" y="480"/>
                  <a:pt x="83" y="480"/>
                  <a:pt x="83" y="480"/>
                </a:cubicBezTo>
                <a:cubicBezTo>
                  <a:pt x="152" y="549"/>
                  <a:pt x="152" y="549"/>
                  <a:pt x="152" y="549"/>
                </a:cubicBezTo>
                <a:cubicBezTo>
                  <a:pt x="238" y="549"/>
                  <a:pt x="238" y="549"/>
                  <a:pt x="238" y="549"/>
                </a:cubicBezTo>
                <a:cubicBezTo>
                  <a:pt x="238" y="683"/>
                  <a:pt x="238" y="683"/>
                  <a:pt x="238" y="683"/>
                </a:cubicBezTo>
                <a:cubicBezTo>
                  <a:pt x="238" y="691"/>
                  <a:pt x="245" y="698"/>
                  <a:pt x="253" y="698"/>
                </a:cubicBezTo>
                <a:cubicBezTo>
                  <a:pt x="308" y="698"/>
                  <a:pt x="308" y="698"/>
                  <a:pt x="308" y="698"/>
                </a:cubicBezTo>
                <a:cubicBezTo>
                  <a:pt x="316" y="698"/>
                  <a:pt x="323" y="691"/>
                  <a:pt x="323" y="683"/>
                </a:cubicBezTo>
                <a:cubicBezTo>
                  <a:pt x="323" y="549"/>
                  <a:pt x="323" y="549"/>
                  <a:pt x="323" y="549"/>
                </a:cubicBezTo>
                <a:cubicBezTo>
                  <a:pt x="428" y="549"/>
                  <a:pt x="428" y="549"/>
                  <a:pt x="428" y="549"/>
                </a:cubicBezTo>
                <a:cubicBezTo>
                  <a:pt x="432" y="549"/>
                  <a:pt x="436" y="546"/>
                  <a:pt x="436" y="542"/>
                </a:cubicBezTo>
                <a:cubicBezTo>
                  <a:pt x="436" y="419"/>
                  <a:pt x="436" y="419"/>
                  <a:pt x="436" y="419"/>
                </a:cubicBezTo>
                <a:cubicBezTo>
                  <a:pt x="436" y="415"/>
                  <a:pt x="432" y="412"/>
                  <a:pt x="428" y="412"/>
                </a:cubicBezTo>
                <a:cubicBezTo>
                  <a:pt x="323" y="412"/>
                  <a:pt x="323" y="412"/>
                  <a:pt x="323" y="412"/>
                </a:cubicBezTo>
                <a:cubicBezTo>
                  <a:pt x="323" y="357"/>
                  <a:pt x="323" y="357"/>
                  <a:pt x="323" y="357"/>
                </a:cubicBezTo>
                <a:cubicBezTo>
                  <a:pt x="508" y="357"/>
                  <a:pt x="508" y="357"/>
                  <a:pt x="508" y="357"/>
                </a:cubicBezTo>
                <a:close/>
              </a:path>
            </a:pathLst>
          </a:custGeom>
          <a:solidFill>
            <a:srgbClr val="F27405"/>
          </a:solidFill>
          <a:ln>
            <a:noFill/>
          </a:ln>
        </p:spPr>
        <p:txBody>
          <a:bodyPr vert="horz" wrap="square" lIns="91440" tIns="45720" rIns="91440" bIns="45720" numCol="1" anchor="t" anchorCtr="0" compatLnSpc="1"/>
          <a:lstStyle/>
          <a:p>
            <a:endParaRPr lang="zh-CN" altLang="en-US"/>
          </a:p>
        </p:txBody>
      </p:sp>
      <p:sp>
        <p:nvSpPr>
          <p:cNvPr id="254" name="文本框 253"/>
          <p:cNvSpPr txBox="1"/>
          <p:nvPr/>
        </p:nvSpPr>
        <p:spPr>
          <a:xfrm>
            <a:off x="1263755" y="1793335"/>
            <a:ext cx="390305" cy="369332"/>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15" name="Freeform 109"/>
          <p:cNvSpPr/>
          <p:nvPr/>
        </p:nvSpPr>
        <p:spPr bwMode="auto">
          <a:xfrm>
            <a:off x="8796979" y="1763576"/>
            <a:ext cx="751384" cy="811181"/>
          </a:xfrm>
          <a:custGeom>
            <a:avLst/>
            <a:gdLst>
              <a:gd name="T0" fmla="*/ 508 w 646"/>
              <a:gd name="T1" fmla="*/ 357 h 698"/>
              <a:gd name="T2" fmla="*/ 646 w 646"/>
              <a:gd name="T3" fmla="*/ 220 h 698"/>
              <a:gd name="T4" fmla="*/ 508 w 646"/>
              <a:gd name="T5" fmla="*/ 82 h 698"/>
              <a:gd name="T6" fmla="*/ 323 w 646"/>
              <a:gd name="T7" fmla="*/ 82 h 698"/>
              <a:gd name="T8" fmla="*/ 323 w 646"/>
              <a:gd name="T9" fmla="*/ 15 h 698"/>
              <a:gd name="T10" fmla="*/ 308 w 646"/>
              <a:gd name="T11" fmla="*/ 0 h 698"/>
              <a:gd name="T12" fmla="*/ 253 w 646"/>
              <a:gd name="T13" fmla="*/ 0 h 698"/>
              <a:gd name="T14" fmla="*/ 238 w 646"/>
              <a:gd name="T15" fmla="*/ 15 h 698"/>
              <a:gd name="T16" fmla="*/ 238 w 646"/>
              <a:gd name="T17" fmla="*/ 82 h 698"/>
              <a:gd name="T18" fmla="*/ 7 w 646"/>
              <a:gd name="T19" fmla="*/ 82 h 698"/>
              <a:gd name="T20" fmla="*/ 0 w 646"/>
              <a:gd name="T21" fmla="*/ 89 h 698"/>
              <a:gd name="T22" fmla="*/ 0 w 646"/>
              <a:gd name="T23" fmla="*/ 350 h 698"/>
              <a:gd name="T24" fmla="*/ 7 w 646"/>
              <a:gd name="T25" fmla="*/ 357 h 698"/>
              <a:gd name="T26" fmla="*/ 238 w 646"/>
              <a:gd name="T27" fmla="*/ 357 h 698"/>
              <a:gd name="T28" fmla="*/ 238 w 646"/>
              <a:gd name="T29" fmla="*/ 412 h 698"/>
              <a:gd name="T30" fmla="*/ 152 w 646"/>
              <a:gd name="T31" fmla="*/ 412 h 698"/>
              <a:gd name="T32" fmla="*/ 83 w 646"/>
              <a:gd name="T33" fmla="*/ 480 h 698"/>
              <a:gd name="T34" fmla="*/ 152 w 646"/>
              <a:gd name="T35" fmla="*/ 549 h 698"/>
              <a:gd name="T36" fmla="*/ 238 w 646"/>
              <a:gd name="T37" fmla="*/ 549 h 698"/>
              <a:gd name="T38" fmla="*/ 238 w 646"/>
              <a:gd name="T39" fmla="*/ 683 h 698"/>
              <a:gd name="T40" fmla="*/ 253 w 646"/>
              <a:gd name="T41" fmla="*/ 698 h 698"/>
              <a:gd name="T42" fmla="*/ 308 w 646"/>
              <a:gd name="T43" fmla="*/ 698 h 698"/>
              <a:gd name="T44" fmla="*/ 323 w 646"/>
              <a:gd name="T45" fmla="*/ 683 h 698"/>
              <a:gd name="T46" fmla="*/ 323 w 646"/>
              <a:gd name="T47" fmla="*/ 549 h 698"/>
              <a:gd name="T48" fmla="*/ 428 w 646"/>
              <a:gd name="T49" fmla="*/ 549 h 698"/>
              <a:gd name="T50" fmla="*/ 436 w 646"/>
              <a:gd name="T51" fmla="*/ 542 h 698"/>
              <a:gd name="T52" fmla="*/ 436 w 646"/>
              <a:gd name="T53" fmla="*/ 419 h 698"/>
              <a:gd name="T54" fmla="*/ 428 w 646"/>
              <a:gd name="T55" fmla="*/ 412 h 698"/>
              <a:gd name="T56" fmla="*/ 323 w 646"/>
              <a:gd name="T57" fmla="*/ 412 h 698"/>
              <a:gd name="T58" fmla="*/ 323 w 646"/>
              <a:gd name="T59" fmla="*/ 357 h 698"/>
              <a:gd name="T60" fmla="*/ 508 w 646"/>
              <a:gd name="T61" fmla="*/ 357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6" h="698">
                <a:moveTo>
                  <a:pt x="508" y="357"/>
                </a:moveTo>
                <a:cubicBezTo>
                  <a:pt x="646" y="220"/>
                  <a:pt x="646" y="220"/>
                  <a:pt x="646" y="220"/>
                </a:cubicBezTo>
                <a:cubicBezTo>
                  <a:pt x="508" y="82"/>
                  <a:pt x="508" y="82"/>
                  <a:pt x="508" y="82"/>
                </a:cubicBezTo>
                <a:cubicBezTo>
                  <a:pt x="323" y="82"/>
                  <a:pt x="323" y="82"/>
                  <a:pt x="323" y="82"/>
                </a:cubicBezTo>
                <a:cubicBezTo>
                  <a:pt x="323" y="15"/>
                  <a:pt x="323" y="15"/>
                  <a:pt x="323" y="15"/>
                </a:cubicBezTo>
                <a:cubicBezTo>
                  <a:pt x="323" y="7"/>
                  <a:pt x="316" y="0"/>
                  <a:pt x="308" y="0"/>
                </a:cubicBezTo>
                <a:cubicBezTo>
                  <a:pt x="253" y="0"/>
                  <a:pt x="253" y="0"/>
                  <a:pt x="253" y="0"/>
                </a:cubicBezTo>
                <a:cubicBezTo>
                  <a:pt x="245" y="0"/>
                  <a:pt x="238" y="7"/>
                  <a:pt x="238" y="15"/>
                </a:cubicBezTo>
                <a:cubicBezTo>
                  <a:pt x="238" y="82"/>
                  <a:pt x="238" y="82"/>
                  <a:pt x="238" y="82"/>
                </a:cubicBezTo>
                <a:cubicBezTo>
                  <a:pt x="7" y="82"/>
                  <a:pt x="7" y="82"/>
                  <a:pt x="7" y="82"/>
                </a:cubicBezTo>
                <a:cubicBezTo>
                  <a:pt x="3" y="82"/>
                  <a:pt x="0" y="85"/>
                  <a:pt x="0" y="89"/>
                </a:cubicBezTo>
                <a:cubicBezTo>
                  <a:pt x="0" y="350"/>
                  <a:pt x="0" y="350"/>
                  <a:pt x="0" y="350"/>
                </a:cubicBezTo>
                <a:cubicBezTo>
                  <a:pt x="0" y="354"/>
                  <a:pt x="3" y="357"/>
                  <a:pt x="7" y="357"/>
                </a:cubicBezTo>
                <a:cubicBezTo>
                  <a:pt x="238" y="357"/>
                  <a:pt x="238" y="357"/>
                  <a:pt x="238" y="357"/>
                </a:cubicBezTo>
                <a:cubicBezTo>
                  <a:pt x="238" y="412"/>
                  <a:pt x="238" y="412"/>
                  <a:pt x="238" y="412"/>
                </a:cubicBezTo>
                <a:cubicBezTo>
                  <a:pt x="152" y="412"/>
                  <a:pt x="152" y="412"/>
                  <a:pt x="152" y="412"/>
                </a:cubicBezTo>
                <a:cubicBezTo>
                  <a:pt x="83" y="480"/>
                  <a:pt x="83" y="480"/>
                  <a:pt x="83" y="480"/>
                </a:cubicBezTo>
                <a:cubicBezTo>
                  <a:pt x="152" y="549"/>
                  <a:pt x="152" y="549"/>
                  <a:pt x="152" y="549"/>
                </a:cubicBezTo>
                <a:cubicBezTo>
                  <a:pt x="238" y="549"/>
                  <a:pt x="238" y="549"/>
                  <a:pt x="238" y="549"/>
                </a:cubicBezTo>
                <a:cubicBezTo>
                  <a:pt x="238" y="683"/>
                  <a:pt x="238" y="683"/>
                  <a:pt x="238" y="683"/>
                </a:cubicBezTo>
                <a:cubicBezTo>
                  <a:pt x="238" y="691"/>
                  <a:pt x="245" y="698"/>
                  <a:pt x="253" y="698"/>
                </a:cubicBezTo>
                <a:cubicBezTo>
                  <a:pt x="308" y="698"/>
                  <a:pt x="308" y="698"/>
                  <a:pt x="308" y="698"/>
                </a:cubicBezTo>
                <a:cubicBezTo>
                  <a:pt x="316" y="698"/>
                  <a:pt x="323" y="691"/>
                  <a:pt x="323" y="683"/>
                </a:cubicBezTo>
                <a:cubicBezTo>
                  <a:pt x="323" y="549"/>
                  <a:pt x="323" y="549"/>
                  <a:pt x="323" y="549"/>
                </a:cubicBezTo>
                <a:cubicBezTo>
                  <a:pt x="428" y="549"/>
                  <a:pt x="428" y="549"/>
                  <a:pt x="428" y="549"/>
                </a:cubicBezTo>
                <a:cubicBezTo>
                  <a:pt x="432" y="549"/>
                  <a:pt x="436" y="546"/>
                  <a:pt x="436" y="542"/>
                </a:cubicBezTo>
                <a:cubicBezTo>
                  <a:pt x="436" y="419"/>
                  <a:pt x="436" y="419"/>
                  <a:pt x="436" y="419"/>
                </a:cubicBezTo>
                <a:cubicBezTo>
                  <a:pt x="436" y="415"/>
                  <a:pt x="432" y="412"/>
                  <a:pt x="428" y="412"/>
                </a:cubicBezTo>
                <a:cubicBezTo>
                  <a:pt x="323" y="412"/>
                  <a:pt x="323" y="412"/>
                  <a:pt x="323" y="412"/>
                </a:cubicBezTo>
                <a:cubicBezTo>
                  <a:pt x="323" y="357"/>
                  <a:pt x="323" y="357"/>
                  <a:pt x="323" y="357"/>
                </a:cubicBezTo>
                <a:cubicBezTo>
                  <a:pt x="508" y="357"/>
                  <a:pt x="508" y="357"/>
                  <a:pt x="508" y="357"/>
                </a:cubicBezTo>
                <a:close/>
              </a:path>
            </a:pathLst>
          </a:custGeom>
          <a:solidFill>
            <a:srgbClr val="F27405"/>
          </a:solidFill>
          <a:ln>
            <a:noFill/>
          </a:ln>
        </p:spPr>
        <p:txBody>
          <a:bodyPr vert="horz" wrap="square" lIns="91440" tIns="45720" rIns="91440" bIns="45720" numCol="1" anchor="t" anchorCtr="0" compatLnSpc="1"/>
          <a:lstStyle/>
          <a:p>
            <a:endParaRPr lang="zh-CN" altLang="en-US"/>
          </a:p>
        </p:txBody>
      </p:sp>
      <p:sp>
        <p:nvSpPr>
          <p:cNvPr id="316" name="文本框 315"/>
          <p:cNvSpPr txBox="1"/>
          <p:nvPr/>
        </p:nvSpPr>
        <p:spPr>
          <a:xfrm>
            <a:off x="8953302" y="1849780"/>
            <a:ext cx="419588" cy="369332"/>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17" name="Freeform 109"/>
          <p:cNvSpPr/>
          <p:nvPr/>
        </p:nvSpPr>
        <p:spPr bwMode="auto">
          <a:xfrm>
            <a:off x="1083443" y="3551741"/>
            <a:ext cx="751384" cy="811181"/>
          </a:xfrm>
          <a:custGeom>
            <a:avLst/>
            <a:gdLst>
              <a:gd name="T0" fmla="*/ 508 w 646"/>
              <a:gd name="T1" fmla="*/ 357 h 698"/>
              <a:gd name="T2" fmla="*/ 646 w 646"/>
              <a:gd name="T3" fmla="*/ 220 h 698"/>
              <a:gd name="T4" fmla="*/ 508 w 646"/>
              <a:gd name="T5" fmla="*/ 82 h 698"/>
              <a:gd name="T6" fmla="*/ 323 w 646"/>
              <a:gd name="T7" fmla="*/ 82 h 698"/>
              <a:gd name="T8" fmla="*/ 323 w 646"/>
              <a:gd name="T9" fmla="*/ 15 h 698"/>
              <a:gd name="T10" fmla="*/ 308 w 646"/>
              <a:gd name="T11" fmla="*/ 0 h 698"/>
              <a:gd name="T12" fmla="*/ 253 w 646"/>
              <a:gd name="T13" fmla="*/ 0 h 698"/>
              <a:gd name="T14" fmla="*/ 238 w 646"/>
              <a:gd name="T15" fmla="*/ 15 h 698"/>
              <a:gd name="T16" fmla="*/ 238 w 646"/>
              <a:gd name="T17" fmla="*/ 82 h 698"/>
              <a:gd name="T18" fmla="*/ 7 w 646"/>
              <a:gd name="T19" fmla="*/ 82 h 698"/>
              <a:gd name="T20" fmla="*/ 0 w 646"/>
              <a:gd name="T21" fmla="*/ 89 h 698"/>
              <a:gd name="T22" fmla="*/ 0 w 646"/>
              <a:gd name="T23" fmla="*/ 350 h 698"/>
              <a:gd name="T24" fmla="*/ 7 w 646"/>
              <a:gd name="T25" fmla="*/ 357 h 698"/>
              <a:gd name="T26" fmla="*/ 238 w 646"/>
              <a:gd name="T27" fmla="*/ 357 h 698"/>
              <a:gd name="T28" fmla="*/ 238 w 646"/>
              <a:gd name="T29" fmla="*/ 412 h 698"/>
              <a:gd name="T30" fmla="*/ 152 w 646"/>
              <a:gd name="T31" fmla="*/ 412 h 698"/>
              <a:gd name="T32" fmla="*/ 83 w 646"/>
              <a:gd name="T33" fmla="*/ 480 h 698"/>
              <a:gd name="T34" fmla="*/ 152 w 646"/>
              <a:gd name="T35" fmla="*/ 549 h 698"/>
              <a:gd name="T36" fmla="*/ 238 w 646"/>
              <a:gd name="T37" fmla="*/ 549 h 698"/>
              <a:gd name="T38" fmla="*/ 238 w 646"/>
              <a:gd name="T39" fmla="*/ 683 h 698"/>
              <a:gd name="T40" fmla="*/ 253 w 646"/>
              <a:gd name="T41" fmla="*/ 698 h 698"/>
              <a:gd name="T42" fmla="*/ 308 w 646"/>
              <a:gd name="T43" fmla="*/ 698 h 698"/>
              <a:gd name="T44" fmla="*/ 323 w 646"/>
              <a:gd name="T45" fmla="*/ 683 h 698"/>
              <a:gd name="T46" fmla="*/ 323 w 646"/>
              <a:gd name="T47" fmla="*/ 549 h 698"/>
              <a:gd name="T48" fmla="*/ 428 w 646"/>
              <a:gd name="T49" fmla="*/ 549 h 698"/>
              <a:gd name="T50" fmla="*/ 436 w 646"/>
              <a:gd name="T51" fmla="*/ 542 h 698"/>
              <a:gd name="T52" fmla="*/ 436 w 646"/>
              <a:gd name="T53" fmla="*/ 419 h 698"/>
              <a:gd name="T54" fmla="*/ 428 w 646"/>
              <a:gd name="T55" fmla="*/ 412 h 698"/>
              <a:gd name="T56" fmla="*/ 323 w 646"/>
              <a:gd name="T57" fmla="*/ 412 h 698"/>
              <a:gd name="T58" fmla="*/ 323 w 646"/>
              <a:gd name="T59" fmla="*/ 357 h 698"/>
              <a:gd name="T60" fmla="*/ 508 w 646"/>
              <a:gd name="T61" fmla="*/ 357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6" h="698">
                <a:moveTo>
                  <a:pt x="508" y="357"/>
                </a:moveTo>
                <a:cubicBezTo>
                  <a:pt x="646" y="220"/>
                  <a:pt x="646" y="220"/>
                  <a:pt x="646" y="220"/>
                </a:cubicBezTo>
                <a:cubicBezTo>
                  <a:pt x="508" y="82"/>
                  <a:pt x="508" y="82"/>
                  <a:pt x="508" y="82"/>
                </a:cubicBezTo>
                <a:cubicBezTo>
                  <a:pt x="323" y="82"/>
                  <a:pt x="323" y="82"/>
                  <a:pt x="323" y="82"/>
                </a:cubicBezTo>
                <a:cubicBezTo>
                  <a:pt x="323" y="15"/>
                  <a:pt x="323" y="15"/>
                  <a:pt x="323" y="15"/>
                </a:cubicBezTo>
                <a:cubicBezTo>
                  <a:pt x="323" y="7"/>
                  <a:pt x="316" y="0"/>
                  <a:pt x="308" y="0"/>
                </a:cubicBezTo>
                <a:cubicBezTo>
                  <a:pt x="253" y="0"/>
                  <a:pt x="253" y="0"/>
                  <a:pt x="253" y="0"/>
                </a:cubicBezTo>
                <a:cubicBezTo>
                  <a:pt x="245" y="0"/>
                  <a:pt x="238" y="7"/>
                  <a:pt x="238" y="15"/>
                </a:cubicBezTo>
                <a:cubicBezTo>
                  <a:pt x="238" y="82"/>
                  <a:pt x="238" y="82"/>
                  <a:pt x="238" y="82"/>
                </a:cubicBezTo>
                <a:cubicBezTo>
                  <a:pt x="7" y="82"/>
                  <a:pt x="7" y="82"/>
                  <a:pt x="7" y="82"/>
                </a:cubicBezTo>
                <a:cubicBezTo>
                  <a:pt x="3" y="82"/>
                  <a:pt x="0" y="85"/>
                  <a:pt x="0" y="89"/>
                </a:cubicBezTo>
                <a:cubicBezTo>
                  <a:pt x="0" y="350"/>
                  <a:pt x="0" y="350"/>
                  <a:pt x="0" y="350"/>
                </a:cubicBezTo>
                <a:cubicBezTo>
                  <a:pt x="0" y="354"/>
                  <a:pt x="3" y="357"/>
                  <a:pt x="7" y="357"/>
                </a:cubicBezTo>
                <a:cubicBezTo>
                  <a:pt x="238" y="357"/>
                  <a:pt x="238" y="357"/>
                  <a:pt x="238" y="357"/>
                </a:cubicBezTo>
                <a:cubicBezTo>
                  <a:pt x="238" y="412"/>
                  <a:pt x="238" y="412"/>
                  <a:pt x="238" y="412"/>
                </a:cubicBezTo>
                <a:cubicBezTo>
                  <a:pt x="152" y="412"/>
                  <a:pt x="152" y="412"/>
                  <a:pt x="152" y="412"/>
                </a:cubicBezTo>
                <a:cubicBezTo>
                  <a:pt x="83" y="480"/>
                  <a:pt x="83" y="480"/>
                  <a:pt x="83" y="480"/>
                </a:cubicBezTo>
                <a:cubicBezTo>
                  <a:pt x="152" y="549"/>
                  <a:pt x="152" y="549"/>
                  <a:pt x="152" y="549"/>
                </a:cubicBezTo>
                <a:cubicBezTo>
                  <a:pt x="238" y="549"/>
                  <a:pt x="238" y="549"/>
                  <a:pt x="238" y="549"/>
                </a:cubicBezTo>
                <a:cubicBezTo>
                  <a:pt x="238" y="683"/>
                  <a:pt x="238" y="683"/>
                  <a:pt x="238" y="683"/>
                </a:cubicBezTo>
                <a:cubicBezTo>
                  <a:pt x="238" y="691"/>
                  <a:pt x="245" y="698"/>
                  <a:pt x="253" y="698"/>
                </a:cubicBezTo>
                <a:cubicBezTo>
                  <a:pt x="308" y="698"/>
                  <a:pt x="308" y="698"/>
                  <a:pt x="308" y="698"/>
                </a:cubicBezTo>
                <a:cubicBezTo>
                  <a:pt x="316" y="698"/>
                  <a:pt x="323" y="691"/>
                  <a:pt x="323" y="683"/>
                </a:cubicBezTo>
                <a:cubicBezTo>
                  <a:pt x="323" y="549"/>
                  <a:pt x="323" y="549"/>
                  <a:pt x="323" y="549"/>
                </a:cubicBezTo>
                <a:cubicBezTo>
                  <a:pt x="428" y="549"/>
                  <a:pt x="428" y="549"/>
                  <a:pt x="428" y="549"/>
                </a:cubicBezTo>
                <a:cubicBezTo>
                  <a:pt x="432" y="549"/>
                  <a:pt x="436" y="546"/>
                  <a:pt x="436" y="542"/>
                </a:cubicBezTo>
                <a:cubicBezTo>
                  <a:pt x="436" y="419"/>
                  <a:pt x="436" y="419"/>
                  <a:pt x="436" y="419"/>
                </a:cubicBezTo>
                <a:cubicBezTo>
                  <a:pt x="436" y="415"/>
                  <a:pt x="432" y="412"/>
                  <a:pt x="428" y="412"/>
                </a:cubicBezTo>
                <a:cubicBezTo>
                  <a:pt x="323" y="412"/>
                  <a:pt x="323" y="412"/>
                  <a:pt x="323" y="412"/>
                </a:cubicBezTo>
                <a:cubicBezTo>
                  <a:pt x="323" y="357"/>
                  <a:pt x="323" y="357"/>
                  <a:pt x="323" y="357"/>
                </a:cubicBezTo>
                <a:cubicBezTo>
                  <a:pt x="508" y="357"/>
                  <a:pt x="508" y="357"/>
                  <a:pt x="508" y="357"/>
                </a:cubicBezTo>
                <a:close/>
              </a:path>
            </a:pathLst>
          </a:custGeom>
          <a:solidFill>
            <a:srgbClr val="F27405"/>
          </a:solidFill>
          <a:ln>
            <a:noFill/>
          </a:ln>
        </p:spPr>
        <p:txBody>
          <a:bodyPr vert="horz" wrap="square" lIns="91440" tIns="45720" rIns="91440" bIns="45720" numCol="1" anchor="t" anchorCtr="0" compatLnSpc="1"/>
          <a:lstStyle/>
          <a:p>
            <a:endParaRPr lang="zh-CN" altLang="en-US"/>
          </a:p>
        </p:txBody>
      </p:sp>
      <p:sp>
        <p:nvSpPr>
          <p:cNvPr id="318" name="文本框 317"/>
          <p:cNvSpPr txBox="1"/>
          <p:nvPr/>
        </p:nvSpPr>
        <p:spPr>
          <a:xfrm>
            <a:off x="1252466" y="3637945"/>
            <a:ext cx="390305" cy="369332"/>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19" name="Freeform 109"/>
          <p:cNvSpPr/>
          <p:nvPr/>
        </p:nvSpPr>
        <p:spPr bwMode="auto">
          <a:xfrm>
            <a:off x="8819798" y="3546055"/>
            <a:ext cx="751384" cy="811181"/>
          </a:xfrm>
          <a:custGeom>
            <a:avLst/>
            <a:gdLst>
              <a:gd name="T0" fmla="*/ 508 w 646"/>
              <a:gd name="T1" fmla="*/ 357 h 698"/>
              <a:gd name="T2" fmla="*/ 646 w 646"/>
              <a:gd name="T3" fmla="*/ 220 h 698"/>
              <a:gd name="T4" fmla="*/ 508 w 646"/>
              <a:gd name="T5" fmla="*/ 82 h 698"/>
              <a:gd name="T6" fmla="*/ 323 w 646"/>
              <a:gd name="T7" fmla="*/ 82 h 698"/>
              <a:gd name="T8" fmla="*/ 323 w 646"/>
              <a:gd name="T9" fmla="*/ 15 h 698"/>
              <a:gd name="T10" fmla="*/ 308 w 646"/>
              <a:gd name="T11" fmla="*/ 0 h 698"/>
              <a:gd name="T12" fmla="*/ 253 w 646"/>
              <a:gd name="T13" fmla="*/ 0 h 698"/>
              <a:gd name="T14" fmla="*/ 238 w 646"/>
              <a:gd name="T15" fmla="*/ 15 h 698"/>
              <a:gd name="T16" fmla="*/ 238 w 646"/>
              <a:gd name="T17" fmla="*/ 82 h 698"/>
              <a:gd name="T18" fmla="*/ 7 w 646"/>
              <a:gd name="T19" fmla="*/ 82 h 698"/>
              <a:gd name="T20" fmla="*/ 0 w 646"/>
              <a:gd name="T21" fmla="*/ 89 h 698"/>
              <a:gd name="T22" fmla="*/ 0 w 646"/>
              <a:gd name="T23" fmla="*/ 350 h 698"/>
              <a:gd name="T24" fmla="*/ 7 w 646"/>
              <a:gd name="T25" fmla="*/ 357 h 698"/>
              <a:gd name="T26" fmla="*/ 238 w 646"/>
              <a:gd name="T27" fmla="*/ 357 h 698"/>
              <a:gd name="T28" fmla="*/ 238 w 646"/>
              <a:gd name="T29" fmla="*/ 412 h 698"/>
              <a:gd name="T30" fmla="*/ 152 w 646"/>
              <a:gd name="T31" fmla="*/ 412 h 698"/>
              <a:gd name="T32" fmla="*/ 83 w 646"/>
              <a:gd name="T33" fmla="*/ 480 h 698"/>
              <a:gd name="T34" fmla="*/ 152 w 646"/>
              <a:gd name="T35" fmla="*/ 549 h 698"/>
              <a:gd name="T36" fmla="*/ 238 w 646"/>
              <a:gd name="T37" fmla="*/ 549 h 698"/>
              <a:gd name="T38" fmla="*/ 238 w 646"/>
              <a:gd name="T39" fmla="*/ 683 h 698"/>
              <a:gd name="T40" fmla="*/ 253 w 646"/>
              <a:gd name="T41" fmla="*/ 698 h 698"/>
              <a:gd name="T42" fmla="*/ 308 w 646"/>
              <a:gd name="T43" fmla="*/ 698 h 698"/>
              <a:gd name="T44" fmla="*/ 323 w 646"/>
              <a:gd name="T45" fmla="*/ 683 h 698"/>
              <a:gd name="T46" fmla="*/ 323 w 646"/>
              <a:gd name="T47" fmla="*/ 549 h 698"/>
              <a:gd name="T48" fmla="*/ 428 w 646"/>
              <a:gd name="T49" fmla="*/ 549 h 698"/>
              <a:gd name="T50" fmla="*/ 436 w 646"/>
              <a:gd name="T51" fmla="*/ 542 h 698"/>
              <a:gd name="T52" fmla="*/ 436 w 646"/>
              <a:gd name="T53" fmla="*/ 419 h 698"/>
              <a:gd name="T54" fmla="*/ 428 w 646"/>
              <a:gd name="T55" fmla="*/ 412 h 698"/>
              <a:gd name="T56" fmla="*/ 323 w 646"/>
              <a:gd name="T57" fmla="*/ 412 h 698"/>
              <a:gd name="T58" fmla="*/ 323 w 646"/>
              <a:gd name="T59" fmla="*/ 357 h 698"/>
              <a:gd name="T60" fmla="*/ 508 w 646"/>
              <a:gd name="T61" fmla="*/ 357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6" h="698">
                <a:moveTo>
                  <a:pt x="508" y="357"/>
                </a:moveTo>
                <a:cubicBezTo>
                  <a:pt x="646" y="220"/>
                  <a:pt x="646" y="220"/>
                  <a:pt x="646" y="220"/>
                </a:cubicBezTo>
                <a:cubicBezTo>
                  <a:pt x="508" y="82"/>
                  <a:pt x="508" y="82"/>
                  <a:pt x="508" y="82"/>
                </a:cubicBezTo>
                <a:cubicBezTo>
                  <a:pt x="323" y="82"/>
                  <a:pt x="323" y="82"/>
                  <a:pt x="323" y="82"/>
                </a:cubicBezTo>
                <a:cubicBezTo>
                  <a:pt x="323" y="15"/>
                  <a:pt x="323" y="15"/>
                  <a:pt x="323" y="15"/>
                </a:cubicBezTo>
                <a:cubicBezTo>
                  <a:pt x="323" y="7"/>
                  <a:pt x="316" y="0"/>
                  <a:pt x="308" y="0"/>
                </a:cubicBezTo>
                <a:cubicBezTo>
                  <a:pt x="253" y="0"/>
                  <a:pt x="253" y="0"/>
                  <a:pt x="253" y="0"/>
                </a:cubicBezTo>
                <a:cubicBezTo>
                  <a:pt x="245" y="0"/>
                  <a:pt x="238" y="7"/>
                  <a:pt x="238" y="15"/>
                </a:cubicBezTo>
                <a:cubicBezTo>
                  <a:pt x="238" y="82"/>
                  <a:pt x="238" y="82"/>
                  <a:pt x="238" y="82"/>
                </a:cubicBezTo>
                <a:cubicBezTo>
                  <a:pt x="7" y="82"/>
                  <a:pt x="7" y="82"/>
                  <a:pt x="7" y="82"/>
                </a:cubicBezTo>
                <a:cubicBezTo>
                  <a:pt x="3" y="82"/>
                  <a:pt x="0" y="85"/>
                  <a:pt x="0" y="89"/>
                </a:cubicBezTo>
                <a:cubicBezTo>
                  <a:pt x="0" y="350"/>
                  <a:pt x="0" y="350"/>
                  <a:pt x="0" y="350"/>
                </a:cubicBezTo>
                <a:cubicBezTo>
                  <a:pt x="0" y="354"/>
                  <a:pt x="3" y="357"/>
                  <a:pt x="7" y="357"/>
                </a:cubicBezTo>
                <a:cubicBezTo>
                  <a:pt x="238" y="357"/>
                  <a:pt x="238" y="357"/>
                  <a:pt x="238" y="357"/>
                </a:cubicBezTo>
                <a:cubicBezTo>
                  <a:pt x="238" y="412"/>
                  <a:pt x="238" y="412"/>
                  <a:pt x="238" y="412"/>
                </a:cubicBezTo>
                <a:cubicBezTo>
                  <a:pt x="152" y="412"/>
                  <a:pt x="152" y="412"/>
                  <a:pt x="152" y="412"/>
                </a:cubicBezTo>
                <a:cubicBezTo>
                  <a:pt x="83" y="480"/>
                  <a:pt x="83" y="480"/>
                  <a:pt x="83" y="480"/>
                </a:cubicBezTo>
                <a:cubicBezTo>
                  <a:pt x="152" y="549"/>
                  <a:pt x="152" y="549"/>
                  <a:pt x="152" y="549"/>
                </a:cubicBezTo>
                <a:cubicBezTo>
                  <a:pt x="238" y="549"/>
                  <a:pt x="238" y="549"/>
                  <a:pt x="238" y="549"/>
                </a:cubicBezTo>
                <a:cubicBezTo>
                  <a:pt x="238" y="683"/>
                  <a:pt x="238" y="683"/>
                  <a:pt x="238" y="683"/>
                </a:cubicBezTo>
                <a:cubicBezTo>
                  <a:pt x="238" y="691"/>
                  <a:pt x="245" y="698"/>
                  <a:pt x="253" y="698"/>
                </a:cubicBezTo>
                <a:cubicBezTo>
                  <a:pt x="308" y="698"/>
                  <a:pt x="308" y="698"/>
                  <a:pt x="308" y="698"/>
                </a:cubicBezTo>
                <a:cubicBezTo>
                  <a:pt x="316" y="698"/>
                  <a:pt x="323" y="691"/>
                  <a:pt x="323" y="683"/>
                </a:cubicBezTo>
                <a:cubicBezTo>
                  <a:pt x="323" y="549"/>
                  <a:pt x="323" y="549"/>
                  <a:pt x="323" y="549"/>
                </a:cubicBezTo>
                <a:cubicBezTo>
                  <a:pt x="428" y="549"/>
                  <a:pt x="428" y="549"/>
                  <a:pt x="428" y="549"/>
                </a:cubicBezTo>
                <a:cubicBezTo>
                  <a:pt x="432" y="549"/>
                  <a:pt x="436" y="546"/>
                  <a:pt x="436" y="542"/>
                </a:cubicBezTo>
                <a:cubicBezTo>
                  <a:pt x="436" y="419"/>
                  <a:pt x="436" y="419"/>
                  <a:pt x="436" y="419"/>
                </a:cubicBezTo>
                <a:cubicBezTo>
                  <a:pt x="436" y="415"/>
                  <a:pt x="432" y="412"/>
                  <a:pt x="428" y="412"/>
                </a:cubicBezTo>
                <a:cubicBezTo>
                  <a:pt x="323" y="412"/>
                  <a:pt x="323" y="412"/>
                  <a:pt x="323" y="412"/>
                </a:cubicBezTo>
                <a:cubicBezTo>
                  <a:pt x="323" y="357"/>
                  <a:pt x="323" y="357"/>
                  <a:pt x="323" y="357"/>
                </a:cubicBezTo>
                <a:cubicBezTo>
                  <a:pt x="508" y="357"/>
                  <a:pt x="508" y="357"/>
                  <a:pt x="508" y="357"/>
                </a:cubicBezTo>
                <a:close/>
              </a:path>
            </a:pathLst>
          </a:custGeom>
          <a:solidFill>
            <a:srgbClr val="F27405"/>
          </a:solidFill>
          <a:ln>
            <a:noFill/>
          </a:ln>
        </p:spPr>
        <p:txBody>
          <a:bodyPr vert="horz" wrap="square" lIns="91440" tIns="45720" rIns="91440" bIns="45720" numCol="1" anchor="t" anchorCtr="0" compatLnSpc="1"/>
          <a:lstStyle/>
          <a:p>
            <a:endParaRPr lang="zh-CN" altLang="en-US"/>
          </a:p>
        </p:txBody>
      </p:sp>
      <p:sp>
        <p:nvSpPr>
          <p:cNvPr id="320" name="文本框 319"/>
          <p:cNvSpPr txBox="1"/>
          <p:nvPr/>
        </p:nvSpPr>
        <p:spPr>
          <a:xfrm>
            <a:off x="8988821" y="3632259"/>
            <a:ext cx="390305" cy="369332"/>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324" name="组合 323"/>
          <p:cNvGrpSpPr/>
          <p:nvPr/>
        </p:nvGrpSpPr>
        <p:grpSpPr>
          <a:xfrm>
            <a:off x="11147361" y="5792725"/>
            <a:ext cx="704211" cy="455795"/>
            <a:chOff x="2894013" y="908050"/>
            <a:chExt cx="7137400" cy="4619626"/>
          </a:xfrm>
        </p:grpSpPr>
        <p:sp>
          <p:nvSpPr>
            <p:cNvPr id="325" name="AutoShape 3"/>
            <p:cNvSpPr>
              <a:spLocks noChangeAspect="1" noChangeArrowheads="1" noTextEdit="1"/>
            </p:cNvSpPr>
            <p:nvPr/>
          </p:nvSpPr>
          <p:spPr bwMode="auto">
            <a:xfrm>
              <a:off x="2894013" y="908050"/>
              <a:ext cx="71374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6" name="Freeform 5"/>
            <p:cNvSpPr>
              <a:spLocks noEditPoints="1"/>
            </p:cNvSpPr>
            <p:nvPr/>
          </p:nvSpPr>
          <p:spPr bwMode="auto">
            <a:xfrm>
              <a:off x="5538788" y="909638"/>
              <a:ext cx="4492625" cy="4618038"/>
            </a:xfrm>
            <a:custGeom>
              <a:avLst/>
              <a:gdLst>
                <a:gd name="T0" fmla="*/ 1495 w 1913"/>
                <a:gd name="T1" fmla="*/ 277 h 1965"/>
                <a:gd name="T2" fmla="*/ 706 w 1913"/>
                <a:gd name="T3" fmla="*/ 0 h 1965"/>
                <a:gd name="T4" fmla="*/ 138 w 1913"/>
                <a:gd name="T5" fmla="*/ 311 h 1965"/>
                <a:gd name="T6" fmla="*/ 0 w 1913"/>
                <a:gd name="T7" fmla="*/ 983 h 1965"/>
                <a:gd name="T8" fmla="*/ 138 w 1913"/>
                <a:gd name="T9" fmla="*/ 1655 h 1965"/>
                <a:gd name="T10" fmla="*/ 706 w 1913"/>
                <a:gd name="T11" fmla="*/ 1965 h 1965"/>
                <a:gd name="T12" fmla="*/ 1495 w 1913"/>
                <a:gd name="T13" fmla="*/ 1688 h 1965"/>
                <a:gd name="T14" fmla="*/ 1913 w 1913"/>
                <a:gd name="T15" fmla="*/ 983 h 1965"/>
                <a:gd name="T16" fmla="*/ 1495 w 1913"/>
                <a:gd name="T17" fmla="*/ 277 h 1965"/>
                <a:gd name="T18" fmla="*/ 1368 w 1913"/>
                <a:gd name="T19" fmla="*/ 1514 h 1965"/>
                <a:gd name="T20" fmla="*/ 706 w 1913"/>
                <a:gd name="T21" fmla="*/ 1750 h 1965"/>
                <a:gd name="T22" fmla="*/ 215 w 1913"/>
                <a:gd name="T23" fmla="*/ 983 h 1965"/>
                <a:gd name="T24" fmla="*/ 706 w 1913"/>
                <a:gd name="T25" fmla="*/ 216 h 1965"/>
                <a:gd name="T26" fmla="*/ 1368 w 1913"/>
                <a:gd name="T27" fmla="*/ 451 h 1965"/>
                <a:gd name="T28" fmla="*/ 1697 w 1913"/>
                <a:gd name="T29" fmla="*/ 983 h 1965"/>
                <a:gd name="T30" fmla="*/ 1368 w 1913"/>
                <a:gd name="T31" fmla="*/ 1514 h 1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3" h="1965">
                  <a:moveTo>
                    <a:pt x="1495" y="277"/>
                  </a:moveTo>
                  <a:cubicBezTo>
                    <a:pt x="1258" y="104"/>
                    <a:pt x="963" y="0"/>
                    <a:pt x="706" y="0"/>
                  </a:cubicBezTo>
                  <a:cubicBezTo>
                    <a:pt x="447" y="0"/>
                    <a:pt x="256" y="105"/>
                    <a:pt x="138" y="311"/>
                  </a:cubicBezTo>
                  <a:cubicBezTo>
                    <a:pt x="45" y="472"/>
                    <a:pt x="0" y="692"/>
                    <a:pt x="0" y="983"/>
                  </a:cubicBezTo>
                  <a:cubicBezTo>
                    <a:pt x="0" y="1274"/>
                    <a:pt x="45" y="1494"/>
                    <a:pt x="138" y="1655"/>
                  </a:cubicBezTo>
                  <a:cubicBezTo>
                    <a:pt x="256" y="1861"/>
                    <a:pt x="447" y="1965"/>
                    <a:pt x="706" y="1965"/>
                  </a:cubicBezTo>
                  <a:cubicBezTo>
                    <a:pt x="963" y="1965"/>
                    <a:pt x="1258" y="1862"/>
                    <a:pt x="1495" y="1688"/>
                  </a:cubicBezTo>
                  <a:cubicBezTo>
                    <a:pt x="1765" y="1491"/>
                    <a:pt x="1913" y="1240"/>
                    <a:pt x="1913" y="983"/>
                  </a:cubicBezTo>
                  <a:cubicBezTo>
                    <a:pt x="1913" y="725"/>
                    <a:pt x="1765" y="475"/>
                    <a:pt x="1495" y="277"/>
                  </a:cubicBezTo>
                  <a:close/>
                  <a:moveTo>
                    <a:pt x="1368" y="1514"/>
                  </a:moveTo>
                  <a:cubicBezTo>
                    <a:pt x="1170" y="1659"/>
                    <a:pt x="916" y="1750"/>
                    <a:pt x="706" y="1750"/>
                  </a:cubicBezTo>
                  <a:cubicBezTo>
                    <a:pt x="478" y="1750"/>
                    <a:pt x="215" y="1662"/>
                    <a:pt x="215" y="983"/>
                  </a:cubicBezTo>
                  <a:cubicBezTo>
                    <a:pt x="215" y="303"/>
                    <a:pt x="478" y="216"/>
                    <a:pt x="706" y="216"/>
                  </a:cubicBezTo>
                  <a:cubicBezTo>
                    <a:pt x="916" y="216"/>
                    <a:pt x="1170" y="306"/>
                    <a:pt x="1368" y="451"/>
                  </a:cubicBezTo>
                  <a:cubicBezTo>
                    <a:pt x="1577" y="605"/>
                    <a:pt x="1697" y="798"/>
                    <a:pt x="1697" y="983"/>
                  </a:cubicBezTo>
                  <a:cubicBezTo>
                    <a:pt x="1697" y="1167"/>
                    <a:pt x="1577" y="1361"/>
                    <a:pt x="1368" y="1514"/>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327" name="Freeform 6"/>
            <p:cNvSpPr/>
            <p:nvPr/>
          </p:nvSpPr>
          <p:spPr bwMode="auto">
            <a:xfrm>
              <a:off x="2895601" y="1168400"/>
              <a:ext cx="2414588" cy="504825"/>
            </a:xfrm>
            <a:custGeom>
              <a:avLst/>
              <a:gdLst>
                <a:gd name="T0" fmla="*/ 921 w 1028"/>
                <a:gd name="T1" fmla="*/ 0 h 215"/>
                <a:gd name="T2" fmla="*/ 108 w 1028"/>
                <a:gd name="T3" fmla="*/ 0 h 215"/>
                <a:gd name="T4" fmla="*/ 0 w 1028"/>
                <a:gd name="T5" fmla="*/ 107 h 215"/>
                <a:gd name="T6" fmla="*/ 108 w 1028"/>
                <a:gd name="T7" fmla="*/ 215 h 215"/>
                <a:gd name="T8" fmla="*/ 921 w 1028"/>
                <a:gd name="T9" fmla="*/ 215 h 215"/>
                <a:gd name="T10" fmla="*/ 1028 w 1028"/>
                <a:gd name="T11" fmla="*/ 107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7"/>
                  </a:cubicBezTo>
                  <a:cubicBezTo>
                    <a:pt x="0" y="167"/>
                    <a:pt x="48" y="215"/>
                    <a:pt x="108" y="215"/>
                  </a:cubicBezTo>
                  <a:cubicBezTo>
                    <a:pt x="921" y="215"/>
                    <a:pt x="921" y="215"/>
                    <a:pt x="921" y="215"/>
                  </a:cubicBezTo>
                  <a:cubicBezTo>
                    <a:pt x="980" y="215"/>
                    <a:pt x="1028" y="167"/>
                    <a:pt x="1028" y="107"/>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328" name="Freeform 7"/>
            <p:cNvSpPr/>
            <p:nvPr/>
          </p:nvSpPr>
          <p:spPr bwMode="auto">
            <a:xfrm>
              <a:off x="2895601" y="2092325"/>
              <a:ext cx="2414588" cy="504825"/>
            </a:xfrm>
            <a:custGeom>
              <a:avLst/>
              <a:gdLst>
                <a:gd name="T0" fmla="*/ 921 w 1028"/>
                <a:gd name="T1" fmla="*/ 0 h 215"/>
                <a:gd name="T2" fmla="*/ 108 w 1028"/>
                <a:gd name="T3" fmla="*/ 0 h 215"/>
                <a:gd name="T4" fmla="*/ 0 w 1028"/>
                <a:gd name="T5" fmla="*/ 108 h 215"/>
                <a:gd name="T6" fmla="*/ 108 w 1028"/>
                <a:gd name="T7" fmla="*/ 215 h 215"/>
                <a:gd name="T8" fmla="*/ 921 w 1028"/>
                <a:gd name="T9" fmla="*/ 215 h 215"/>
                <a:gd name="T10" fmla="*/ 1028 w 1028"/>
                <a:gd name="T11" fmla="*/ 108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8"/>
                  </a:cubicBezTo>
                  <a:cubicBezTo>
                    <a:pt x="0" y="167"/>
                    <a:pt x="48" y="215"/>
                    <a:pt x="108" y="215"/>
                  </a:cubicBezTo>
                  <a:cubicBezTo>
                    <a:pt x="921" y="215"/>
                    <a:pt x="921" y="215"/>
                    <a:pt x="921" y="215"/>
                  </a:cubicBezTo>
                  <a:cubicBezTo>
                    <a:pt x="980" y="215"/>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329" name="Freeform 8"/>
            <p:cNvSpPr/>
            <p:nvPr/>
          </p:nvSpPr>
          <p:spPr bwMode="auto">
            <a:xfrm>
              <a:off x="2895601" y="3016250"/>
              <a:ext cx="2414588" cy="504825"/>
            </a:xfrm>
            <a:custGeom>
              <a:avLst/>
              <a:gdLst>
                <a:gd name="T0" fmla="*/ 921 w 1028"/>
                <a:gd name="T1" fmla="*/ 0 h 215"/>
                <a:gd name="T2" fmla="*/ 108 w 1028"/>
                <a:gd name="T3" fmla="*/ 0 h 215"/>
                <a:gd name="T4" fmla="*/ 0 w 1028"/>
                <a:gd name="T5" fmla="*/ 108 h 215"/>
                <a:gd name="T6" fmla="*/ 108 w 1028"/>
                <a:gd name="T7" fmla="*/ 215 h 215"/>
                <a:gd name="T8" fmla="*/ 921 w 1028"/>
                <a:gd name="T9" fmla="*/ 215 h 215"/>
                <a:gd name="T10" fmla="*/ 1028 w 1028"/>
                <a:gd name="T11" fmla="*/ 108 h 215"/>
                <a:gd name="T12" fmla="*/ 921 w 102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1028" h="215">
                  <a:moveTo>
                    <a:pt x="921" y="0"/>
                  </a:moveTo>
                  <a:cubicBezTo>
                    <a:pt x="108" y="0"/>
                    <a:pt x="108" y="0"/>
                    <a:pt x="108" y="0"/>
                  </a:cubicBezTo>
                  <a:cubicBezTo>
                    <a:pt x="48" y="0"/>
                    <a:pt x="0" y="48"/>
                    <a:pt x="0" y="108"/>
                  </a:cubicBezTo>
                  <a:cubicBezTo>
                    <a:pt x="0" y="167"/>
                    <a:pt x="48" y="215"/>
                    <a:pt x="108" y="215"/>
                  </a:cubicBezTo>
                  <a:cubicBezTo>
                    <a:pt x="921" y="215"/>
                    <a:pt x="921" y="215"/>
                    <a:pt x="921" y="215"/>
                  </a:cubicBezTo>
                  <a:cubicBezTo>
                    <a:pt x="980" y="215"/>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330" name="Freeform 9"/>
            <p:cNvSpPr/>
            <p:nvPr/>
          </p:nvSpPr>
          <p:spPr bwMode="auto">
            <a:xfrm>
              <a:off x="2895601" y="3938588"/>
              <a:ext cx="2414588" cy="508000"/>
            </a:xfrm>
            <a:custGeom>
              <a:avLst/>
              <a:gdLst>
                <a:gd name="T0" fmla="*/ 921 w 1028"/>
                <a:gd name="T1" fmla="*/ 0 h 216"/>
                <a:gd name="T2" fmla="*/ 108 w 1028"/>
                <a:gd name="T3" fmla="*/ 0 h 216"/>
                <a:gd name="T4" fmla="*/ 0 w 1028"/>
                <a:gd name="T5" fmla="*/ 108 h 216"/>
                <a:gd name="T6" fmla="*/ 108 w 1028"/>
                <a:gd name="T7" fmla="*/ 216 h 216"/>
                <a:gd name="T8" fmla="*/ 921 w 1028"/>
                <a:gd name="T9" fmla="*/ 216 h 216"/>
                <a:gd name="T10" fmla="*/ 1028 w 1028"/>
                <a:gd name="T11" fmla="*/ 108 h 216"/>
                <a:gd name="T12" fmla="*/ 921 w 1028"/>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1028" h="216">
                  <a:moveTo>
                    <a:pt x="921" y="0"/>
                  </a:moveTo>
                  <a:cubicBezTo>
                    <a:pt x="108" y="0"/>
                    <a:pt x="108" y="0"/>
                    <a:pt x="108" y="0"/>
                  </a:cubicBezTo>
                  <a:cubicBezTo>
                    <a:pt x="48" y="0"/>
                    <a:pt x="0" y="48"/>
                    <a:pt x="0" y="108"/>
                  </a:cubicBezTo>
                  <a:cubicBezTo>
                    <a:pt x="0" y="167"/>
                    <a:pt x="48" y="216"/>
                    <a:pt x="108" y="216"/>
                  </a:cubicBezTo>
                  <a:cubicBezTo>
                    <a:pt x="921" y="216"/>
                    <a:pt x="921" y="216"/>
                    <a:pt x="921" y="216"/>
                  </a:cubicBezTo>
                  <a:cubicBezTo>
                    <a:pt x="980" y="216"/>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sp>
          <p:nvSpPr>
            <p:cNvPr id="331" name="Freeform 10"/>
            <p:cNvSpPr/>
            <p:nvPr/>
          </p:nvSpPr>
          <p:spPr bwMode="auto">
            <a:xfrm>
              <a:off x="2895601" y="4862513"/>
              <a:ext cx="2414588" cy="506413"/>
            </a:xfrm>
            <a:custGeom>
              <a:avLst/>
              <a:gdLst>
                <a:gd name="T0" fmla="*/ 921 w 1028"/>
                <a:gd name="T1" fmla="*/ 0 h 216"/>
                <a:gd name="T2" fmla="*/ 108 w 1028"/>
                <a:gd name="T3" fmla="*/ 0 h 216"/>
                <a:gd name="T4" fmla="*/ 0 w 1028"/>
                <a:gd name="T5" fmla="*/ 108 h 216"/>
                <a:gd name="T6" fmla="*/ 108 w 1028"/>
                <a:gd name="T7" fmla="*/ 216 h 216"/>
                <a:gd name="T8" fmla="*/ 921 w 1028"/>
                <a:gd name="T9" fmla="*/ 216 h 216"/>
                <a:gd name="T10" fmla="*/ 1028 w 1028"/>
                <a:gd name="T11" fmla="*/ 108 h 216"/>
                <a:gd name="T12" fmla="*/ 921 w 1028"/>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1028" h="216">
                  <a:moveTo>
                    <a:pt x="921" y="0"/>
                  </a:moveTo>
                  <a:cubicBezTo>
                    <a:pt x="108" y="0"/>
                    <a:pt x="108" y="0"/>
                    <a:pt x="108" y="0"/>
                  </a:cubicBezTo>
                  <a:cubicBezTo>
                    <a:pt x="48" y="0"/>
                    <a:pt x="0" y="48"/>
                    <a:pt x="0" y="108"/>
                  </a:cubicBezTo>
                  <a:cubicBezTo>
                    <a:pt x="0" y="167"/>
                    <a:pt x="48" y="216"/>
                    <a:pt x="108" y="216"/>
                  </a:cubicBezTo>
                  <a:cubicBezTo>
                    <a:pt x="921" y="216"/>
                    <a:pt x="921" y="216"/>
                    <a:pt x="921" y="216"/>
                  </a:cubicBezTo>
                  <a:cubicBezTo>
                    <a:pt x="980" y="216"/>
                    <a:pt x="1028" y="167"/>
                    <a:pt x="1028" y="108"/>
                  </a:cubicBezTo>
                  <a:cubicBezTo>
                    <a:pt x="1028" y="48"/>
                    <a:pt x="980" y="0"/>
                    <a:pt x="921" y="0"/>
                  </a:cubicBezTo>
                  <a:close/>
                </a:path>
              </a:pathLst>
            </a:custGeom>
            <a:solidFill>
              <a:srgbClr val="4E7DA6"/>
            </a:solidFill>
            <a:ln>
              <a:noFill/>
            </a:ln>
          </p:spPr>
          <p:txBody>
            <a:bodyPr vert="horz" wrap="square" lIns="91440" tIns="45720" rIns="91440" bIns="45720" numCol="1" anchor="t" anchorCtr="0" compatLnSpc="1"/>
            <a:lstStyle/>
            <a:p>
              <a:endParaRPr lang="zh-CN" altLang="en-US"/>
            </a:p>
          </p:txBody>
        </p:sp>
      </p:grpSp>
      <p:sp>
        <p:nvSpPr>
          <p:cNvPr id="332" name="文本框 331"/>
          <p:cNvSpPr txBox="1"/>
          <p:nvPr/>
        </p:nvSpPr>
        <p:spPr>
          <a:xfrm>
            <a:off x="11412315" y="5877787"/>
            <a:ext cx="558014"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05</a:t>
            </a:r>
            <a:endParaRPr lang="zh-CN" altLang="en-US" sz="1600" dirty="0">
              <a:latin typeface="微软雅黑" panose="020B0503020204020204" pitchFamily="34" charset="-122"/>
              <a:ea typeface="微软雅黑" panose="020B0503020204020204" pitchFamily="34" charset="-122"/>
            </a:endParaRPr>
          </a:p>
        </p:txBody>
      </p:sp>
      <p:sp>
        <p:nvSpPr>
          <p:cNvPr id="50" name="文本框 49"/>
          <p:cNvSpPr txBox="1"/>
          <p:nvPr/>
        </p:nvSpPr>
        <p:spPr>
          <a:xfrm>
            <a:off x="2030271" y="1814142"/>
            <a:ext cx="1427868" cy="566420"/>
          </a:xfrm>
          <a:prstGeom prst="rect">
            <a:avLst/>
          </a:prstGeom>
          <a:noFill/>
        </p:spPr>
        <p:txBody>
          <a:bodyPr wrap="square" rtlCol="0">
            <a:spAutoFit/>
          </a:bodyPr>
          <a:lstStyle/>
          <a:p>
            <a:pPr algn="dist">
              <a:lnSpc>
                <a:spcPct val="130000"/>
              </a:lnSpc>
            </a:pPr>
            <a:r>
              <a:rPr lang="zh-CN" sz="2400" dirty="0" smtClean="0">
                <a:latin typeface="微软雅黑" panose="020B0503020204020204" pitchFamily="34" charset="-122"/>
                <a:ea typeface="微软雅黑" panose="020B0503020204020204" pitchFamily="34" charset="-122"/>
              </a:rPr>
              <a:t>汽车保养</a:t>
            </a:r>
            <a:endParaRPr lang="zh-CN" sz="2400" dirty="0" smtClean="0">
              <a:latin typeface="微软雅黑" panose="020B0503020204020204" pitchFamily="34" charset="-122"/>
              <a:ea typeface="微软雅黑" panose="020B0503020204020204" pitchFamily="34" charset="-122"/>
            </a:endParaRPr>
          </a:p>
        </p:txBody>
      </p:sp>
      <p:sp>
        <p:nvSpPr>
          <p:cNvPr id="52" name="文本框 51"/>
          <p:cNvSpPr txBox="1"/>
          <p:nvPr/>
        </p:nvSpPr>
        <p:spPr>
          <a:xfrm>
            <a:off x="9778330" y="1814142"/>
            <a:ext cx="1427868" cy="566420"/>
          </a:xfrm>
          <a:prstGeom prst="rect">
            <a:avLst/>
          </a:prstGeom>
          <a:noFill/>
        </p:spPr>
        <p:txBody>
          <a:bodyPr wrap="square" rtlCol="0">
            <a:spAutoFit/>
          </a:bodyPr>
          <a:lstStyle/>
          <a:p>
            <a:pPr algn="dist">
              <a:lnSpc>
                <a:spcPct val="130000"/>
              </a:lnSpc>
            </a:pPr>
            <a:r>
              <a:rPr lang="zh-CN" altLang="en-US" sz="2400" dirty="0" smtClean="0">
                <a:latin typeface="微软雅黑" panose="020B0503020204020204" pitchFamily="34" charset="-122"/>
                <a:ea typeface="微软雅黑" panose="020B0503020204020204" pitchFamily="34" charset="-122"/>
              </a:rPr>
              <a:t>汽车维修</a:t>
            </a:r>
            <a:endParaRPr lang="zh-CN" altLang="en-US" sz="2400" dirty="0" smtClean="0">
              <a:latin typeface="微软雅黑" panose="020B0503020204020204" pitchFamily="34" charset="-122"/>
              <a:ea typeface="微软雅黑" panose="020B0503020204020204" pitchFamily="34" charset="-122"/>
            </a:endParaRPr>
          </a:p>
        </p:txBody>
      </p:sp>
      <p:sp>
        <p:nvSpPr>
          <p:cNvPr id="56" name="文本框 55"/>
          <p:cNvSpPr txBox="1"/>
          <p:nvPr/>
        </p:nvSpPr>
        <p:spPr>
          <a:xfrm>
            <a:off x="2030271" y="3688251"/>
            <a:ext cx="1427868" cy="566420"/>
          </a:xfrm>
          <a:prstGeom prst="rect">
            <a:avLst/>
          </a:prstGeom>
          <a:noFill/>
        </p:spPr>
        <p:txBody>
          <a:bodyPr wrap="square" rtlCol="0">
            <a:spAutoFit/>
          </a:bodyPr>
          <a:lstStyle/>
          <a:p>
            <a:pPr algn="dist">
              <a:lnSpc>
                <a:spcPct val="130000"/>
              </a:lnSpc>
            </a:pPr>
            <a:r>
              <a:rPr lang="zh-CN" altLang="en-US" sz="2400" dirty="0" smtClean="0">
                <a:latin typeface="微软雅黑" panose="020B0503020204020204" pitchFamily="34" charset="-122"/>
                <a:ea typeface="微软雅黑" panose="020B0503020204020204" pitchFamily="34" charset="-122"/>
              </a:rPr>
              <a:t>汽车装饰</a:t>
            </a:r>
            <a:endParaRPr lang="zh-CN" altLang="en-US" sz="2400" dirty="0" smtClean="0">
              <a:latin typeface="微软雅黑" panose="020B0503020204020204" pitchFamily="34" charset="-122"/>
              <a:ea typeface="微软雅黑" panose="020B0503020204020204" pitchFamily="34" charset="-122"/>
            </a:endParaRPr>
          </a:p>
        </p:txBody>
      </p:sp>
      <p:sp>
        <p:nvSpPr>
          <p:cNvPr id="58" name="文本框 57"/>
          <p:cNvSpPr txBox="1"/>
          <p:nvPr/>
        </p:nvSpPr>
        <p:spPr>
          <a:xfrm>
            <a:off x="9778330" y="3642088"/>
            <a:ext cx="1427868" cy="566420"/>
          </a:xfrm>
          <a:prstGeom prst="rect">
            <a:avLst/>
          </a:prstGeom>
          <a:noFill/>
        </p:spPr>
        <p:txBody>
          <a:bodyPr wrap="square" rtlCol="0">
            <a:spAutoFit/>
          </a:bodyPr>
          <a:lstStyle/>
          <a:p>
            <a:pPr algn="dist">
              <a:lnSpc>
                <a:spcPct val="130000"/>
              </a:lnSpc>
            </a:pPr>
            <a:r>
              <a:rPr lang="zh-CN" altLang="en-US" sz="2400" dirty="0" smtClean="0">
                <a:latin typeface="微软雅黑" panose="020B0503020204020204" pitchFamily="34" charset="-122"/>
                <a:ea typeface="微软雅黑" panose="020B0503020204020204" pitchFamily="34" charset="-122"/>
              </a:rPr>
              <a:t>汽车电子</a:t>
            </a:r>
            <a:endParaRPr lang="zh-CN" altLang="en-US" sz="2400" dirty="0" smtClean="0">
              <a:latin typeface="微软雅黑" panose="020B0503020204020204" pitchFamily="34" charset="-122"/>
              <a:ea typeface="微软雅黑" panose="020B0503020204020204" pitchFamily="34" charset="-122"/>
            </a:endParaRPr>
          </a:p>
        </p:txBody>
      </p:sp>
      <p:sp>
        <p:nvSpPr>
          <p:cNvPr id="8" name="文本框 7"/>
          <p:cNvSpPr txBox="1"/>
          <p:nvPr/>
        </p:nvSpPr>
        <p:spPr>
          <a:xfrm>
            <a:off x="1642137" y="481253"/>
            <a:ext cx="3897129" cy="948690"/>
          </a:xfrm>
          <a:prstGeom prst="rect">
            <a:avLst/>
          </a:prstGeom>
          <a:noFill/>
        </p:spPr>
        <p:txBody>
          <a:bodyPr wrap="square" rtlCol="0">
            <a:spAutoFit/>
          </a:bodyPr>
          <a:p>
            <a:endParaRPr lang="zh-CN" altLang="en-US" sz="2800"/>
          </a:p>
          <a:p>
            <a:endParaRPr lang="zh-CN" altLang="en-US" sz="28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5027930" y="3256280"/>
            <a:ext cx="2326005" cy="579120"/>
          </a:xfrm>
          <a:prstGeom prst="rect">
            <a:avLst/>
          </a:prstGeom>
          <a:noFill/>
        </p:spPr>
        <p:txBody>
          <a:bodyPr wrap="square" rtlCol="0">
            <a:spAutoFit/>
          </a:bodyPr>
          <a:p>
            <a:r>
              <a:rPr lang="zh-CN" altLang="en-US" sz="3200"/>
              <a:t>汽车后市场</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884</Words>
  <Application>WPS 演示</Application>
  <PresentationFormat>自定义</PresentationFormat>
  <Paragraphs>166</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宋体</vt:lpstr>
      <vt:lpstr>Wingdings</vt:lpstr>
      <vt:lpstr>微软雅黑</vt:lpstr>
      <vt:lpstr>Calibri</vt:lpstr>
      <vt:lpstr>Calibri Light</vt:lpstr>
      <vt:lpstr>Office 主题</vt:lpstr>
      <vt:lpstr>神的坐骑（汽车维保平台）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Shinelon</cp:lastModifiedBy>
  <cp:revision>134</cp:revision>
  <dcterms:created xsi:type="dcterms:W3CDTF">2015-11-27T03:53:00Z</dcterms:created>
  <dcterms:modified xsi:type="dcterms:W3CDTF">2017-05-26T02:23:27Z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