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5" autoAdjust="0"/>
    <p:restoredTop sz="94712" autoAdjust="0"/>
  </p:normalViewPr>
  <p:slideViewPr>
    <p:cSldViewPr snapToGrid="0">
      <p:cViewPr varScale="1">
        <p:scale>
          <a:sx n="95" d="100"/>
          <a:sy n="95" d="100"/>
        </p:scale>
        <p:origin x="-3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2014/10/16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2014/10/16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2014/10/16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2014/10/16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2014/10/16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2014/10/16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2014/10/16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2014/10/16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2014/10/16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2014/10/16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2014/10/16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2014/10/16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班　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2056285"/>
          </a:xfrm>
        </p:spPr>
        <p:txBody>
          <a:bodyPr/>
          <a:lstStyle/>
          <a:p>
            <a:r>
              <a:rPr kumimoji="1" lang="ja-JP" altLang="en-US" sz="2400" dirty="0" smtClean="0"/>
              <a:t>メンバー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鈴木雅人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小原然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村山大</a:t>
            </a:r>
            <a:r>
              <a:rPr lang="ja-JP" altLang="en-US" sz="2400" dirty="0"/>
              <a:t>騎</a:t>
            </a:r>
            <a:endParaRPr kumimoji="1" lang="en-US" altLang="ja-JP" sz="2400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525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前回の進捗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81532" y="2410976"/>
            <a:ext cx="36112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タスクの</a:t>
            </a:r>
            <a:endParaRPr kumimoji="1" lang="en-US" altLang="ja-JP" sz="3200" b="1" dirty="0" smtClean="0"/>
          </a:p>
          <a:p>
            <a:endParaRPr kumimoji="1" lang="en-US" altLang="ja-JP" sz="3200" b="1" dirty="0" smtClean="0"/>
          </a:p>
          <a:p>
            <a:r>
              <a:rPr kumimoji="1" lang="en-US" altLang="ja-JP" sz="3200" b="1" dirty="0" smtClean="0"/>
              <a:t>	</a:t>
            </a:r>
            <a:r>
              <a:rPr kumimoji="1" lang="ja-JP" altLang="en-US" sz="3200" b="1" dirty="0" smtClean="0"/>
              <a:t>・作成</a:t>
            </a:r>
            <a:endParaRPr kumimoji="1" lang="en-US" altLang="ja-JP" sz="3200" b="1" dirty="0" smtClean="0"/>
          </a:p>
          <a:p>
            <a:r>
              <a:rPr kumimoji="1" lang="en-US" altLang="ja-JP" sz="3200" b="1" dirty="0"/>
              <a:t>	</a:t>
            </a:r>
            <a:r>
              <a:rPr kumimoji="1" lang="ja-JP" altLang="en-US" sz="3200" b="1" dirty="0" smtClean="0"/>
              <a:t>・編集</a:t>
            </a:r>
            <a:endParaRPr kumimoji="1" lang="en-US" altLang="ja-JP" sz="3200" b="1" dirty="0" smtClean="0"/>
          </a:p>
          <a:p>
            <a:r>
              <a:rPr kumimoji="1" lang="en-US" altLang="ja-JP" sz="3200" b="1" dirty="0"/>
              <a:t>	</a:t>
            </a:r>
            <a:r>
              <a:rPr kumimoji="1" lang="ja-JP" altLang="en-US" sz="3200" b="1" dirty="0" smtClean="0"/>
              <a:t>・削除</a:t>
            </a:r>
            <a:endParaRPr kumimoji="1" lang="en-US" altLang="ja-JP" sz="3200" b="1" dirty="0" smtClean="0"/>
          </a:p>
          <a:p>
            <a:endParaRPr kumimoji="1" lang="en-US" altLang="ja-JP" sz="3200" b="1" dirty="0" smtClean="0"/>
          </a:p>
          <a:p>
            <a:r>
              <a:rPr kumimoji="1" lang="en-US" altLang="ja-JP" sz="3200" b="1" dirty="0" smtClean="0"/>
              <a:t>	</a:t>
            </a:r>
            <a:r>
              <a:rPr kumimoji="1" lang="ja-JP" altLang="en-US" sz="3200" b="1" dirty="0" smtClean="0"/>
              <a:t>　を実装した</a:t>
            </a:r>
            <a:endParaRPr kumimoji="1" lang="ja-JP" altLang="en-US" sz="3200" b="1" dirty="0"/>
          </a:p>
        </p:txBody>
      </p:sp>
      <p:pic>
        <p:nvPicPr>
          <p:cNvPr id="11" name="コンテンツ プレースホルダー 10" descr="test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r="-96" b="26"/>
          <a:stretch/>
        </p:blipFill>
        <p:spPr>
          <a:xfrm>
            <a:off x="1062875" y="2121408"/>
            <a:ext cx="4251498" cy="4049757"/>
          </a:xfrm>
        </p:spPr>
      </p:pic>
    </p:spTree>
    <p:extLst>
      <p:ext uri="{BB962C8B-B14F-4D97-AF65-F5344CB8AC3E}">
        <p14:creationId xmlns:p14="http://schemas.microsoft.com/office/powerpoint/2010/main" val="68496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9541" y="320509"/>
            <a:ext cx="10058400" cy="16093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これからの予定（中間発表時）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343405" y="2124222"/>
            <a:ext cx="4754880" cy="202026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見た目をよくする</a:t>
            </a:r>
            <a:endParaRPr kumimoji="1" lang="en-US" altLang="ja-JP" dirty="0" smtClean="0"/>
          </a:p>
          <a:p>
            <a:r>
              <a:rPr lang="ja-JP" altLang="en-US" dirty="0"/>
              <a:t>データベースを</a:t>
            </a:r>
            <a:r>
              <a:rPr lang="ja-JP" altLang="en-US" dirty="0" smtClean="0"/>
              <a:t>使った機能を付ける</a:t>
            </a:r>
            <a:endParaRPr lang="en-US" altLang="ja-JP" dirty="0" smtClean="0"/>
          </a:p>
          <a:p>
            <a:r>
              <a:rPr lang="ja-JP" altLang="en-US" dirty="0"/>
              <a:t>カレンダーのカスタマイズ</a:t>
            </a:r>
            <a:endParaRPr lang="en-US" altLang="ja-JP" dirty="0"/>
          </a:p>
          <a:p>
            <a:r>
              <a:rPr lang="ja-JP" altLang="en-US" dirty="0"/>
              <a:t>アニメーション</a:t>
            </a:r>
            <a:r>
              <a:rPr lang="ja-JP" altLang="en-US" dirty="0" smtClean="0"/>
              <a:t>を多くしてみる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807486" y="2124222"/>
            <a:ext cx="4754880" cy="1723383"/>
          </a:xfr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0"/>
          </a:effectLst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2">
                    <a:lumMod val="75000"/>
                  </a:schemeClr>
                </a:solidFill>
                <a:effectLst>
                  <a:glow rad="127000">
                    <a:schemeClr val="accent1">
                      <a:alpha val="11000"/>
                    </a:schemeClr>
                  </a:glow>
                </a:effectLst>
              </a:rPr>
              <a:t>見た目がまだまだ</a:t>
            </a:r>
            <a:endParaRPr kumimoji="1" lang="en-US" altLang="ja-JP" dirty="0" smtClean="0">
              <a:solidFill>
                <a:schemeClr val="bg2">
                  <a:lumMod val="75000"/>
                </a:schemeClr>
              </a:solidFill>
              <a:effectLst>
                <a:glow rad="127000">
                  <a:schemeClr val="accent1">
                    <a:alpha val="11000"/>
                  </a:schemeClr>
                </a:glow>
              </a:effectLst>
            </a:endParaRPr>
          </a:p>
          <a:p>
            <a:r>
              <a:rPr kumimoji="1" lang="ja-JP" altLang="en-US" dirty="0" smtClean="0">
                <a:solidFill>
                  <a:schemeClr val="bg2">
                    <a:lumMod val="75000"/>
                  </a:schemeClr>
                </a:solidFill>
                <a:effectLst>
                  <a:glow rad="127000">
                    <a:schemeClr val="accent1">
                      <a:alpha val="11000"/>
                    </a:schemeClr>
                  </a:glow>
                </a:effectLst>
              </a:rPr>
              <a:t>データベースとの連携</a:t>
            </a:r>
            <a:r>
              <a:rPr lang="ja-JP" altLang="en-US" dirty="0" smtClean="0">
                <a:solidFill>
                  <a:schemeClr val="bg2">
                    <a:lumMod val="75000"/>
                  </a:schemeClr>
                </a:solidFill>
                <a:effectLst>
                  <a:glow rad="127000">
                    <a:schemeClr val="accent1">
                      <a:alpha val="11000"/>
                    </a:schemeClr>
                  </a:glow>
                </a:effectLst>
              </a:rPr>
              <a:t>が少ない</a:t>
            </a:r>
            <a:endParaRPr kumimoji="1" lang="en-US" altLang="ja-JP" dirty="0" smtClean="0">
              <a:solidFill>
                <a:schemeClr val="bg2">
                  <a:lumMod val="75000"/>
                </a:schemeClr>
              </a:solidFill>
              <a:effectLst>
                <a:glow rad="127000">
                  <a:schemeClr val="accent1">
                    <a:alpha val="11000"/>
                  </a:schemeClr>
                </a:glow>
              </a:effectLst>
            </a:endParaRPr>
          </a:p>
          <a:p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effectLst>
                  <a:glow rad="127000">
                    <a:schemeClr val="accent1">
                      <a:alpha val="11000"/>
                    </a:schemeClr>
                  </a:glow>
                </a:effectLst>
              </a:rPr>
              <a:t>カレンダ</a:t>
            </a:r>
            <a:r>
              <a:rPr lang="ja-JP" altLang="en-US" dirty="0" smtClean="0">
                <a:solidFill>
                  <a:schemeClr val="bg2">
                    <a:lumMod val="75000"/>
                  </a:schemeClr>
                </a:solidFill>
                <a:effectLst>
                  <a:glow rad="127000">
                    <a:schemeClr val="accent1">
                      <a:alpha val="11000"/>
                    </a:schemeClr>
                  </a:glow>
                </a:effectLst>
              </a:rPr>
              <a:t>ーを表示しただけ</a:t>
            </a:r>
            <a:endParaRPr lang="en-US" altLang="ja-JP" dirty="0" smtClean="0">
              <a:solidFill>
                <a:schemeClr val="bg2">
                  <a:lumMod val="75000"/>
                </a:schemeClr>
              </a:solidFill>
              <a:effectLst>
                <a:glow rad="127000">
                  <a:schemeClr val="accent1">
                    <a:alpha val="11000"/>
                  </a:schemeClr>
                </a:glow>
              </a:effectLst>
            </a:endParaRPr>
          </a:p>
          <a:p>
            <a:r>
              <a:rPr kumimoji="1" lang="ja-JP" altLang="en-US" dirty="0" smtClean="0">
                <a:solidFill>
                  <a:schemeClr val="bg2">
                    <a:lumMod val="75000"/>
                  </a:schemeClr>
                </a:solidFill>
                <a:effectLst>
                  <a:glow rad="127000">
                    <a:schemeClr val="accent1">
                      <a:alpha val="11000"/>
                    </a:schemeClr>
                  </a:glow>
                </a:effectLst>
              </a:rPr>
              <a:t>アニメーションが少ない</a:t>
            </a:r>
            <a:endParaRPr kumimoji="1" lang="en-US" altLang="ja-JP" dirty="0" smtClean="0">
              <a:solidFill>
                <a:schemeClr val="bg2">
                  <a:lumMod val="75000"/>
                </a:schemeClr>
              </a:solidFill>
              <a:effectLst>
                <a:glow rad="127000">
                  <a:schemeClr val="accent1">
                    <a:alpha val="11000"/>
                  </a:schemeClr>
                </a:glow>
              </a:effectLst>
            </a:endParaRPr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0649" y="4500748"/>
            <a:ext cx="9571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そのほかの機能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・タグ付け</a:t>
            </a:r>
            <a:endParaRPr kumimoji="1" lang="en-US" altLang="ja-JP" dirty="0"/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・スマホアプリ化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	</a:t>
            </a:r>
            <a:r>
              <a:rPr lang="ja-JP" altLang="en-US" dirty="0" smtClean="0"/>
              <a:t>（</a:t>
            </a:r>
            <a:r>
              <a:rPr lang="en-US" altLang="ja-JP" dirty="0" err="1"/>
              <a:t>monaca</a:t>
            </a:r>
            <a:r>
              <a:rPr lang="ja-JP" altLang="en-US" dirty="0" err="1"/>
              <a:t>、</a:t>
            </a:r>
            <a:r>
              <a:rPr lang="en-US" altLang="ja-JP" dirty="0" err="1"/>
              <a:t>jquerymobile</a:t>
            </a:r>
            <a:r>
              <a:rPr lang="ja-JP" altLang="en-US" dirty="0" err="1"/>
              <a:t>、</a:t>
            </a:r>
            <a:r>
              <a:rPr lang="en-US" altLang="ja-JP" dirty="0" err="1"/>
              <a:t>PhoneGap</a:t>
            </a:r>
            <a:r>
              <a:rPr lang="ja-JP" altLang="en-US" dirty="0"/>
              <a:t>などをつかう）</a:t>
            </a:r>
            <a:endParaRPr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693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紅華祭までの実装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9849" y="2121408"/>
            <a:ext cx="4202796" cy="204683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データベースとの連携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MySQL</a:t>
            </a:r>
            <a:r>
              <a:rPr lang="ja-JP" altLang="en-US" sz="2400" dirty="0" err="1" smtClean="0"/>
              <a:t>，</a:t>
            </a:r>
            <a:r>
              <a:rPr lang="en-US" altLang="ja-JP" sz="2400" dirty="0" smtClean="0"/>
              <a:t>Ajax</a:t>
            </a:r>
          </a:p>
          <a:p>
            <a:pPr lvl="1"/>
            <a:r>
              <a:rPr lang="ja-JP" altLang="en-US" sz="2400" dirty="0" smtClean="0"/>
              <a:t>ページの更新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ログイン，ログアウト</a:t>
            </a:r>
            <a:endParaRPr lang="en-US" altLang="ja-JP" sz="2400" dirty="0" smtClean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13157" y="3763193"/>
            <a:ext cx="378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・</a:t>
            </a:r>
            <a:r>
              <a:rPr kumimoji="1" lang="ja-JP" altLang="en-US" sz="2400" dirty="0" smtClean="0"/>
              <a:t>カレンダーの色付け</a:t>
            </a:r>
            <a:endParaRPr kumimoji="1" lang="ja-JP" altLang="en-US" sz="2400" dirty="0"/>
          </a:p>
        </p:txBody>
      </p:sp>
      <p:pic>
        <p:nvPicPr>
          <p:cNvPr id="5" name="図 4" descr="datab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63" y="1911683"/>
            <a:ext cx="61976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5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現状の問題点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74395"/>
          </a:xfrm>
        </p:spPr>
        <p:txBody>
          <a:bodyPr>
            <a:noAutofit/>
          </a:bodyPr>
          <a:lstStyle/>
          <a:p>
            <a:r>
              <a:rPr lang="ja-JP" altLang="en-US" sz="2400" dirty="0" smtClean="0"/>
              <a:t>アチーブ機能（タスク完了機能）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/>
              <a:t>タスク</a:t>
            </a:r>
            <a:r>
              <a:rPr lang="ja-JP" altLang="en-US" sz="2400" dirty="0" smtClean="0"/>
              <a:t>の編集で時々バグ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カレンダーの色付け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レスポンシブ化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/>
              <a:t>タスク</a:t>
            </a:r>
            <a:r>
              <a:rPr lang="ja-JP" altLang="en-US" sz="2400" dirty="0" smtClean="0"/>
              <a:t>のソート（最新順）　</a:t>
            </a:r>
            <a:r>
              <a:rPr lang="ja-JP" altLang="en-US" sz="2400" dirty="0" err="1" smtClean="0"/>
              <a:t>．．．</a:t>
            </a:r>
            <a:r>
              <a:rPr lang="ja-JP" altLang="en-US" sz="2400" dirty="0"/>
              <a:t>等</a:t>
            </a:r>
            <a:r>
              <a:rPr lang="ja-JP" altLang="en-US" sz="2400" dirty="0" smtClean="0"/>
              <a:t>々</a:t>
            </a:r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 smtClean="0"/>
          </a:p>
          <a:p>
            <a:endParaRPr lang="en-US" altLang="ja-JP" sz="2400" dirty="0"/>
          </a:p>
          <a:p>
            <a:endParaRPr kumimoji="1" lang="en-US" altLang="ja-JP" sz="2400" dirty="0" smtClean="0"/>
          </a:p>
          <a:p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83" y="3121572"/>
            <a:ext cx="3626070" cy="25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9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TC103090434[[fn=木版活字]]</Template>
  <TotalTime>1041</TotalTime>
  <Words>110</Words>
  <Application>Microsoft Macintosh PowerPoint</Application>
  <PresentationFormat>ユーザー設定</PresentationFormat>
  <Paragraphs>49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木版活字</vt:lpstr>
      <vt:lpstr>Web班　発表</vt:lpstr>
      <vt:lpstr>前回の進捗</vt:lpstr>
      <vt:lpstr>これからの予定（中間発表時） </vt:lpstr>
      <vt:lpstr>紅華祭までの実装</vt:lpstr>
      <vt:lpstr>現状の問題点</vt:lpstr>
    </vt:vector>
  </TitlesOfParts>
  <Company>東京工科大学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Web班　中間発表</dc:title>
  <dc:creator>村山大騎</dc:creator>
  <cp:lastModifiedBy>小原 然</cp:lastModifiedBy>
  <cp:revision>33</cp:revision>
  <dcterms:created xsi:type="dcterms:W3CDTF">2014-06-12T10:08:36Z</dcterms:created>
  <dcterms:modified xsi:type="dcterms:W3CDTF">2014-10-16T11:01:16Z</dcterms:modified>
</cp:coreProperties>
</file>