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69" r:id="rId5"/>
    <p:sldId id="270" r:id="rId6"/>
    <p:sldId id="271" r:id="rId7"/>
    <p:sldId id="272" r:id="rId8"/>
    <p:sldId id="259" r:id="rId9"/>
    <p:sldId id="267" r:id="rId10"/>
    <p:sldId id="268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4FD0-98D3-4C3E-BD7F-7E5571F2949D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C71AD-D1E0-47BF-A89E-02DC13375E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604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C71AD-D1E0-47BF-A89E-02DC13375EE2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130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153B-7476-49C4-8B7D-4E1DCF7FF98C}" type="datetime1">
              <a:rPr lang="en-US" altLang="ja-JP" smtClean="0"/>
              <a:t>7/14/2015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A558-331B-4664-9DFB-DBB2FD4C4BA2}" type="datetime1">
              <a:rPr lang="en-US" altLang="ja-JP" smtClean="0"/>
              <a:t>7/14/2015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2AFC-AEF2-4B5D-8D58-7D9ADFE389E6}" type="datetime1">
              <a:rPr lang="en-US" altLang="ja-JP" smtClean="0"/>
              <a:t>7/14/2015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5391-D1DA-445C-8527-92F79A0265EE}" type="datetime1">
              <a:rPr lang="en-US" altLang="ja-JP" smtClean="0"/>
              <a:t>7/14/2015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9D61-B2C2-480E-9FBA-450CFEA48C8A}" type="datetime1">
              <a:rPr lang="en-US" altLang="ja-JP" smtClean="0"/>
              <a:t>7/14/2015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5EFDE-DB2D-4950-B4EA-41FB2F4FEC38}" type="datetime1">
              <a:rPr lang="en-US" altLang="ja-JP" smtClean="0"/>
              <a:t>7/14/2015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6F75-B984-4CAF-8317-54571C2C4B90}" type="datetime1">
              <a:rPr lang="en-US" altLang="ja-JP" smtClean="0"/>
              <a:t>7/14/2015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1AE2-2F79-43A6-9632-79C87AD29B2E}" type="datetime1">
              <a:rPr lang="en-US" altLang="ja-JP" smtClean="0"/>
              <a:t>7/14/2015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4A0F-1357-4DC3-A5DF-412FFE73105E}" type="datetime1">
              <a:rPr lang="en-US" altLang="ja-JP" smtClean="0"/>
              <a:t>7/14/2015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DE29-6090-4E7E-B4D4-5282FC2F801C}" type="datetime1">
              <a:rPr lang="en-US" altLang="ja-JP" smtClean="0"/>
              <a:t>7/14/2015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3A2CF-14AB-4770-96FA-7EB490FCB99A}" type="datetime1">
              <a:rPr lang="en-US" altLang="ja-JP" smtClean="0"/>
              <a:t>7/14/2015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21CC-8F48-423F-9879-B58044850112}" type="datetime1">
              <a:rPr lang="en-US" altLang="ja-JP" smtClean="0"/>
              <a:t>7/14/2015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655E-3084-4045-A638-2B391EC2956A}" type="datetime1">
              <a:rPr lang="en-US" altLang="ja-JP" smtClean="0"/>
              <a:t>7/14/2015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EA19-28B9-40C2-A5FE-80C96870EC0D}" type="datetime1">
              <a:rPr lang="en-US" altLang="ja-JP" smtClean="0"/>
              <a:t>7/14/2015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0299-BBCD-442E-8D5C-9E58EFBE7005}" type="datetime1">
              <a:rPr lang="en-US" altLang="ja-JP" smtClean="0"/>
              <a:t>7/14/2015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B6A18-D73B-4222-AA16-BCCD29D6F04C}" type="datetime1">
              <a:rPr lang="en-US" altLang="ja-JP" smtClean="0"/>
              <a:t>7/14/2015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745F2-7A91-48D7-8418-C61AD5DBAF43}" type="datetime1">
              <a:rPr lang="en-US" altLang="ja-JP" smtClean="0"/>
              <a:t>7/14/2015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s1cSL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進捗報告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チーム：</a:t>
            </a:r>
            <a:r>
              <a:rPr lang="en-US" altLang="ja-JP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Android_dev</a:t>
            </a:r>
            <a:endParaRPr kumimoji="1" lang="ja-JP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89213" y="4962045"/>
            <a:ext cx="8915399" cy="1126283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メンバー</a:t>
            </a:r>
            <a:endParaRPr kumimoji="1"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・鈴木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直</a:t>
            </a:r>
            <a:r>
              <a:rPr lang="en-US" altLang="ja-JP" sz="2400" dirty="0" smtClean="0"/>
              <a:t>)</a:t>
            </a:r>
            <a:r>
              <a:rPr lang="ja-JP" altLang="en-US" sz="2400" dirty="0" smtClean="0"/>
              <a:t>　・濱崎　・平原　・山崎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121140" y="6088328"/>
            <a:ext cx="208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６月２３日（火）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2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改善策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smtClean="0"/>
              <a:t>Git</a:t>
            </a:r>
            <a:r>
              <a:rPr kumimoji="1" lang="ja-JP" altLang="en-US" sz="2400" dirty="0" smtClean="0"/>
              <a:t>のログを活かす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slack</a:t>
            </a:r>
            <a:r>
              <a:rPr kumimoji="1" lang="ja-JP" altLang="en-US" sz="2400" dirty="0" smtClean="0"/>
              <a:t>で相談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毎週達成目標を設定</a:t>
            </a:r>
            <a:endParaRPr kumimoji="1"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34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1918"/>
          </a:xfrm>
        </p:spPr>
        <p:txBody>
          <a:bodyPr/>
          <a:lstStyle/>
          <a:p>
            <a:r>
              <a:rPr kumimoji="1" lang="ja-JP" altLang="en-US" dirty="0" smtClean="0"/>
              <a:t>今後の方針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各自が</a:t>
            </a:r>
            <a:r>
              <a:rPr lang="ja-JP" alt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対処</a:t>
            </a:r>
            <a:r>
              <a:rPr kumimoji="1" lang="ja-JP" alt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できるようになったら</a:t>
            </a:r>
            <a:r>
              <a:rPr kumimoji="1" lang="en-US" altLang="ja-JP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kumimoji="1" lang="ja-JP" alt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人</a:t>
            </a:r>
            <a:r>
              <a:rPr lang="ja-JP" alt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ずつ</a:t>
            </a:r>
            <a:r>
              <a:rPr lang="ja-JP" alt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で作業を分ける</a:t>
            </a:r>
            <a:endParaRPr lang="en-US" altLang="ja-JP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kumimoji="1" lang="en-US" altLang="ja-JP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kumimoji="1" lang="en-US" altLang="ja-JP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Git</a:t>
            </a:r>
            <a:r>
              <a:rPr lang="ja-JP" alt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の理解を深める</a:t>
            </a:r>
            <a:endParaRPr kumimoji="1" lang="ja-JP" alt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4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8123"/>
          </a:xfrm>
        </p:spPr>
        <p:txBody>
          <a:bodyPr/>
          <a:lstStyle/>
          <a:p>
            <a:r>
              <a:rPr kumimoji="1" lang="ja-JP" altLang="en-US" dirty="0" smtClean="0"/>
              <a:t>見通し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89894" y="2024204"/>
            <a:ext cx="8915400" cy="28440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2000" b="1" dirty="0" smtClean="0"/>
              <a:t>夏休み</a:t>
            </a:r>
            <a:r>
              <a:rPr kumimoji="1" lang="en-US" altLang="ja-JP" sz="2000" b="1" dirty="0" smtClean="0"/>
              <a:t>(7</a:t>
            </a:r>
            <a:r>
              <a:rPr kumimoji="1" lang="ja-JP" altLang="en-US" sz="2000" b="1" dirty="0" smtClean="0"/>
              <a:t>月</a:t>
            </a:r>
            <a:r>
              <a:rPr kumimoji="1" lang="en-US" altLang="ja-JP" sz="2000" b="1" dirty="0" smtClean="0"/>
              <a:t>23</a:t>
            </a:r>
            <a:r>
              <a:rPr kumimoji="1" lang="ja-JP" altLang="en-US" sz="2000" b="1" dirty="0" smtClean="0"/>
              <a:t>日</a:t>
            </a:r>
            <a:r>
              <a:rPr kumimoji="1" lang="en-US" altLang="ja-JP" sz="2000" b="1" dirty="0" smtClean="0"/>
              <a:t>)</a:t>
            </a:r>
            <a:r>
              <a:rPr kumimoji="1" lang="ja-JP" altLang="en-US" sz="2000" b="1" dirty="0" err="1" smtClean="0"/>
              <a:t>までに</a:t>
            </a:r>
            <a:endParaRPr kumimoji="1" lang="en-US" altLang="ja-JP" sz="2000" b="1" dirty="0" smtClean="0"/>
          </a:p>
          <a:p>
            <a:pPr marL="0" indent="0">
              <a:buNone/>
            </a:pPr>
            <a:endParaRPr kumimoji="1" lang="en-US" altLang="ja-JP" sz="2000" b="1" dirty="0" smtClean="0"/>
          </a:p>
          <a:p>
            <a:pPr marL="0" indent="0">
              <a:buNone/>
            </a:pPr>
            <a:r>
              <a:rPr lang="ja-JP" altLang="en-US" sz="2000" dirty="0" smtClean="0"/>
              <a:t>　</a:t>
            </a:r>
            <a:r>
              <a:rPr lang="en-US" altLang="ja-JP" sz="2000" dirty="0">
                <a:solidFill>
                  <a:srgbClr val="0070C0"/>
                </a:solidFill>
              </a:rPr>
              <a:t>G</a:t>
            </a:r>
            <a:r>
              <a:rPr lang="en-US" altLang="ja-JP" sz="2000" dirty="0" smtClean="0">
                <a:solidFill>
                  <a:srgbClr val="0070C0"/>
                </a:solidFill>
              </a:rPr>
              <a:t>it</a:t>
            </a:r>
            <a:r>
              <a:rPr lang="ja-JP" altLang="en-US" sz="2000" dirty="0" smtClean="0"/>
              <a:t>を使いこなす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 smtClean="0">
                <a:solidFill>
                  <a:srgbClr val="0070C0"/>
                </a:solidFill>
              </a:rPr>
              <a:t>Slack</a:t>
            </a:r>
            <a:r>
              <a:rPr lang="ja-JP" altLang="en-US" sz="2000" dirty="0" smtClean="0"/>
              <a:t>で相談できる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ja-JP" altLang="en-US" sz="2000" u="sng" dirty="0"/>
              <a:t>作業分担ができる程度に</a:t>
            </a:r>
            <a:r>
              <a:rPr lang="ja-JP" altLang="en-US" sz="2000" dirty="0"/>
              <a:t>アプリ</a:t>
            </a:r>
            <a:r>
              <a:rPr kumimoji="1" lang="ja-JP" altLang="en-US" sz="2000" dirty="0" smtClean="0"/>
              <a:t>開発の知識をつける</a:t>
            </a:r>
            <a:endParaRPr kumimoji="1" lang="en-US" altLang="ja-JP" sz="2000" dirty="0" smtClean="0"/>
          </a:p>
          <a:p>
            <a:pPr marL="0" indent="0">
              <a:buNone/>
            </a:pPr>
            <a:endParaRPr lang="en-US" altLang="ja-JP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4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559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92925" y="1857153"/>
            <a:ext cx="8915400" cy="460744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kumimoji="1" lang="ja-JP" altLang="en-US" sz="2800" dirty="0" smtClean="0"/>
              <a:t>１</a:t>
            </a:r>
            <a:r>
              <a:rPr kumimoji="1" lang="en-US" altLang="ja-JP" sz="2800" dirty="0" smtClean="0"/>
              <a:t>. </a:t>
            </a:r>
            <a:r>
              <a:rPr lang="ja-JP" altLang="en-US" sz="2800" dirty="0"/>
              <a:t>仕様</a:t>
            </a:r>
            <a:endParaRPr kumimoji="1" lang="en-US" altLang="ja-JP" sz="28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ja-JP" altLang="en-US" sz="2800" dirty="0" smtClean="0"/>
              <a:t>２</a:t>
            </a:r>
            <a:r>
              <a:rPr lang="en-US" altLang="ja-JP" sz="2800" dirty="0" smtClean="0"/>
              <a:t>. </a:t>
            </a:r>
            <a:r>
              <a:rPr lang="ja-JP" altLang="en-US" sz="2800" dirty="0" smtClean="0"/>
              <a:t>今日までの進捗</a:t>
            </a:r>
            <a:endParaRPr lang="en-US" altLang="ja-JP" sz="28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ja-JP" altLang="en-US" sz="2800" dirty="0" smtClean="0"/>
              <a:t>３</a:t>
            </a:r>
            <a:r>
              <a:rPr lang="en-US" altLang="ja-JP" sz="2800" dirty="0" smtClean="0"/>
              <a:t>. </a:t>
            </a:r>
            <a:r>
              <a:rPr lang="ja-JP" altLang="en-US" sz="2800" dirty="0" smtClean="0"/>
              <a:t>反省</a:t>
            </a:r>
            <a:endParaRPr lang="en-US" altLang="ja-JP" sz="28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ja-JP" altLang="en-US" sz="2800" dirty="0"/>
              <a:t>４</a:t>
            </a:r>
            <a:r>
              <a:rPr kumimoji="1" lang="en-US" altLang="ja-JP" sz="2800" dirty="0" smtClean="0"/>
              <a:t>. </a:t>
            </a:r>
            <a:r>
              <a:rPr lang="ja-JP" altLang="en-US" sz="2800" dirty="0"/>
              <a:t>改善点</a:t>
            </a:r>
            <a:endParaRPr kumimoji="1" lang="en-US" altLang="ja-JP" sz="28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ja-JP" altLang="en-US" sz="2800" dirty="0" smtClean="0"/>
              <a:t>５</a:t>
            </a:r>
            <a:r>
              <a:rPr lang="en-US" altLang="ja-JP" sz="2800" dirty="0" smtClean="0"/>
              <a:t>. </a:t>
            </a:r>
            <a:r>
              <a:rPr lang="ja-JP" altLang="en-US" sz="2800" dirty="0"/>
              <a:t>今後</a:t>
            </a:r>
            <a:r>
              <a:rPr lang="ja-JP" altLang="en-US" sz="2800" dirty="0" smtClean="0"/>
              <a:t>の方針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30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4448"/>
          </a:xfrm>
        </p:spPr>
        <p:txBody>
          <a:bodyPr/>
          <a:lstStyle/>
          <a:p>
            <a:r>
              <a:rPr kumimoji="1" lang="ja-JP" altLang="en-US" dirty="0" smtClean="0"/>
              <a:t>仕様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44569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dirty="0" smtClean="0">
                <a:solidFill>
                  <a:schemeClr val="tx1"/>
                </a:solidFill>
              </a:rPr>
              <a:t>基本動作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・横スライドのメニュー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ナビゲーションバー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r>
              <a:rPr lang="ja-JP" altLang="en-US" dirty="0" smtClean="0">
                <a:solidFill>
                  <a:schemeClr val="tx1"/>
                </a:solidFill>
              </a:rPr>
              <a:t>を採用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tx1"/>
                </a:solidFill>
              </a:rPr>
              <a:t>　</a:t>
            </a:r>
            <a:r>
              <a:rPr kumimoji="1" lang="ja-JP" altLang="en-US" dirty="0" smtClean="0">
                <a:solidFill>
                  <a:schemeClr val="tx1"/>
                </a:solidFill>
              </a:rPr>
              <a:t>・上下スライドでベージめくり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・フォルダは普通の階層形式　エクスプローラー的な感じ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・普通にフォルダを開いて探せる他に、画像のサムネイル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プレビュー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r>
              <a:rPr lang="ja-JP" altLang="en-US" dirty="0" smtClean="0">
                <a:solidFill>
                  <a:schemeClr val="tx1"/>
                </a:solidFill>
              </a:rPr>
              <a:t>が出てそれを選ぶと画像があるフォルダ階層に飛ぶ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・アクションバーを実装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・画像は</a:t>
            </a:r>
            <a:r>
              <a:rPr lang="en-US" altLang="ja-JP" dirty="0" err="1" smtClean="0">
                <a:solidFill>
                  <a:schemeClr val="tx1"/>
                </a:solidFill>
              </a:rPr>
              <a:t>png</a:t>
            </a:r>
            <a:r>
              <a:rPr lang="ja-JP" altLang="en-US" dirty="0" smtClean="0">
                <a:solidFill>
                  <a:schemeClr val="tx1"/>
                </a:solidFill>
              </a:rPr>
              <a:t>で固定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・テキスト書きと画像描きの切り替えボタン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2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85713"/>
          </a:xfrm>
        </p:spPr>
        <p:txBody>
          <a:bodyPr/>
          <a:lstStyle/>
          <a:p>
            <a:r>
              <a:rPr kumimoji="1" lang="ja-JP" altLang="en-US" dirty="0" smtClean="0"/>
              <a:t>各画面</a:t>
            </a:r>
            <a:r>
              <a:rPr kumimoji="1" lang="ja-JP" altLang="en-US" dirty="0" smtClean="0"/>
              <a:t>詳細 </a:t>
            </a:r>
            <a:r>
              <a:rPr kumimoji="1" lang="en-US" altLang="ja-JP" dirty="0" smtClean="0"/>
              <a:t>1/3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89212" y="1679943"/>
            <a:ext cx="8915400" cy="4997303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1" dirty="0" smtClean="0"/>
              <a:t>画面遷移</a:t>
            </a:r>
            <a:endParaRPr lang="en-US" altLang="ja-JP" b="1" dirty="0" smtClean="0"/>
          </a:p>
          <a:p>
            <a:pPr marL="0" indent="0">
              <a:buNone/>
            </a:pP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- </a:t>
            </a:r>
            <a:r>
              <a:rPr kumimoji="1" lang="ja-JP" altLang="en-US" dirty="0" smtClean="0"/>
              <a:t>編集画面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- </a:t>
            </a:r>
            <a:r>
              <a:rPr lang="ja-JP" altLang="en-US" dirty="0" smtClean="0"/>
              <a:t>フォルダ一覧画面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- </a:t>
            </a:r>
            <a:r>
              <a:rPr kumimoji="1" lang="ja-JP" altLang="en-US" dirty="0" smtClean="0"/>
              <a:t>サムネ一覧画面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- </a:t>
            </a:r>
            <a:r>
              <a:rPr lang="ja-JP" altLang="en-US" dirty="0" smtClean="0"/>
              <a:t>設定画面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b="1" dirty="0"/>
              <a:t>編集</a:t>
            </a:r>
            <a:r>
              <a:rPr lang="ja-JP" altLang="en-US" b="1" dirty="0" smtClean="0"/>
              <a:t>画面　詳細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- </a:t>
            </a:r>
            <a:r>
              <a:rPr lang="ja-JP" altLang="en-US" dirty="0" smtClean="0"/>
              <a:t>アプリの初期画面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- </a:t>
            </a:r>
            <a:r>
              <a:rPr lang="ja-JP" altLang="en-US" dirty="0" smtClean="0"/>
              <a:t>アプリの起動時にメモ作成画面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- </a:t>
            </a:r>
            <a:r>
              <a:rPr lang="ja-JP" altLang="en-US" dirty="0" smtClean="0"/>
              <a:t>自動保存実装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- </a:t>
            </a:r>
            <a:r>
              <a:rPr lang="ja-JP" altLang="en-US" dirty="0" smtClean="0"/>
              <a:t>更新日時を画像の名前にできるようにする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- </a:t>
            </a:r>
            <a:r>
              <a:rPr lang="ja-JP" altLang="en-US" dirty="0" smtClean="0"/>
              <a:t>手書き入力モードをペイントとテキストで切り替えるようにする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69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28243"/>
          </a:xfrm>
        </p:spPr>
        <p:txBody>
          <a:bodyPr/>
          <a:lstStyle/>
          <a:p>
            <a:r>
              <a:rPr lang="ja-JP" altLang="en-US" dirty="0"/>
              <a:t>各画面詳細 </a:t>
            </a:r>
            <a:r>
              <a:rPr lang="en-US" altLang="ja-JP" dirty="0" smtClean="0"/>
              <a:t>2/3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89212" y="1743739"/>
            <a:ext cx="8915400" cy="48697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b="1" dirty="0"/>
              <a:t>フォルダ一覧画面　</a:t>
            </a:r>
            <a:r>
              <a:rPr lang="ja-JP" altLang="en-US" b="1" dirty="0" smtClean="0"/>
              <a:t>詳細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- </a:t>
            </a:r>
            <a:r>
              <a:rPr lang="ja-JP" altLang="en-US" dirty="0" smtClean="0"/>
              <a:t>フォルダ</a:t>
            </a:r>
            <a:r>
              <a:rPr lang="ja-JP" altLang="en-US" dirty="0"/>
              <a:t>の新規作成、編集</a:t>
            </a:r>
            <a:r>
              <a:rPr lang="ja-JP" altLang="en-US" dirty="0" smtClean="0"/>
              <a:t>など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- </a:t>
            </a:r>
            <a:r>
              <a:rPr lang="ja-JP" altLang="en-US" dirty="0" smtClean="0"/>
              <a:t>ウィンドウズ的</a:t>
            </a:r>
            <a:r>
              <a:rPr lang="ja-JP" altLang="en-US" dirty="0"/>
              <a:t>な階層形式</a:t>
            </a:r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- </a:t>
            </a:r>
            <a:r>
              <a:rPr lang="ja-JP" altLang="en-US" dirty="0" smtClean="0"/>
              <a:t>一度</a:t>
            </a:r>
            <a:r>
              <a:rPr lang="ja-JP" altLang="en-US" dirty="0"/>
              <a:t>削除したものも保持しておくゴミ箱を実装</a:t>
            </a:r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- </a:t>
            </a:r>
            <a:r>
              <a:rPr lang="ja-JP" altLang="en-US" dirty="0" smtClean="0"/>
              <a:t>見てる</a:t>
            </a:r>
            <a:r>
              <a:rPr lang="ja-JP" altLang="en-US" dirty="0"/>
              <a:t>階層のソート</a:t>
            </a:r>
            <a:r>
              <a:rPr lang="ja-JP" altLang="en-US" dirty="0" smtClean="0"/>
              <a:t>機能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（</a:t>
            </a:r>
            <a:r>
              <a:rPr lang="ja-JP" altLang="en-US" dirty="0"/>
              <a:t>更新日時、名前順、好きなように並び替え、昇順降順対応</a:t>
            </a:r>
            <a:r>
              <a:rPr lang="ja-JP" altLang="en-US" dirty="0" smtClean="0"/>
              <a:t>）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 b="1" dirty="0"/>
              <a:t>サムネ一覧画面　</a:t>
            </a:r>
            <a:r>
              <a:rPr lang="ja-JP" altLang="en-US" b="1" dirty="0" smtClean="0"/>
              <a:t>詳細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-</a:t>
            </a:r>
            <a:r>
              <a:rPr lang="ja-JP" altLang="en-US" dirty="0"/>
              <a:t> </a:t>
            </a:r>
            <a:r>
              <a:rPr lang="ja-JP" altLang="en-US" dirty="0" smtClean="0"/>
              <a:t>メモ</a:t>
            </a:r>
            <a:r>
              <a:rPr lang="ja-JP" altLang="en-US" dirty="0"/>
              <a:t>した画像データのみを表示して一覧にする</a:t>
            </a:r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- </a:t>
            </a:r>
            <a:r>
              <a:rPr lang="ja-JP" altLang="en-US" dirty="0" smtClean="0"/>
              <a:t>画像</a:t>
            </a:r>
            <a:r>
              <a:rPr lang="ja-JP" altLang="en-US" dirty="0"/>
              <a:t>を選んで対応したフォルダに飛ぶ</a:t>
            </a:r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- </a:t>
            </a:r>
            <a:r>
              <a:rPr lang="ja-JP" altLang="en-US" dirty="0" smtClean="0"/>
              <a:t>ソート</a:t>
            </a:r>
            <a:r>
              <a:rPr lang="ja-JP" altLang="en-US" dirty="0"/>
              <a:t>機能（更新日時、好きなように並び替え、昇順降順対応）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8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各画面詳細 </a:t>
            </a:r>
            <a:r>
              <a:rPr lang="en-US" altLang="ja-JP" dirty="0" smtClean="0"/>
              <a:t>3/3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b="1" dirty="0"/>
              <a:t>設定画面　詳細</a:t>
            </a:r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-</a:t>
            </a:r>
            <a:r>
              <a:rPr lang="ja-JP" altLang="en-US" dirty="0"/>
              <a:t> </a:t>
            </a:r>
            <a:r>
              <a:rPr lang="ja-JP" altLang="en-US" dirty="0" smtClean="0"/>
              <a:t>背景</a:t>
            </a:r>
            <a:r>
              <a:rPr lang="ja-JP" altLang="en-US" dirty="0"/>
              <a:t>の変更</a:t>
            </a:r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- </a:t>
            </a:r>
            <a:r>
              <a:rPr lang="ja-JP" altLang="en-US" dirty="0" smtClean="0"/>
              <a:t>事前</a:t>
            </a:r>
            <a:r>
              <a:rPr lang="ja-JP" altLang="en-US" dirty="0"/>
              <a:t>に用意したもの</a:t>
            </a:r>
            <a:r>
              <a:rPr lang="en-US" altLang="ja-JP" dirty="0"/>
              <a:t>(</a:t>
            </a:r>
            <a:r>
              <a:rPr lang="ja-JP" altLang="en-US" dirty="0"/>
              <a:t>淡色中心</a:t>
            </a:r>
            <a:r>
              <a:rPr lang="en-US" altLang="ja-JP" dirty="0"/>
              <a:t>)</a:t>
            </a:r>
            <a:r>
              <a:rPr lang="ja-JP" altLang="en-US" dirty="0"/>
              <a:t>を選ばせる</a:t>
            </a:r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- </a:t>
            </a:r>
            <a:r>
              <a:rPr lang="ja-JP" altLang="en-US" dirty="0" smtClean="0"/>
              <a:t>明度</a:t>
            </a:r>
            <a:r>
              <a:rPr lang="ja-JP" altLang="en-US" dirty="0"/>
              <a:t>、書体、彩度</a:t>
            </a:r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- </a:t>
            </a:r>
            <a:r>
              <a:rPr lang="ja-JP" altLang="en-US" dirty="0" smtClean="0"/>
              <a:t>罫線</a:t>
            </a:r>
            <a:r>
              <a:rPr lang="ja-JP" altLang="en-US" dirty="0"/>
              <a:t>などのオンオフ</a:t>
            </a:r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- </a:t>
            </a:r>
            <a:r>
              <a:rPr lang="ja-JP" altLang="en-US" dirty="0" smtClean="0"/>
              <a:t>デフォルト</a:t>
            </a:r>
            <a:r>
              <a:rPr lang="ja-JP" altLang="en-US" dirty="0"/>
              <a:t>のフォントサイズ</a:t>
            </a:r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- </a:t>
            </a:r>
            <a:r>
              <a:rPr lang="ja-JP" altLang="en-US" dirty="0" smtClean="0"/>
              <a:t>縦書き</a:t>
            </a:r>
            <a:r>
              <a:rPr lang="ja-JP" altLang="en-US" dirty="0"/>
              <a:t>への</a:t>
            </a:r>
            <a:r>
              <a:rPr lang="ja-JP" altLang="en-US" dirty="0" smtClean="0"/>
              <a:t>変更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73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6000" dirty="0">
                <a:solidFill>
                  <a:srgbClr val="0070C0"/>
                </a:solidFill>
                <a:hlinkClick r:id="rId2"/>
              </a:rPr>
              <a:t>https://goo.gl/s1cSL3</a:t>
            </a:r>
            <a:endParaRPr lang="ja-JP" altLang="en-US" sz="6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kumimoji="1" lang="ja-JP" altLang="en-US" sz="6000" dirty="0">
              <a:solidFill>
                <a:srgbClr val="0070C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8123"/>
          </a:xfrm>
        </p:spPr>
        <p:txBody>
          <a:bodyPr/>
          <a:lstStyle/>
          <a:p>
            <a:r>
              <a:rPr kumimoji="1" lang="ja-JP" altLang="en-US" dirty="0" smtClean="0"/>
              <a:t>今日までの進捗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2000" b="1" dirty="0">
                <a:latin typeface="+mn-ea"/>
              </a:rPr>
              <a:t>各自</a:t>
            </a:r>
            <a:r>
              <a:rPr lang="ja-JP" altLang="en-US" sz="2000" b="1" dirty="0" smtClean="0">
                <a:latin typeface="+mn-ea"/>
              </a:rPr>
              <a:t>で</a:t>
            </a:r>
            <a:r>
              <a:rPr lang="ja-JP" altLang="en-US" sz="2000" b="1" dirty="0">
                <a:latin typeface="+mn-ea"/>
              </a:rPr>
              <a:t>メモ帳</a:t>
            </a:r>
            <a:r>
              <a:rPr lang="ja-JP" altLang="en-US" sz="2000" b="1" dirty="0" smtClean="0">
                <a:latin typeface="+mn-ea"/>
              </a:rPr>
              <a:t>アプリ作成の続き</a:t>
            </a:r>
            <a:endParaRPr lang="en-US" altLang="ja-JP" sz="2000" b="1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+mn-ea"/>
              </a:rPr>
              <a:t>　・</a:t>
            </a:r>
            <a:r>
              <a:rPr lang="ja-JP" altLang="en-US" sz="2000" dirty="0"/>
              <a:t>以前</a:t>
            </a:r>
            <a:r>
              <a:rPr lang="ja-JP" altLang="en-US" sz="2000" dirty="0" smtClean="0"/>
              <a:t>作成</a:t>
            </a:r>
            <a:r>
              <a:rPr lang="ja-JP" altLang="en-US" sz="2000" dirty="0"/>
              <a:t>したメモ帳の機能をプロトタイプに移植</a:t>
            </a:r>
            <a:r>
              <a:rPr lang="ja-JP" altLang="en-US" sz="2000" dirty="0" smtClean="0"/>
              <a:t>し、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　　メモ</a:t>
            </a:r>
            <a:r>
              <a:rPr lang="ja-JP" altLang="en-US" sz="2000" dirty="0"/>
              <a:t>の編集と保存と破棄ができるようになった</a:t>
            </a:r>
          </a:p>
          <a:p>
            <a:pPr marL="0" indent="0">
              <a:buNone/>
            </a:pPr>
            <a:r>
              <a:rPr lang="ja-JP" altLang="en-US" sz="2000" dirty="0" smtClean="0"/>
              <a:t>　・アクションバー</a:t>
            </a:r>
            <a:r>
              <a:rPr lang="ja-JP" altLang="en-US" sz="2000" dirty="0"/>
              <a:t>を配置</a:t>
            </a:r>
          </a:p>
          <a:p>
            <a:pPr marL="0" indent="0">
              <a:buNone/>
            </a:pPr>
            <a:r>
              <a:rPr lang="ja-JP" altLang="en-US" sz="2000" dirty="0" smtClean="0"/>
              <a:t>　・設定</a:t>
            </a:r>
            <a:r>
              <a:rPr lang="ja-JP" altLang="en-US" sz="2000" dirty="0"/>
              <a:t>画面を追加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ja-JP" sz="20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000" b="1" dirty="0" smtClean="0">
                <a:latin typeface="+mn-ea"/>
              </a:rPr>
              <a:t>Git</a:t>
            </a:r>
            <a:r>
              <a:rPr lang="ja-JP" altLang="en-US" sz="2000" b="1" dirty="0" smtClean="0">
                <a:latin typeface="+mn-ea"/>
              </a:rPr>
              <a:t>の理解が進んだ</a:t>
            </a:r>
            <a:endParaRPr lang="ja-JP" altLang="en-US" sz="2000" b="1" dirty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3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9388"/>
          </a:xfrm>
        </p:spPr>
        <p:txBody>
          <a:bodyPr/>
          <a:lstStyle/>
          <a:p>
            <a:r>
              <a:rPr lang="ja-JP" altLang="en-US" dirty="0"/>
              <a:t>反省点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データ</a:t>
            </a:r>
            <a:r>
              <a:rPr lang="ja-JP" altLang="en-US" sz="2400" dirty="0" smtClean="0"/>
              <a:t>を消す・ファイルの場所を間違える等のアクシデント</a:t>
            </a:r>
            <a:endParaRPr lang="en-US" altLang="ja-JP" sz="2400" dirty="0" smtClean="0"/>
          </a:p>
          <a:p>
            <a:r>
              <a:rPr lang="ja-JP" altLang="en-US" sz="2400" dirty="0"/>
              <a:t>調べる</a:t>
            </a:r>
            <a:r>
              <a:rPr lang="ja-JP" altLang="en-US" sz="2400" dirty="0" smtClean="0"/>
              <a:t>力が足りない</a:t>
            </a:r>
            <a:endParaRPr lang="en-US" altLang="ja-JP" sz="2400" dirty="0" smtClean="0"/>
          </a:p>
          <a:p>
            <a:r>
              <a:rPr lang="ja-JP" altLang="en-US" sz="2400" dirty="0" smtClean="0"/>
              <a:t>予定通りに</a:t>
            </a:r>
            <a:r>
              <a:rPr lang="ja-JP" altLang="en-US" sz="2400" dirty="0" smtClean="0"/>
              <a:t>進まない</a:t>
            </a:r>
            <a:endParaRPr lang="en-US" altLang="ja-JP" sz="2400" dirty="0" smtClean="0"/>
          </a:p>
          <a:p>
            <a:r>
              <a:rPr lang="ja-JP" altLang="en-US" sz="2400" dirty="0" smtClean="0"/>
              <a:t>エラーが</a:t>
            </a:r>
            <a:r>
              <a:rPr lang="ja-JP" altLang="en-US" sz="2400" dirty="0"/>
              <a:t>倒せない</a:t>
            </a:r>
            <a:endParaRPr lang="en-US" altLang="ja-JP" sz="24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4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ウィスプ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スライド推奨用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1540</TotalTime>
  <Words>145</Words>
  <Application>Microsoft Office PowerPoint</Application>
  <PresentationFormat>ワイド画面</PresentationFormat>
  <Paragraphs>89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0" baseType="lpstr">
      <vt:lpstr>ＭＳ Ｐゴシック</vt:lpstr>
      <vt:lpstr>メイリオ</vt:lpstr>
      <vt:lpstr>Arial</vt:lpstr>
      <vt:lpstr>Calibri</vt:lpstr>
      <vt:lpstr>Segoe UI</vt:lpstr>
      <vt:lpstr>Segoe UI Semibold</vt:lpstr>
      <vt:lpstr>Wingdings 3</vt:lpstr>
      <vt:lpstr>ウィスプ</vt:lpstr>
      <vt:lpstr>進捗報告 チーム：Android_dev</vt:lpstr>
      <vt:lpstr>目次</vt:lpstr>
      <vt:lpstr>仕様</vt:lpstr>
      <vt:lpstr>各画面詳細 1/3</vt:lpstr>
      <vt:lpstr>各画面詳細 2/3</vt:lpstr>
      <vt:lpstr>各画面詳細 3/3</vt:lpstr>
      <vt:lpstr>PowerPoint プレゼンテーション</vt:lpstr>
      <vt:lpstr>今日までの進捗</vt:lpstr>
      <vt:lpstr>反省点</vt:lpstr>
      <vt:lpstr>改善策</vt:lpstr>
      <vt:lpstr>今後の方針</vt:lpstr>
      <vt:lpstr>見通し</vt:lpstr>
    </vt:vector>
  </TitlesOfParts>
  <Company>東京工科大学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平原優美</dc:creator>
  <cp:lastModifiedBy>平原優美</cp:lastModifiedBy>
  <cp:revision>103</cp:revision>
  <dcterms:created xsi:type="dcterms:W3CDTF">2015-06-17T00:26:03Z</dcterms:created>
  <dcterms:modified xsi:type="dcterms:W3CDTF">2015-07-14T11:06:35Z</dcterms:modified>
</cp:coreProperties>
</file>