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72" r:id="rId4"/>
    <p:sldId id="276" r:id="rId5"/>
    <p:sldId id="277" r:id="rId6"/>
    <p:sldId id="275" r:id="rId7"/>
    <p:sldId id="259" r:id="rId8"/>
    <p:sldId id="266" r:id="rId9"/>
    <p:sldId id="260" r:id="rId10"/>
    <p:sldId id="262" r:id="rId11"/>
    <p:sldId id="263" r:id="rId12"/>
    <p:sldId id="264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25671bb5f3b5947" providerId="LiveId" clId="{8B334CE6-E48E-4378-9118-DB1B89F662A1}"/>
    <pc:docChg chg="undo redo custSel addSld delSld modSld sldOrd">
      <pc:chgData name="" userId="c25671bb5f3b5947" providerId="LiveId" clId="{8B334CE6-E48E-4378-9118-DB1B89F662A1}" dt="2024-11-26T14:47:34.980" v="1033" actId="2696"/>
      <pc:docMkLst>
        <pc:docMk/>
      </pc:docMkLst>
      <pc:sldChg chg="modSp">
        <pc:chgData name="" userId="c25671bb5f3b5947" providerId="LiveId" clId="{8B334CE6-E48E-4378-9118-DB1B89F662A1}" dt="2024-11-26T13:07:50.727" v="80" actId="20577"/>
        <pc:sldMkLst>
          <pc:docMk/>
          <pc:sldMk cId="1729446578" sldId="256"/>
        </pc:sldMkLst>
        <pc:spChg chg="mod">
          <ac:chgData name="" userId="c25671bb5f3b5947" providerId="LiveId" clId="{8B334CE6-E48E-4378-9118-DB1B89F662A1}" dt="2024-11-26T12:27:00.808" v="5" actId="20577"/>
          <ac:spMkLst>
            <pc:docMk/>
            <pc:sldMk cId="1729446578" sldId="256"/>
            <ac:spMk id="2" creationId="{6662CAEE-51CA-4EFD-B234-36048BC23893}"/>
          </ac:spMkLst>
        </pc:spChg>
        <pc:spChg chg="mod">
          <ac:chgData name="" userId="c25671bb5f3b5947" providerId="LiveId" clId="{8B334CE6-E48E-4378-9118-DB1B89F662A1}" dt="2024-11-26T13:07:50.727" v="80" actId="20577"/>
          <ac:spMkLst>
            <pc:docMk/>
            <pc:sldMk cId="1729446578" sldId="256"/>
            <ac:spMk id="3" creationId="{B2D3453F-6359-42A3-B50D-8F81C45BD0E7}"/>
          </ac:spMkLst>
        </pc:spChg>
      </pc:sldChg>
      <pc:sldChg chg="modSp">
        <pc:chgData name="" userId="c25671bb5f3b5947" providerId="LiveId" clId="{8B334CE6-E48E-4378-9118-DB1B89F662A1}" dt="2024-11-26T14:23:42.080" v="757"/>
        <pc:sldMkLst>
          <pc:docMk/>
          <pc:sldMk cId="246936649" sldId="257"/>
        </pc:sldMkLst>
        <pc:spChg chg="mod">
          <ac:chgData name="" userId="c25671bb5f3b5947" providerId="LiveId" clId="{8B334CE6-E48E-4378-9118-DB1B89F662A1}" dt="2024-11-26T14:22:54.725" v="719" actId="20577"/>
          <ac:spMkLst>
            <pc:docMk/>
            <pc:sldMk cId="246936649" sldId="257"/>
            <ac:spMk id="2" creationId="{02ACCD3E-3987-42F1-9562-EE77B0D4A28E}"/>
          </ac:spMkLst>
        </pc:spChg>
        <pc:spChg chg="mod">
          <ac:chgData name="" userId="c25671bb5f3b5947" providerId="LiveId" clId="{8B334CE6-E48E-4378-9118-DB1B89F662A1}" dt="2024-11-26T14:23:42.080" v="757"/>
          <ac:spMkLst>
            <pc:docMk/>
            <pc:sldMk cId="246936649" sldId="257"/>
            <ac:spMk id="3" creationId="{59C0069F-1126-4216-AD68-D3751124831A}"/>
          </ac:spMkLst>
        </pc:spChg>
      </pc:sldChg>
      <pc:sldChg chg="del">
        <pc:chgData name="" userId="c25671bb5f3b5947" providerId="LiveId" clId="{8B334CE6-E48E-4378-9118-DB1B89F662A1}" dt="2024-11-26T13:59:46.075" v="649" actId="2696"/>
        <pc:sldMkLst>
          <pc:docMk/>
          <pc:sldMk cId="2074861412" sldId="258"/>
        </pc:sldMkLst>
      </pc:sldChg>
      <pc:sldChg chg="addSp delSp modSp add">
        <pc:chgData name="" userId="c25671bb5f3b5947" providerId="LiveId" clId="{8B334CE6-E48E-4378-9118-DB1B89F662A1}" dt="2024-11-26T14:03:44.072" v="698" actId="1076"/>
        <pc:sldMkLst>
          <pc:docMk/>
          <pc:sldMk cId="3584353211" sldId="259"/>
        </pc:sldMkLst>
        <pc:spChg chg="mod">
          <ac:chgData name="" userId="c25671bb5f3b5947" providerId="LiveId" clId="{8B334CE6-E48E-4378-9118-DB1B89F662A1}" dt="2024-11-26T12:53:37.772" v="48" actId="1076"/>
          <ac:spMkLst>
            <pc:docMk/>
            <pc:sldMk cId="3584353211" sldId="259"/>
            <ac:spMk id="2" creationId="{F1D43261-A368-4526-B5CB-273F92888E5E}"/>
          </ac:spMkLst>
        </pc:spChg>
        <pc:spChg chg="del">
          <ac:chgData name="" userId="c25671bb5f3b5947" providerId="LiveId" clId="{8B334CE6-E48E-4378-9118-DB1B89F662A1}" dt="2024-11-26T12:53:14.575" v="39"/>
          <ac:spMkLst>
            <pc:docMk/>
            <pc:sldMk cId="3584353211" sldId="259"/>
            <ac:spMk id="3" creationId="{A3AF1CAA-C507-4DF0-A97D-D40293BD748B}"/>
          </ac:spMkLst>
        </pc:spChg>
        <pc:spChg chg="mod">
          <ac:chgData name="" userId="c25671bb5f3b5947" providerId="LiveId" clId="{8B334CE6-E48E-4378-9118-DB1B89F662A1}" dt="2024-11-26T12:58:31.707" v="78" actId="1076"/>
          <ac:spMkLst>
            <pc:docMk/>
            <pc:sldMk cId="3584353211" sldId="259"/>
            <ac:spMk id="6" creationId="{67684A7E-9BB9-4F53-9571-DAAC30D0A970}"/>
          </ac:spMkLst>
        </pc:spChg>
        <pc:spChg chg="add del mod">
          <ac:chgData name="" userId="c25671bb5f3b5947" providerId="LiveId" clId="{8B334CE6-E48E-4378-9118-DB1B89F662A1}" dt="2024-11-26T14:03:36.162" v="695"/>
          <ac:spMkLst>
            <pc:docMk/>
            <pc:sldMk cId="3584353211" sldId="259"/>
            <ac:spMk id="8" creationId="{1C2E27C8-55D0-4717-95EC-0B6A73A05532}"/>
          </ac:spMkLst>
        </pc:spChg>
        <pc:picChg chg="add del mod modCrop">
          <ac:chgData name="" userId="c25671bb5f3b5947" providerId="LiveId" clId="{8B334CE6-E48E-4378-9118-DB1B89F662A1}" dt="2024-11-26T14:03:34.152" v="694" actId="478"/>
          <ac:picMkLst>
            <pc:docMk/>
            <pc:sldMk cId="3584353211" sldId="259"/>
            <ac:picMk id="5" creationId="{4A1C4157-2DB9-4F87-8200-4EA09C993A06}"/>
          </ac:picMkLst>
        </pc:picChg>
        <pc:picChg chg="add mod">
          <ac:chgData name="" userId="c25671bb5f3b5947" providerId="LiveId" clId="{8B334CE6-E48E-4378-9118-DB1B89F662A1}" dt="2024-11-26T14:03:44.072" v="698" actId="1076"/>
          <ac:picMkLst>
            <pc:docMk/>
            <pc:sldMk cId="3584353211" sldId="259"/>
            <ac:picMk id="10" creationId="{7DC503E6-EBED-42F0-9353-B96C3BD6C3FA}"/>
          </ac:picMkLst>
        </pc:picChg>
      </pc:sldChg>
      <pc:sldChg chg="addSp delSp modSp add">
        <pc:chgData name="" userId="c25671bb5f3b5947" providerId="LiveId" clId="{8B334CE6-E48E-4378-9118-DB1B89F662A1}" dt="2024-11-26T12:56:55.362" v="73" actId="1076"/>
        <pc:sldMkLst>
          <pc:docMk/>
          <pc:sldMk cId="3526767724" sldId="260"/>
        </pc:sldMkLst>
        <pc:spChg chg="mod">
          <ac:chgData name="" userId="c25671bb5f3b5947" providerId="LiveId" clId="{8B334CE6-E48E-4378-9118-DB1B89F662A1}" dt="2024-11-26T12:55:07.588" v="59" actId="20577"/>
          <ac:spMkLst>
            <pc:docMk/>
            <pc:sldMk cId="3526767724" sldId="260"/>
            <ac:spMk id="2" creationId="{F1D43261-A368-4526-B5CB-273F92888E5E}"/>
          </ac:spMkLst>
        </pc:spChg>
        <pc:spChg chg="add del mod">
          <ac:chgData name="" userId="c25671bb5f3b5947" providerId="LiveId" clId="{8B334CE6-E48E-4378-9118-DB1B89F662A1}" dt="2024-11-26T12:55:55.685" v="64"/>
          <ac:spMkLst>
            <pc:docMk/>
            <pc:sldMk cId="3526767724" sldId="260"/>
            <ac:spMk id="4" creationId="{4DC5FAC0-EF65-41A3-8F6D-3C68691C4C6A}"/>
          </ac:spMkLst>
        </pc:spChg>
        <pc:picChg chg="del">
          <ac:chgData name="" userId="c25671bb5f3b5947" providerId="LiveId" clId="{8B334CE6-E48E-4378-9118-DB1B89F662A1}" dt="2024-11-26T12:55:21.144" v="63" actId="478"/>
          <ac:picMkLst>
            <pc:docMk/>
            <pc:sldMk cId="3526767724" sldId="260"/>
            <ac:picMk id="5" creationId="{4A1C4157-2DB9-4F87-8200-4EA09C993A06}"/>
          </ac:picMkLst>
        </pc:picChg>
        <pc:picChg chg="add mod modCrop">
          <ac:chgData name="" userId="c25671bb5f3b5947" providerId="LiveId" clId="{8B334CE6-E48E-4378-9118-DB1B89F662A1}" dt="2024-11-26T12:56:55.362" v="73" actId="1076"/>
          <ac:picMkLst>
            <pc:docMk/>
            <pc:sldMk cId="3526767724" sldId="260"/>
            <ac:picMk id="7" creationId="{491E8DEB-1F0A-45E4-86B1-1F18C39F7BBB}"/>
          </ac:picMkLst>
        </pc:picChg>
      </pc:sldChg>
      <pc:sldChg chg="modSp add del">
        <pc:chgData name="" userId="c25671bb5f3b5947" providerId="LiveId" clId="{8B334CE6-E48E-4378-9118-DB1B89F662A1}" dt="2024-11-26T13:11:11.516" v="94" actId="2696"/>
        <pc:sldMkLst>
          <pc:docMk/>
          <pc:sldMk cId="773275880" sldId="261"/>
        </pc:sldMkLst>
        <pc:spChg chg="mod">
          <ac:chgData name="" userId="c25671bb5f3b5947" providerId="LiveId" clId="{8B334CE6-E48E-4378-9118-DB1B89F662A1}" dt="2024-11-26T12:55:18.837" v="62" actId="20577"/>
          <ac:spMkLst>
            <pc:docMk/>
            <pc:sldMk cId="773275880" sldId="261"/>
            <ac:spMk id="2" creationId="{F1D43261-A368-4526-B5CB-273F92888E5E}"/>
          </ac:spMkLst>
        </pc:spChg>
      </pc:sldChg>
      <pc:sldChg chg="modSp add">
        <pc:chgData name="" userId="c25671bb5f3b5947" providerId="LiveId" clId="{8B334CE6-E48E-4378-9118-DB1B89F662A1}" dt="2024-11-26T13:39:44.504" v="311" actId="1076"/>
        <pc:sldMkLst>
          <pc:docMk/>
          <pc:sldMk cId="3389021157" sldId="262"/>
        </pc:sldMkLst>
        <pc:spChg chg="mod">
          <ac:chgData name="" userId="c25671bb5f3b5947" providerId="LiveId" clId="{8B334CE6-E48E-4378-9118-DB1B89F662A1}" dt="2024-11-26T13:12:56.060" v="107" actId="20577"/>
          <ac:spMkLst>
            <pc:docMk/>
            <pc:sldMk cId="3389021157" sldId="262"/>
            <ac:spMk id="2" creationId="{F1D43261-A368-4526-B5CB-273F92888E5E}"/>
          </ac:spMkLst>
        </pc:spChg>
        <pc:spChg chg="mod">
          <ac:chgData name="" userId="c25671bb5f3b5947" providerId="LiveId" clId="{8B334CE6-E48E-4378-9118-DB1B89F662A1}" dt="2024-11-26T13:09:07.782" v="88" actId="1076"/>
          <ac:spMkLst>
            <pc:docMk/>
            <pc:sldMk cId="3389021157" sldId="262"/>
            <ac:spMk id="3" creationId="{BEE2B687-321E-4237-879C-CCF267570346}"/>
          </ac:spMkLst>
        </pc:spChg>
        <pc:picChg chg="mod modCrop">
          <ac:chgData name="" userId="c25671bb5f3b5947" providerId="LiveId" clId="{8B334CE6-E48E-4378-9118-DB1B89F662A1}" dt="2024-11-26T13:39:44.504" v="311" actId="1076"/>
          <ac:picMkLst>
            <pc:docMk/>
            <pc:sldMk cId="3389021157" sldId="262"/>
            <ac:picMk id="7" creationId="{491E8DEB-1F0A-45E4-86B1-1F18C39F7BBB}"/>
          </ac:picMkLst>
        </pc:picChg>
      </pc:sldChg>
      <pc:sldChg chg="modSp add">
        <pc:chgData name="" userId="c25671bb5f3b5947" providerId="LiveId" clId="{8B334CE6-E48E-4378-9118-DB1B89F662A1}" dt="2024-11-26T13:39:42.188" v="310" actId="1076"/>
        <pc:sldMkLst>
          <pc:docMk/>
          <pc:sldMk cId="2777954369" sldId="263"/>
        </pc:sldMkLst>
        <pc:spChg chg="mod">
          <ac:chgData name="" userId="c25671bb5f3b5947" providerId="LiveId" clId="{8B334CE6-E48E-4378-9118-DB1B89F662A1}" dt="2024-11-26T13:13:00.988" v="111" actId="20577"/>
          <ac:spMkLst>
            <pc:docMk/>
            <pc:sldMk cId="2777954369" sldId="263"/>
            <ac:spMk id="2" creationId="{F1D43261-A368-4526-B5CB-273F92888E5E}"/>
          </ac:spMkLst>
        </pc:spChg>
        <pc:picChg chg="mod modCrop">
          <ac:chgData name="" userId="c25671bb5f3b5947" providerId="LiveId" clId="{8B334CE6-E48E-4378-9118-DB1B89F662A1}" dt="2024-11-26T13:39:42.188" v="310" actId="1076"/>
          <ac:picMkLst>
            <pc:docMk/>
            <pc:sldMk cId="2777954369" sldId="263"/>
            <ac:picMk id="7" creationId="{491E8DEB-1F0A-45E4-86B1-1F18C39F7BBB}"/>
          </ac:picMkLst>
        </pc:picChg>
      </pc:sldChg>
      <pc:sldChg chg="addSp delSp modSp add">
        <pc:chgData name="" userId="c25671bb5f3b5947" providerId="LiveId" clId="{8B334CE6-E48E-4378-9118-DB1B89F662A1}" dt="2024-11-26T14:06:59.661" v="708" actId="1076"/>
        <pc:sldMkLst>
          <pc:docMk/>
          <pc:sldMk cId="2223203945" sldId="264"/>
        </pc:sldMkLst>
        <pc:spChg chg="mod">
          <ac:chgData name="" userId="c25671bb5f3b5947" providerId="LiveId" clId="{8B334CE6-E48E-4378-9118-DB1B89F662A1}" dt="2024-11-26T13:44:06.129" v="342" actId="20577"/>
          <ac:spMkLst>
            <pc:docMk/>
            <pc:sldMk cId="2223203945" sldId="264"/>
            <ac:spMk id="2" creationId="{F1D43261-A368-4526-B5CB-273F92888E5E}"/>
          </ac:spMkLst>
        </pc:spChg>
        <pc:spChg chg="add del mod">
          <ac:chgData name="" userId="c25671bb5f3b5947" providerId="LiveId" clId="{8B334CE6-E48E-4378-9118-DB1B89F662A1}" dt="2024-11-26T13:23:52.645" v="250"/>
          <ac:spMkLst>
            <pc:docMk/>
            <pc:sldMk cId="2223203945" sldId="264"/>
            <ac:spMk id="5" creationId="{D1109FBD-F20D-4E90-912E-7C5C5C43024B}"/>
          </ac:spMkLst>
        </pc:spChg>
        <pc:spChg chg="add del mod">
          <ac:chgData name="" userId="c25671bb5f3b5947" providerId="LiveId" clId="{8B334CE6-E48E-4378-9118-DB1B89F662A1}" dt="2024-11-26T13:58:56.452" v="627"/>
          <ac:spMkLst>
            <pc:docMk/>
            <pc:sldMk cId="2223203945" sldId="264"/>
            <ac:spMk id="11" creationId="{E0B226B3-9602-4A15-9E0E-555FD90ADAF1}"/>
          </ac:spMkLst>
        </pc:spChg>
        <pc:spChg chg="add mod">
          <ac:chgData name="" userId="c25671bb5f3b5947" providerId="LiveId" clId="{8B334CE6-E48E-4378-9118-DB1B89F662A1}" dt="2024-11-26T13:59:08.813" v="647" actId="1076"/>
          <ac:spMkLst>
            <pc:docMk/>
            <pc:sldMk cId="2223203945" sldId="264"/>
            <ac:spMk id="12" creationId="{56340B29-7004-4E01-A18E-7A474B54260D}"/>
          </ac:spMkLst>
        </pc:spChg>
        <pc:picChg chg="del">
          <ac:chgData name="" userId="c25671bb5f3b5947" providerId="LiveId" clId="{8B334CE6-E48E-4378-9118-DB1B89F662A1}" dt="2024-11-26T13:22:07.049" v="249" actId="478"/>
          <ac:picMkLst>
            <pc:docMk/>
            <pc:sldMk cId="2223203945" sldId="264"/>
            <ac:picMk id="7" creationId="{491E8DEB-1F0A-45E4-86B1-1F18C39F7BBB}"/>
          </ac:picMkLst>
        </pc:picChg>
        <pc:picChg chg="add mod modCrop">
          <ac:chgData name="" userId="c25671bb5f3b5947" providerId="LiveId" clId="{8B334CE6-E48E-4378-9118-DB1B89F662A1}" dt="2024-11-26T13:39:35.145" v="309" actId="1076"/>
          <ac:picMkLst>
            <pc:docMk/>
            <pc:sldMk cId="2223203945" sldId="264"/>
            <ac:picMk id="8" creationId="{7676B3A3-3868-4095-921B-D1980937B2FD}"/>
          </ac:picMkLst>
        </pc:picChg>
        <pc:picChg chg="add mod modCrop">
          <ac:chgData name="" userId="c25671bb5f3b5947" providerId="LiveId" clId="{8B334CE6-E48E-4378-9118-DB1B89F662A1}" dt="2024-11-26T14:04:24.191" v="700" actId="1076"/>
          <ac:picMkLst>
            <pc:docMk/>
            <pc:sldMk cId="2223203945" sldId="264"/>
            <ac:picMk id="9" creationId="{7AF7AAFB-D644-4F38-9C92-69235BF6A97E}"/>
          </ac:picMkLst>
        </pc:picChg>
        <pc:picChg chg="add mod modCrop">
          <ac:chgData name="" userId="c25671bb5f3b5947" providerId="LiveId" clId="{8B334CE6-E48E-4378-9118-DB1B89F662A1}" dt="2024-11-26T14:06:59.661" v="708" actId="1076"/>
          <ac:picMkLst>
            <pc:docMk/>
            <pc:sldMk cId="2223203945" sldId="264"/>
            <ac:picMk id="10" creationId="{1985B81B-2EB2-4DE3-8AB8-032DAE158455}"/>
          </ac:picMkLst>
        </pc:picChg>
      </pc:sldChg>
      <pc:sldChg chg="add del">
        <pc:chgData name="" userId="c25671bb5f3b5947" providerId="LiveId" clId="{8B334CE6-E48E-4378-9118-DB1B89F662A1}" dt="2024-11-26T13:14:04.544" v="129" actId="2696"/>
        <pc:sldMkLst>
          <pc:docMk/>
          <pc:sldMk cId="3506811573" sldId="265"/>
        </pc:sldMkLst>
      </pc:sldChg>
      <pc:sldChg chg="addSp delSp modSp add ord">
        <pc:chgData name="" userId="c25671bb5f3b5947" providerId="LiveId" clId="{8B334CE6-E48E-4378-9118-DB1B89F662A1}" dt="2024-11-26T14:00:48.851" v="693" actId="20577"/>
        <pc:sldMkLst>
          <pc:docMk/>
          <pc:sldMk cId="3929966237" sldId="266"/>
        </pc:sldMkLst>
        <pc:spChg chg="mod">
          <ac:chgData name="" userId="c25671bb5f3b5947" providerId="LiveId" clId="{8B334CE6-E48E-4378-9118-DB1B89F662A1}" dt="2024-11-26T14:00:48.851" v="693" actId="20577"/>
          <ac:spMkLst>
            <pc:docMk/>
            <pc:sldMk cId="3929966237" sldId="266"/>
            <ac:spMk id="2" creationId="{F1D43261-A368-4526-B5CB-273F92888E5E}"/>
          </ac:spMkLst>
        </pc:spChg>
        <pc:spChg chg="add mod">
          <ac:chgData name="" userId="c25671bb5f3b5947" providerId="LiveId" clId="{8B334CE6-E48E-4378-9118-DB1B89F662A1}" dt="2024-11-26T13:14:58.446" v="145" actId="20577"/>
          <ac:spMkLst>
            <pc:docMk/>
            <pc:sldMk cId="3929966237" sldId="266"/>
            <ac:spMk id="3" creationId="{0FD88450-52B0-4C30-B7B2-4A91635FCC58}"/>
          </ac:spMkLst>
        </pc:spChg>
        <pc:spChg chg="add mod">
          <ac:chgData name="" userId="c25671bb5f3b5947" providerId="LiveId" clId="{8B334CE6-E48E-4378-9118-DB1B89F662A1}" dt="2024-11-26T13:17:09.967" v="211" actId="14100"/>
          <ac:spMkLst>
            <pc:docMk/>
            <pc:sldMk cId="3929966237" sldId="266"/>
            <ac:spMk id="4" creationId="{7618B39D-995A-4048-A4E4-41AAE12FC939}"/>
          </ac:spMkLst>
        </pc:spChg>
        <pc:spChg chg="add del">
          <ac:chgData name="" userId="c25671bb5f3b5947" providerId="LiveId" clId="{8B334CE6-E48E-4378-9118-DB1B89F662A1}" dt="2024-11-26T13:15:47.729" v="164"/>
          <ac:spMkLst>
            <pc:docMk/>
            <pc:sldMk cId="3929966237" sldId="266"/>
            <ac:spMk id="5" creationId="{8FBDA2B7-0B4B-45BA-8463-E8D503419DF4}"/>
          </ac:spMkLst>
        </pc:spChg>
        <pc:spChg chg="add mod">
          <ac:chgData name="" userId="c25671bb5f3b5947" providerId="LiveId" clId="{8B334CE6-E48E-4378-9118-DB1B89F662A1}" dt="2024-11-26T13:17:16.863" v="216" actId="14100"/>
          <ac:spMkLst>
            <pc:docMk/>
            <pc:sldMk cId="3929966237" sldId="266"/>
            <ac:spMk id="9" creationId="{01DC3DC7-1EDC-49D0-9223-0617AE0C00F4}"/>
          </ac:spMkLst>
        </pc:spChg>
        <pc:spChg chg="add mod">
          <ac:chgData name="" userId="c25671bb5f3b5947" providerId="LiveId" clId="{8B334CE6-E48E-4378-9118-DB1B89F662A1}" dt="2024-11-26T13:16:20.618" v="183" actId="20577"/>
          <ac:spMkLst>
            <pc:docMk/>
            <pc:sldMk cId="3929966237" sldId="266"/>
            <ac:spMk id="10" creationId="{B702E6A0-7ABE-4D4C-B791-0FC4763236DF}"/>
          </ac:spMkLst>
        </pc:spChg>
        <pc:spChg chg="add mod">
          <ac:chgData name="" userId="c25671bb5f3b5947" providerId="LiveId" clId="{8B334CE6-E48E-4378-9118-DB1B89F662A1}" dt="2024-11-26T13:17:24.907" v="220" actId="14100"/>
          <ac:spMkLst>
            <pc:docMk/>
            <pc:sldMk cId="3929966237" sldId="266"/>
            <ac:spMk id="11" creationId="{CFF78D08-00B9-482F-B274-622FE5688CA2}"/>
          </ac:spMkLst>
        </pc:spChg>
        <pc:spChg chg="add mod">
          <ac:chgData name="" userId="c25671bb5f3b5947" providerId="LiveId" clId="{8B334CE6-E48E-4378-9118-DB1B89F662A1}" dt="2024-11-26T13:16:47.775" v="200" actId="20577"/>
          <ac:spMkLst>
            <pc:docMk/>
            <pc:sldMk cId="3929966237" sldId="266"/>
            <ac:spMk id="12" creationId="{C6D84F90-CB76-4991-9456-9B0CC4CC0F4B}"/>
          </ac:spMkLst>
        </pc:spChg>
        <pc:spChg chg="add mod">
          <ac:chgData name="" userId="c25671bb5f3b5947" providerId="LiveId" clId="{8B334CE6-E48E-4378-9118-DB1B89F662A1}" dt="2024-11-26T13:17:41.241" v="229" actId="1076"/>
          <ac:spMkLst>
            <pc:docMk/>
            <pc:sldMk cId="3929966237" sldId="266"/>
            <ac:spMk id="13" creationId="{60D41D93-88BA-4477-B497-E3EFE0962357}"/>
          </ac:spMkLst>
        </pc:spChg>
        <pc:spChg chg="add mod">
          <ac:chgData name="" userId="c25671bb5f3b5947" providerId="LiveId" clId="{8B334CE6-E48E-4378-9118-DB1B89F662A1}" dt="2024-11-26T13:17:45.573" v="231" actId="1076"/>
          <ac:spMkLst>
            <pc:docMk/>
            <pc:sldMk cId="3929966237" sldId="266"/>
            <ac:spMk id="14" creationId="{875CE9E5-5F86-4C21-AC83-5D059B25374E}"/>
          </ac:spMkLst>
        </pc:spChg>
        <pc:picChg chg="mod modCrop">
          <ac:chgData name="" userId="c25671bb5f3b5947" providerId="LiveId" clId="{8B334CE6-E48E-4378-9118-DB1B89F662A1}" dt="2024-11-26T13:17:48.573" v="233" actId="1076"/>
          <ac:picMkLst>
            <pc:docMk/>
            <pc:sldMk cId="3929966237" sldId="266"/>
            <ac:picMk id="7" creationId="{491E8DEB-1F0A-45E4-86B1-1F18C39F7BBB}"/>
          </ac:picMkLst>
        </pc:picChg>
      </pc:sldChg>
      <pc:sldChg chg="addSp delSp modSp add ord">
        <pc:chgData name="" userId="c25671bb5f3b5947" providerId="LiveId" clId="{8B334CE6-E48E-4378-9118-DB1B89F662A1}" dt="2024-11-26T13:58:48.597" v="624" actId="1076"/>
        <pc:sldMkLst>
          <pc:docMk/>
          <pc:sldMk cId="1826414297" sldId="267"/>
        </pc:sldMkLst>
        <pc:spChg chg="mod">
          <ac:chgData name="" userId="c25671bb5f3b5947" providerId="LiveId" clId="{8B334CE6-E48E-4378-9118-DB1B89F662A1}" dt="2024-11-26T13:46:35.728" v="390" actId="20577"/>
          <ac:spMkLst>
            <pc:docMk/>
            <pc:sldMk cId="1826414297" sldId="267"/>
            <ac:spMk id="2" creationId="{F1D43261-A368-4526-B5CB-273F92888E5E}"/>
          </ac:spMkLst>
        </pc:spChg>
        <pc:spChg chg="add del mod">
          <ac:chgData name="" userId="c25671bb5f3b5947" providerId="LiveId" clId="{8B334CE6-E48E-4378-9118-DB1B89F662A1}" dt="2024-11-26T13:45:58.004" v="379"/>
          <ac:spMkLst>
            <pc:docMk/>
            <pc:sldMk cId="1826414297" sldId="267"/>
            <ac:spMk id="5" creationId="{B760287F-E3E6-4693-8366-0D2E05B5E241}"/>
          </ac:spMkLst>
        </pc:spChg>
        <pc:spChg chg="add mod">
          <ac:chgData name="" userId="c25671bb5f3b5947" providerId="LiveId" clId="{8B334CE6-E48E-4378-9118-DB1B89F662A1}" dt="2024-11-26T13:58:48.597" v="624" actId="1076"/>
          <ac:spMkLst>
            <pc:docMk/>
            <pc:sldMk cId="1826414297" sldId="267"/>
            <ac:spMk id="9" creationId="{597C8625-0F2C-43AA-B29A-D80AD79738EC}"/>
          </ac:spMkLst>
        </pc:spChg>
        <pc:picChg chg="del">
          <ac:chgData name="" userId="c25671bb5f3b5947" providerId="LiveId" clId="{8B334CE6-E48E-4378-9118-DB1B89F662A1}" dt="2024-11-26T13:30:15.249" v="308" actId="478"/>
          <ac:picMkLst>
            <pc:docMk/>
            <pc:sldMk cId="1826414297" sldId="267"/>
            <ac:picMk id="7" creationId="{491E8DEB-1F0A-45E4-86B1-1F18C39F7BBB}"/>
          </ac:picMkLst>
        </pc:picChg>
        <pc:picChg chg="add mod modCrop">
          <ac:chgData name="" userId="c25671bb5f3b5947" providerId="LiveId" clId="{8B334CE6-E48E-4378-9118-DB1B89F662A1}" dt="2024-11-26T13:46:16.563" v="386" actId="1076"/>
          <ac:picMkLst>
            <pc:docMk/>
            <pc:sldMk cId="1826414297" sldId="267"/>
            <ac:picMk id="8" creationId="{E570AD7A-793D-44E3-909F-2400984C305B}"/>
          </ac:picMkLst>
        </pc:picChg>
      </pc:sldChg>
      <pc:sldChg chg="add del">
        <pc:chgData name="" userId="c25671bb5f3b5947" providerId="LiveId" clId="{8B334CE6-E48E-4378-9118-DB1B89F662A1}" dt="2024-11-26T13:59:45.260" v="648" actId="2696"/>
        <pc:sldMkLst>
          <pc:docMk/>
          <pc:sldMk cId="2977158771" sldId="268"/>
        </pc:sldMkLst>
      </pc:sldChg>
      <pc:sldChg chg="addSp delSp modSp add">
        <pc:chgData name="" userId="c25671bb5f3b5947" providerId="LiveId" clId="{8B334CE6-E48E-4378-9118-DB1B89F662A1}" dt="2024-11-26T13:58:19.583" v="615" actId="1076"/>
        <pc:sldMkLst>
          <pc:docMk/>
          <pc:sldMk cId="1218339851" sldId="269"/>
        </pc:sldMkLst>
        <pc:spChg chg="mod">
          <ac:chgData name="" userId="c25671bb5f3b5947" providerId="LiveId" clId="{8B334CE6-E48E-4378-9118-DB1B89F662A1}" dt="2024-11-26T13:52:39.387" v="504" actId="20577"/>
          <ac:spMkLst>
            <pc:docMk/>
            <pc:sldMk cId="1218339851" sldId="269"/>
            <ac:spMk id="2" creationId="{F1D43261-A368-4526-B5CB-273F92888E5E}"/>
          </ac:spMkLst>
        </pc:spChg>
        <pc:spChg chg="add del mod">
          <ac:chgData name="" userId="c25671bb5f3b5947" providerId="LiveId" clId="{8B334CE6-E48E-4378-9118-DB1B89F662A1}" dt="2024-11-26T13:48:38.383" v="394"/>
          <ac:spMkLst>
            <pc:docMk/>
            <pc:sldMk cId="1218339851" sldId="269"/>
            <ac:spMk id="5" creationId="{E49761A7-196C-4611-80DE-FBD1C0E69300}"/>
          </ac:spMkLst>
        </pc:spChg>
        <pc:spChg chg="add mod">
          <ac:chgData name="" userId="c25671bb5f3b5947" providerId="LiveId" clId="{8B334CE6-E48E-4378-9118-DB1B89F662A1}" dt="2024-11-26T13:58:19.583" v="615" actId="1076"/>
          <ac:spMkLst>
            <pc:docMk/>
            <pc:sldMk cId="1218339851" sldId="269"/>
            <ac:spMk id="9" creationId="{C3697DCD-2BF5-4BBD-A389-D70FC8CF29E0}"/>
          </ac:spMkLst>
        </pc:spChg>
        <pc:picChg chg="add mod modCrop">
          <ac:chgData name="" userId="c25671bb5f3b5947" providerId="LiveId" clId="{8B334CE6-E48E-4378-9118-DB1B89F662A1}" dt="2024-11-26T13:58:16.928" v="614" actId="1076"/>
          <ac:picMkLst>
            <pc:docMk/>
            <pc:sldMk cId="1218339851" sldId="269"/>
            <ac:picMk id="7" creationId="{C5BB1CE3-CB9A-4DD8-9BC9-613A4E690A52}"/>
          </ac:picMkLst>
        </pc:picChg>
        <pc:picChg chg="del">
          <ac:chgData name="" userId="c25671bb5f3b5947" providerId="LiveId" clId="{8B334CE6-E48E-4378-9118-DB1B89F662A1}" dt="2024-11-26T13:48:36.613" v="393" actId="478"/>
          <ac:picMkLst>
            <pc:docMk/>
            <pc:sldMk cId="1218339851" sldId="269"/>
            <ac:picMk id="8" creationId="{E570AD7A-793D-44E3-909F-2400984C305B}"/>
          </ac:picMkLst>
        </pc:picChg>
      </pc:sldChg>
      <pc:sldChg chg="addSp delSp modSp add ord">
        <pc:chgData name="" userId="c25671bb5f3b5947" providerId="LiveId" clId="{8B334CE6-E48E-4378-9118-DB1B89F662A1}" dt="2024-11-26T14:46:15.135" v="1028" actId="1076"/>
        <pc:sldMkLst>
          <pc:docMk/>
          <pc:sldMk cId="1186362108" sldId="270"/>
        </pc:sldMkLst>
        <pc:spChg chg="mod">
          <ac:chgData name="" userId="c25671bb5f3b5947" providerId="LiveId" clId="{8B334CE6-E48E-4378-9118-DB1B89F662A1}" dt="2024-11-26T13:54:54.848" v="531" actId="20577"/>
          <ac:spMkLst>
            <pc:docMk/>
            <pc:sldMk cId="1186362108" sldId="270"/>
            <ac:spMk id="2" creationId="{F1D43261-A368-4526-B5CB-273F92888E5E}"/>
          </ac:spMkLst>
        </pc:spChg>
        <pc:spChg chg="add mod ord">
          <ac:chgData name="" userId="c25671bb5f3b5947" providerId="LiveId" clId="{8B334CE6-E48E-4378-9118-DB1B89F662A1}" dt="2024-11-26T14:46:15.135" v="1028" actId="1076"/>
          <ac:spMkLst>
            <pc:docMk/>
            <pc:sldMk cId="1186362108" sldId="270"/>
            <ac:spMk id="5" creationId="{3E0BF28B-36A1-41C8-8F64-E82C2E9D8E3D}"/>
          </ac:spMkLst>
        </pc:spChg>
        <pc:spChg chg="add del mod">
          <ac:chgData name="" userId="c25671bb5f3b5947" providerId="LiveId" clId="{8B334CE6-E48E-4378-9118-DB1B89F662A1}" dt="2024-11-26T13:56:25.255" v="591"/>
          <ac:spMkLst>
            <pc:docMk/>
            <pc:sldMk cId="1186362108" sldId="270"/>
            <ac:spMk id="6" creationId="{052314AF-2E98-4735-9798-945210036D1D}"/>
          </ac:spMkLst>
        </pc:spChg>
        <pc:spChg chg="add del mod">
          <ac:chgData name="" userId="c25671bb5f3b5947" providerId="LiveId" clId="{8B334CE6-E48E-4378-9118-DB1B89F662A1}" dt="2024-11-26T14:45:06.276" v="1014"/>
          <ac:spMkLst>
            <pc:docMk/>
            <pc:sldMk cId="1186362108" sldId="270"/>
            <ac:spMk id="11" creationId="{77B95498-5A77-4624-9F21-16D417402BE1}"/>
          </ac:spMkLst>
        </pc:spChg>
        <pc:picChg chg="del">
          <ac:chgData name="" userId="c25671bb5f3b5947" providerId="LiveId" clId="{8B334CE6-E48E-4378-9118-DB1B89F662A1}" dt="2024-11-26T13:56:23.579" v="590" actId="478"/>
          <ac:picMkLst>
            <pc:docMk/>
            <pc:sldMk cId="1186362108" sldId="270"/>
            <ac:picMk id="8" creationId="{E570AD7A-793D-44E3-909F-2400984C305B}"/>
          </ac:picMkLst>
        </pc:picChg>
        <pc:picChg chg="add del mod modCrop">
          <ac:chgData name="" userId="c25671bb5f3b5947" providerId="LiveId" clId="{8B334CE6-E48E-4378-9118-DB1B89F662A1}" dt="2024-11-26T14:45:02.262" v="1013" actId="478"/>
          <ac:picMkLst>
            <pc:docMk/>
            <pc:sldMk cId="1186362108" sldId="270"/>
            <ac:picMk id="9" creationId="{C90FE5A3-1C21-47BD-935D-536F899E4D82}"/>
          </ac:picMkLst>
        </pc:picChg>
        <pc:picChg chg="add mod modCrop">
          <ac:chgData name="" userId="c25671bb5f3b5947" providerId="LiveId" clId="{8B334CE6-E48E-4378-9118-DB1B89F662A1}" dt="2024-11-26T14:45:45.805" v="1024" actId="1076"/>
          <ac:picMkLst>
            <pc:docMk/>
            <pc:sldMk cId="1186362108" sldId="270"/>
            <ac:picMk id="13" creationId="{2D6E7F7E-3DDE-41C0-A4F2-415F41DB3277}"/>
          </ac:picMkLst>
        </pc:picChg>
      </pc:sldChg>
      <pc:sldChg chg="delSp modSp add">
        <pc:chgData name="" userId="c25671bb5f3b5947" providerId="LiveId" clId="{8B334CE6-E48E-4378-9118-DB1B89F662A1}" dt="2024-11-26T14:00:29.803" v="690" actId="478"/>
        <pc:sldMkLst>
          <pc:docMk/>
          <pc:sldMk cId="3435553793" sldId="271"/>
        </pc:sldMkLst>
        <pc:spChg chg="mod">
          <ac:chgData name="" userId="c25671bb5f3b5947" providerId="LiveId" clId="{8B334CE6-E48E-4378-9118-DB1B89F662A1}" dt="2024-11-26T14:00:26.813" v="689" actId="20577"/>
          <ac:spMkLst>
            <pc:docMk/>
            <pc:sldMk cId="3435553793" sldId="271"/>
            <ac:spMk id="2" creationId="{F9BC0823-4A67-419E-AD0C-D01FAC8E2B45}"/>
          </ac:spMkLst>
        </pc:spChg>
        <pc:spChg chg="del">
          <ac:chgData name="" userId="c25671bb5f3b5947" providerId="LiveId" clId="{8B334CE6-E48E-4378-9118-DB1B89F662A1}" dt="2024-11-26T14:00:29.803" v="690" actId="478"/>
          <ac:spMkLst>
            <pc:docMk/>
            <pc:sldMk cId="3435553793" sldId="271"/>
            <ac:spMk id="3" creationId="{09255DDE-DBCB-4FD2-ACE8-72A8917DC037}"/>
          </ac:spMkLst>
        </pc:spChg>
      </pc:sldChg>
      <pc:sldChg chg="addSp delSp modSp add">
        <pc:chgData name="" userId="c25671bb5f3b5947" providerId="LiveId" clId="{8B334CE6-E48E-4378-9118-DB1B89F662A1}" dt="2024-11-26T14:41:05.329" v="1004" actId="1076"/>
        <pc:sldMkLst>
          <pc:docMk/>
          <pc:sldMk cId="1146217899" sldId="272"/>
        </pc:sldMkLst>
        <pc:spChg chg="mod">
          <ac:chgData name="" userId="c25671bb5f3b5947" providerId="LiveId" clId="{8B334CE6-E48E-4378-9118-DB1B89F662A1}" dt="2024-11-26T14:41:01.157" v="1003" actId="1076"/>
          <ac:spMkLst>
            <pc:docMk/>
            <pc:sldMk cId="1146217899" sldId="272"/>
            <ac:spMk id="2" creationId="{1EBD9D28-D493-4E22-9F38-60FE5B3E9311}"/>
          </ac:spMkLst>
        </pc:spChg>
        <pc:spChg chg="mod">
          <ac:chgData name="" userId="c25671bb5f3b5947" providerId="LiveId" clId="{8B334CE6-E48E-4378-9118-DB1B89F662A1}" dt="2024-11-26T14:41:05.329" v="1004" actId="1076"/>
          <ac:spMkLst>
            <pc:docMk/>
            <pc:sldMk cId="1146217899" sldId="272"/>
            <ac:spMk id="3" creationId="{D4FACA82-B323-46C8-8B33-1A7DA4461113}"/>
          </ac:spMkLst>
        </pc:spChg>
        <pc:spChg chg="add del">
          <ac:chgData name="" userId="c25671bb5f3b5947" providerId="LiveId" clId="{8B334CE6-E48E-4378-9118-DB1B89F662A1}" dt="2024-11-26T14:36:55.474" v="858"/>
          <ac:spMkLst>
            <pc:docMk/>
            <pc:sldMk cId="1146217899" sldId="272"/>
            <ac:spMk id="5" creationId="{90055FAD-8508-4F2F-A940-D908150D2D6D}"/>
          </ac:spMkLst>
        </pc:spChg>
        <pc:spChg chg="add del">
          <ac:chgData name="" userId="c25671bb5f3b5947" providerId="LiveId" clId="{8B334CE6-E48E-4378-9118-DB1B89F662A1}" dt="2024-11-26T14:36:59.909" v="862"/>
          <ac:spMkLst>
            <pc:docMk/>
            <pc:sldMk cId="1146217899" sldId="272"/>
            <ac:spMk id="6" creationId="{C28CF62E-2B53-4CB7-AB39-9F87E16DAB0E}"/>
          </ac:spMkLst>
        </pc:spChg>
        <pc:spChg chg="add del">
          <ac:chgData name="" userId="c25671bb5f3b5947" providerId="LiveId" clId="{8B334CE6-E48E-4378-9118-DB1B89F662A1}" dt="2024-11-26T14:37:19.891" v="873"/>
          <ac:spMkLst>
            <pc:docMk/>
            <pc:sldMk cId="1146217899" sldId="272"/>
            <ac:spMk id="7" creationId="{62D0467F-9111-4AEC-B476-73F8A5A86CD0}"/>
          </ac:spMkLst>
        </pc:spChg>
        <pc:spChg chg="add del">
          <ac:chgData name="" userId="c25671bb5f3b5947" providerId="LiveId" clId="{8B334CE6-E48E-4378-9118-DB1B89F662A1}" dt="2024-11-26T14:37:18.518" v="870"/>
          <ac:spMkLst>
            <pc:docMk/>
            <pc:sldMk cId="1146217899" sldId="272"/>
            <ac:spMk id="8" creationId="{35BA69EF-8987-4DA9-8001-425FCBE3F504}"/>
          </ac:spMkLst>
        </pc:spChg>
        <pc:spChg chg="add del">
          <ac:chgData name="" userId="c25671bb5f3b5947" providerId="LiveId" clId="{8B334CE6-E48E-4378-9118-DB1B89F662A1}" dt="2024-11-26T14:37:29.460" v="880"/>
          <ac:spMkLst>
            <pc:docMk/>
            <pc:sldMk cId="1146217899" sldId="272"/>
            <ac:spMk id="9" creationId="{6ECE0237-7A53-4676-95EE-54BB7AF7230B}"/>
          </ac:spMkLst>
        </pc:spChg>
      </pc:sldChg>
      <pc:sldChg chg="modSp add del">
        <pc:chgData name="" userId="c25671bb5f3b5947" providerId="LiveId" clId="{8B334CE6-E48E-4378-9118-DB1B89F662A1}" dt="2024-11-26T14:47:34.980" v="1033" actId="2696"/>
        <pc:sldMkLst>
          <pc:docMk/>
          <pc:sldMk cId="202853301" sldId="273"/>
        </pc:sldMkLst>
        <pc:spChg chg="mod">
          <ac:chgData name="" userId="c25671bb5f3b5947" providerId="LiveId" clId="{8B334CE6-E48E-4378-9118-DB1B89F662A1}" dt="2024-11-26T14:39:04.776" v="974" actId="20577"/>
          <ac:spMkLst>
            <pc:docMk/>
            <pc:sldMk cId="202853301" sldId="273"/>
            <ac:spMk id="2" creationId="{1EBD9D28-D493-4E22-9F38-60FE5B3E9311}"/>
          </ac:spMkLst>
        </pc:spChg>
        <pc:spChg chg="mod">
          <ac:chgData name="" userId="c25671bb5f3b5947" providerId="LiveId" clId="{8B334CE6-E48E-4378-9118-DB1B89F662A1}" dt="2024-11-26T14:47:04.791" v="1029" actId="20577"/>
          <ac:spMkLst>
            <pc:docMk/>
            <pc:sldMk cId="202853301" sldId="273"/>
            <ac:spMk id="3" creationId="{D4FACA82-B323-46C8-8B33-1A7DA4461113}"/>
          </ac:spMkLst>
        </pc:spChg>
      </pc:sldChg>
      <pc:sldChg chg="modSp add del">
        <pc:chgData name="" userId="c25671bb5f3b5947" providerId="LiveId" clId="{8B334CE6-E48E-4378-9118-DB1B89F662A1}" dt="2024-11-26T14:40:22.914" v="987"/>
        <pc:sldMkLst>
          <pc:docMk/>
          <pc:sldMk cId="2148233614" sldId="274"/>
        </pc:sldMkLst>
        <pc:spChg chg="mod">
          <ac:chgData name="" userId="c25671bb5f3b5947" providerId="LiveId" clId="{8B334CE6-E48E-4378-9118-DB1B89F662A1}" dt="2024-11-26T14:40:22.377" v="985" actId="20577"/>
          <ac:spMkLst>
            <pc:docMk/>
            <pc:sldMk cId="2148233614" sldId="274"/>
            <ac:spMk id="2" creationId="{1EBD9D28-D493-4E22-9F38-60FE5B3E9311}"/>
          </ac:spMkLst>
        </pc:spChg>
      </pc:sldChg>
      <pc:sldChg chg="modSp add del">
        <pc:chgData name="" userId="c25671bb5f3b5947" providerId="LiveId" clId="{8B334CE6-E48E-4378-9118-DB1B89F662A1}" dt="2024-11-26T14:41:29.465" v="1009" actId="2696"/>
        <pc:sldMkLst>
          <pc:docMk/>
          <pc:sldMk cId="3272738304" sldId="274"/>
        </pc:sldMkLst>
        <pc:spChg chg="mod">
          <ac:chgData name="" userId="c25671bb5f3b5947" providerId="LiveId" clId="{8B334CE6-E48E-4378-9118-DB1B89F662A1}" dt="2024-11-26T14:40:50.445" v="999" actId="14100"/>
          <ac:spMkLst>
            <pc:docMk/>
            <pc:sldMk cId="3272738304" sldId="274"/>
            <ac:spMk id="3" creationId="{D4FACA82-B323-46C8-8B33-1A7DA4461113}"/>
          </ac:spMkLst>
        </pc:spChg>
      </pc:sldChg>
      <pc:sldChg chg="modSp add">
        <pc:chgData name="" userId="c25671bb5f3b5947" providerId="LiveId" clId="{8B334CE6-E48E-4378-9118-DB1B89F662A1}" dt="2024-11-26T14:41:15.348" v="1006"/>
        <pc:sldMkLst>
          <pc:docMk/>
          <pc:sldMk cId="2306762998" sldId="275"/>
        </pc:sldMkLst>
        <pc:spChg chg="mod">
          <ac:chgData name="" userId="c25671bb5f3b5947" providerId="LiveId" clId="{8B334CE6-E48E-4378-9118-DB1B89F662A1}" dt="2024-11-26T14:41:15.348" v="1006"/>
          <ac:spMkLst>
            <pc:docMk/>
            <pc:sldMk cId="2306762998" sldId="275"/>
            <ac:spMk id="3" creationId="{D4FACA82-B323-46C8-8B33-1A7DA4461113}"/>
          </ac:spMkLst>
        </pc:spChg>
      </pc:sldChg>
      <pc:sldChg chg="modSp add ord">
        <pc:chgData name="" userId="c25671bb5f3b5947" providerId="LiveId" clId="{8B334CE6-E48E-4378-9118-DB1B89F662A1}" dt="2024-11-26T14:47:15.380" v="1031"/>
        <pc:sldMkLst>
          <pc:docMk/>
          <pc:sldMk cId="2506994112" sldId="276"/>
        </pc:sldMkLst>
        <pc:spChg chg="mod">
          <ac:chgData name="" userId="c25671bb5f3b5947" providerId="LiveId" clId="{8B334CE6-E48E-4378-9118-DB1B89F662A1}" dt="2024-11-26T14:47:15.380" v="1031"/>
          <ac:spMkLst>
            <pc:docMk/>
            <pc:sldMk cId="2506994112" sldId="276"/>
            <ac:spMk id="3" creationId="{D4FACA82-B323-46C8-8B33-1A7DA4461113}"/>
          </ac:spMkLst>
        </pc:spChg>
      </pc:sldChg>
      <pc:sldChg chg="modSp add">
        <pc:chgData name="" userId="c25671bb5f3b5947" providerId="LiveId" clId="{8B334CE6-E48E-4378-9118-DB1B89F662A1}" dt="2024-11-26T14:47:28.173" v="1032"/>
        <pc:sldMkLst>
          <pc:docMk/>
          <pc:sldMk cId="4177351206" sldId="277"/>
        </pc:sldMkLst>
        <pc:spChg chg="mod">
          <ac:chgData name="" userId="c25671bb5f3b5947" providerId="LiveId" clId="{8B334CE6-E48E-4378-9118-DB1B89F662A1}" dt="2024-11-26T14:47:28.173" v="1032"/>
          <ac:spMkLst>
            <pc:docMk/>
            <pc:sldMk cId="4177351206" sldId="277"/>
            <ac:spMk id="3" creationId="{D4FACA82-B323-46C8-8B33-1A7DA44611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BBEED-98B7-43B0-842B-B5BBEB8A3F46}" type="datetimeFigureOut">
              <a:rPr lang="cs-CZ" smtClean="0"/>
              <a:t>26.11.2024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18560-91F2-48B7-B681-8EC496D856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463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3F53-D446-4946-AA71-8CB009934D32}" type="datetime1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9B81-3BC0-4D45-8280-E5F5EA0C89A8}" type="datetime1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484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0901-8D50-41BC-A937-A5859B68DD43}" type="datetime1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838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7877-A27E-4B31-857F-C3222AEAE174}" type="datetime1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0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1018A-81D1-4359-91B3-F0075AE12340}" type="datetime1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7084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F139-3693-4A7C-BA86-7E2EEB0CA898}" type="datetime1">
              <a:rPr lang="cs-CZ" smtClean="0"/>
              <a:t>26.11.2024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52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B687-91B3-4A68-AD45-53383B3CD408}" type="datetime1">
              <a:rPr lang="cs-CZ" smtClean="0"/>
              <a:t>26.11.2024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8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C1AB5-38D8-49B9-B5E0-E3FB6C7C1F8C}" type="datetime1">
              <a:rPr lang="cs-CZ" smtClean="0"/>
              <a:t>26.11.2024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73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A99-6F7B-4219-AB93-486A148E3A59}" type="datetime1">
              <a:rPr lang="cs-CZ" smtClean="0"/>
              <a:t>26.11.2024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58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1C80A-E52A-4320-BBFF-F17FBFFDF9E4}" type="datetime1">
              <a:rPr lang="cs-CZ" smtClean="0"/>
              <a:t>26.11.2024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360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E6CEA3A-5167-4A6C-9F3D-42FE449C3AAA}" type="datetime1">
              <a:rPr lang="cs-CZ" smtClean="0"/>
              <a:t>26.11.2024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504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0760ACD-9393-41F8-BF73-C26FD4C0543A}" type="datetime1">
              <a:rPr lang="cs-CZ" smtClean="0"/>
              <a:t>26.11.2024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AD12E-98E4-4E20-8E6D-BF59C9701B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3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62CAEE-51CA-4EFD-B234-36048BC2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91" y="758952"/>
            <a:ext cx="10891520" cy="3566160"/>
          </a:xfrm>
        </p:spPr>
        <p:txBody>
          <a:bodyPr/>
          <a:lstStyle/>
          <a:p>
            <a:r>
              <a:rPr lang="cs-CZ" dirty="0"/>
              <a:t>ENR1 – </a:t>
            </a:r>
            <a:r>
              <a:rPr lang="cs-CZ" dirty="0" err="1"/>
              <a:t>Enrollment</a:t>
            </a:r>
            <a:r>
              <a:rPr lang="cs-CZ" dirty="0"/>
              <a:t> MODULE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2D3453F-6359-42A3-B50D-8F81C45B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572677"/>
            <a:ext cx="6801612" cy="2082123"/>
          </a:xfrm>
        </p:spPr>
        <p:txBody>
          <a:bodyPr>
            <a:normAutofit/>
          </a:bodyPr>
          <a:lstStyle/>
          <a:p>
            <a:r>
              <a:rPr lang="cs-CZ" dirty="0" err="1">
                <a:latin typeface="+mn-lt"/>
              </a:rPr>
              <a:t>Milestone</a:t>
            </a:r>
            <a:r>
              <a:rPr lang="cs-CZ" dirty="0">
                <a:latin typeface="+mn-lt"/>
              </a:rPr>
              <a:t> 1, NSWI130, 2024</a:t>
            </a:r>
          </a:p>
          <a:p>
            <a:r>
              <a:rPr lang="cs-CZ" sz="500" dirty="0">
                <a:latin typeface="+mn-lt"/>
              </a:rPr>
              <a:t>	</a:t>
            </a:r>
          </a:p>
          <a:p>
            <a:r>
              <a:rPr lang="cs-CZ" dirty="0">
                <a:latin typeface="+mn-lt"/>
              </a:rPr>
              <a:t>ENR 1 – Matyáš </a:t>
            </a:r>
            <a:r>
              <a:rPr lang="cs-CZ" dirty="0" err="1"/>
              <a:t>Č</a:t>
            </a:r>
            <a:r>
              <a:rPr lang="cs-CZ" dirty="0" err="1">
                <a:latin typeface="+mn-lt"/>
              </a:rPr>
              <a:t>erníček</a:t>
            </a:r>
            <a:r>
              <a:rPr lang="cs-CZ" dirty="0">
                <a:latin typeface="+mn-lt"/>
              </a:rPr>
              <a:t>, </a:t>
            </a:r>
            <a:r>
              <a:rPr lang="cs-CZ" dirty="0"/>
              <a:t>Jan </a:t>
            </a:r>
            <a:r>
              <a:rPr lang="cs-CZ" dirty="0" err="1"/>
              <a:t>Čelovský</a:t>
            </a:r>
            <a:r>
              <a:rPr lang="cs-CZ" dirty="0"/>
              <a:t>, Šimon Jůza, </a:t>
            </a:r>
          </a:p>
          <a:p>
            <a:r>
              <a:rPr lang="cs-CZ" dirty="0">
                <a:latin typeface="+mn-lt"/>
              </a:rPr>
              <a:t>Jan Růžička, Vojtěch Snop, </a:t>
            </a:r>
            <a:r>
              <a:rPr lang="cs-CZ" dirty="0"/>
              <a:t>R</a:t>
            </a:r>
            <a:r>
              <a:rPr lang="cs-CZ" dirty="0">
                <a:latin typeface="+mn-lt"/>
              </a:rPr>
              <a:t>astislav </a:t>
            </a:r>
            <a:r>
              <a:rPr lang="cs-CZ" dirty="0" err="1"/>
              <a:t>V</a:t>
            </a:r>
            <a:r>
              <a:rPr lang="cs-CZ" dirty="0" err="1">
                <a:latin typeface="+mn-lt"/>
              </a:rPr>
              <a:t>ojtuš</a:t>
            </a:r>
            <a:endParaRPr lang="cs-CZ" dirty="0">
              <a:latin typeface="+mn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94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L2 DIAGRAM PT.2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1E8DEB-1F0A-45E4-86B1-1F18C39F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8" r="20324" b="18704"/>
          <a:stretch/>
        </p:blipFill>
        <p:spPr>
          <a:xfrm>
            <a:off x="0" y="818102"/>
            <a:ext cx="12191334" cy="5221795"/>
          </a:xfrm>
        </p:spPr>
      </p:pic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902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L2 DIAGRAM PT.3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1E8DEB-1F0A-45E4-86B1-1F18C39F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" t="48570" r="3807" b="3535"/>
          <a:stretch/>
        </p:blipFill>
        <p:spPr>
          <a:xfrm>
            <a:off x="-14697" y="864242"/>
            <a:ext cx="12221394" cy="5129516"/>
          </a:xfrm>
        </p:spPr>
      </p:pic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95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L3 DIAGRAM - DASHBOARD CONTAINER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12</a:t>
            </a:fld>
            <a:endParaRPr lang="cs-CZ"/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7676B3A3-3868-4095-921B-D1980937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" t="7130" r="13655" b="6879"/>
          <a:stretch/>
        </p:blipFill>
        <p:spPr>
          <a:xfrm>
            <a:off x="-1" y="791887"/>
            <a:ext cx="12192001" cy="5274226"/>
          </a:xfrm>
        </p:spPr>
      </p:pic>
      <p:pic>
        <p:nvPicPr>
          <p:cNvPr id="9" name="Zástupný symbol pro obsah 7">
            <a:extLst>
              <a:ext uri="{FF2B5EF4-FFF2-40B4-BE49-F238E27FC236}">
                <a16:creationId xmlns:a16="http://schemas.microsoft.com/office/drawing/2014/main" id="{7AF7AAFB-D644-4F38-9C92-69235BF6A9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 t="67632" r="2954" b="18327"/>
          <a:stretch/>
        </p:blipFill>
        <p:spPr>
          <a:xfrm>
            <a:off x="10946607" y="4756673"/>
            <a:ext cx="1295400" cy="762000"/>
          </a:xfrm>
          <a:prstGeom prst="rect">
            <a:avLst/>
          </a:prstGeom>
        </p:spPr>
      </p:pic>
      <p:pic>
        <p:nvPicPr>
          <p:cNvPr id="10" name="Zástupný symbol pro obsah 7">
            <a:extLst>
              <a:ext uri="{FF2B5EF4-FFF2-40B4-BE49-F238E27FC236}">
                <a16:creationId xmlns:a16="http://schemas.microsoft.com/office/drawing/2014/main" id="{1985B81B-2EB2-4DE3-8AB8-032DAE1584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8" t="72953" r="12282" b="22318"/>
          <a:stretch/>
        </p:blipFill>
        <p:spPr>
          <a:xfrm rot="7722521">
            <a:off x="11705916" y="4503640"/>
            <a:ext cx="239391" cy="196424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56340B29-7004-4E01-A18E-7A474B54260D}"/>
              </a:ext>
            </a:extLst>
          </p:cNvPr>
          <p:cNvSpPr txBox="1"/>
          <p:nvPr/>
        </p:nvSpPr>
        <p:spPr>
          <a:xfrm>
            <a:off x="10845335" y="5607727"/>
            <a:ext cx="980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Rastislav</a:t>
            </a:r>
          </a:p>
        </p:txBody>
      </p:sp>
    </p:spTree>
    <p:extLst>
      <p:ext uri="{BB962C8B-B14F-4D97-AF65-F5344CB8AC3E}">
        <p14:creationId xmlns:p14="http://schemas.microsoft.com/office/powerpoint/2010/main" val="222320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L3 DIAGRAM – </a:t>
            </a:r>
            <a:r>
              <a:rPr lang="cs-CZ" dirty="0" err="1"/>
              <a:t>notification</a:t>
            </a:r>
            <a:r>
              <a:rPr lang="cs-CZ" dirty="0"/>
              <a:t> center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13</a:t>
            </a:fld>
            <a:endParaRPr lang="cs-CZ"/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E570AD7A-793D-44E3-909F-2400984C3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0" b="7251"/>
          <a:stretch/>
        </p:blipFill>
        <p:spPr>
          <a:xfrm>
            <a:off x="0" y="678520"/>
            <a:ext cx="12192000" cy="5813720"/>
          </a:xfr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597C8625-0F2C-43AA-B29A-D80AD79738EC}"/>
              </a:ext>
            </a:extLst>
          </p:cNvPr>
          <p:cNvSpPr txBox="1"/>
          <p:nvPr/>
        </p:nvSpPr>
        <p:spPr>
          <a:xfrm>
            <a:off x="11250507" y="5941814"/>
            <a:ext cx="75861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Jan R.</a:t>
            </a:r>
          </a:p>
        </p:txBody>
      </p:sp>
    </p:spTree>
    <p:extLst>
      <p:ext uri="{BB962C8B-B14F-4D97-AF65-F5344CB8AC3E}">
        <p14:creationId xmlns:p14="http://schemas.microsoft.com/office/powerpoint/2010/main" val="1826414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691092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Dynamic</a:t>
            </a:r>
            <a:r>
              <a:rPr lang="cs-CZ" dirty="0"/>
              <a:t> diagram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feature</a:t>
            </a:r>
            <a:r>
              <a:rPr lang="cs-CZ" dirty="0"/>
              <a:t> </a:t>
            </a:r>
            <a:r>
              <a:rPr lang="cs-CZ" i="1" dirty="0"/>
              <a:t>„</a:t>
            </a:r>
            <a:r>
              <a:rPr lang="cs-CZ" i="1" dirty="0" err="1"/>
              <a:t>Unenrolling</a:t>
            </a:r>
            <a:r>
              <a:rPr lang="cs-CZ" i="1" dirty="0"/>
              <a:t> </a:t>
            </a:r>
            <a:r>
              <a:rPr lang="cs-CZ" i="1" dirty="0" err="1"/>
              <a:t>from</a:t>
            </a:r>
            <a:r>
              <a:rPr lang="cs-CZ" i="1" dirty="0"/>
              <a:t> </a:t>
            </a:r>
            <a:r>
              <a:rPr lang="cs-CZ" i="1" dirty="0" err="1"/>
              <a:t>subjects</a:t>
            </a:r>
            <a:r>
              <a:rPr lang="cs-CZ" i="1" dirty="0"/>
              <a:t>“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14</a:t>
            </a:fld>
            <a:endParaRPr lang="cs-CZ"/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C5BB1CE3-CB9A-4DD8-9BC9-613A4E690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" t="8643" r="4027" b="9651"/>
          <a:stretch/>
        </p:blipFill>
        <p:spPr>
          <a:xfrm>
            <a:off x="0" y="881217"/>
            <a:ext cx="12205336" cy="5455708"/>
          </a:xfr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C3697DCD-2BF5-4BBD-A389-D70FC8CF29E0}"/>
              </a:ext>
            </a:extLst>
          </p:cNvPr>
          <p:cNvSpPr txBox="1"/>
          <p:nvPr/>
        </p:nvSpPr>
        <p:spPr>
          <a:xfrm>
            <a:off x="9773920" y="5792117"/>
            <a:ext cx="2235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Vojta, Rastislav, Šimon</a:t>
            </a:r>
          </a:p>
        </p:txBody>
      </p:sp>
    </p:spTree>
    <p:extLst>
      <p:ext uri="{BB962C8B-B14F-4D97-AF65-F5344CB8AC3E}">
        <p14:creationId xmlns:p14="http://schemas.microsoft.com/office/powerpoint/2010/main" val="121833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Deployment</a:t>
            </a:r>
            <a:r>
              <a:rPr lang="cs-CZ" dirty="0"/>
              <a:t> diagram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E2B687-321E-4237-879C-CCF2675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6240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15</a:t>
            </a:fld>
            <a:endParaRPr lang="cs-CZ"/>
          </a:p>
        </p:txBody>
      </p:sp>
      <p:pic>
        <p:nvPicPr>
          <p:cNvPr id="13" name="Zástupný symbol pro obsah 12">
            <a:extLst>
              <a:ext uri="{FF2B5EF4-FFF2-40B4-BE49-F238E27FC236}">
                <a16:creationId xmlns:a16="http://schemas.microsoft.com/office/drawing/2014/main" id="{2D6E7F7E-3DDE-41C0-A4F2-415F41DB3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1" r="3043" b="5953"/>
          <a:stretch/>
        </p:blipFill>
        <p:spPr>
          <a:xfrm>
            <a:off x="1803894" y="440774"/>
            <a:ext cx="8584211" cy="6426295"/>
          </a:xfr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E0BF28B-36A1-41C8-8F64-E82C2E9D8E3D}"/>
              </a:ext>
            </a:extLst>
          </p:cNvPr>
          <p:cNvSpPr txBox="1"/>
          <p:nvPr/>
        </p:nvSpPr>
        <p:spPr>
          <a:xfrm>
            <a:off x="9423684" y="694388"/>
            <a:ext cx="724747" cy="374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Vojta</a:t>
            </a:r>
          </a:p>
        </p:txBody>
      </p:sp>
    </p:spTree>
    <p:extLst>
      <p:ext uri="{BB962C8B-B14F-4D97-AF65-F5344CB8AC3E}">
        <p14:creationId xmlns:p14="http://schemas.microsoft.com/office/powerpoint/2010/main" val="118636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C0823-4A67-419E-AD0C-D01FAC8E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!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F67906-7245-454E-A198-D3B16AB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55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ACCD3E-3987-42F1-9562-EE77B0D4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FEATURES - </a:t>
            </a:r>
            <a:r>
              <a:rPr lang="cs-CZ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9C0069F-1126-4216-AD68-D3751124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450" y="2612877"/>
            <a:ext cx="7953099" cy="3101983"/>
          </a:xfrm>
        </p:spPr>
        <p:txBody>
          <a:bodyPr/>
          <a:lstStyle/>
          <a:p>
            <a:r>
              <a:rPr lang="en-US" sz="2000" b="1" dirty="0"/>
              <a:t>Feature: 1. Enrolling to a new subject (Ras</a:t>
            </a:r>
            <a:r>
              <a:rPr lang="cs-CZ" sz="2000" b="1" dirty="0" err="1"/>
              <a:t>tislav</a:t>
            </a:r>
            <a:r>
              <a:rPr lang="cs-CZ" sz="2000" b="1" dirty="0"/>
              <a:t>)</a:t>
            </a:r>
          </a:p>
          <a:p>
            <a:r>
              <a:rPr lang="en-US" sz="2000" b="1" dirty="0"/>
              <a:t>Feature: 2. Unenrolling from enrolled subject (</a:t>
            </a:r>
            <a:r>
              <a:rPr lang="en-US" sz="2000" b="1" dirty="0" err="1"/>
              <a:t>Honza</a:t>
            </a:r>
            <a:r>
              <a:rPr lang="en-US" sz="2000" b="1" dirty="0"/>
              <a:t> R.)</a:t>
            </a:r>
          </a:p>
          <a:p>
            <a:r>
              <a:rPr lang="en-US" sz="2000" b="1" dirty="0"/>
              <a:t>Feature: 3. Viewing enrolled subjects (Mat</a:t>
            </a:r>
            <a:r>
              <a:rPr lang="cs-CZ" sz="2000" b="1" dirty="0" err="1"/>
              <a:t>yáš</a:t>
            </a:r>
            <a:r>
              <a:rPr lang="en-US" sz="2000" b="1" dirty="0"/>
              <a:t>)</a:t>
            </a:r>
            <a:endParaRPr lang="cs-CZ" sz="2000" b="1" dirty="0"/>
          </a:p>
          <a:p>
            <a:r>
              <a:rPr lang="en-US" sz="2000" b="1" dirty="0"/>
              <a:t>Feature: 4. Enrolling a student to a teacher's subject (</a:t>
            </a:r>
            <a:r>
              <a:rPr lang="en-US" sz="2000" b="1" dirty="0" err="1"/>
              <a:t>Vojt</a:t>
            </a:r>
            <a:r>
              <a:rPr lang="cs-CZ" sz="2000" b="1" dirty="0" err="1"/>
              <a:t>ěch</a:t>
            </a:r>
            <a:r>
              <a:rPr lang="cs-CZ" sz="2000" b="1" dirty="0"/>
              <a:t>)</a:t>
            </a:r>
          </a:p>
          <a:p>
            <a:r>
              <a:rPr lang="en-US" sz="2000" b="1" dirty="0"/>
              <a:t>Feature: 5. Notification of Invalid Enrollment (Šimon)</a:t>
            </a:r>
          </a:p>
          <a:p>
            <a:r>
              <a:rPr lang="en-US" sz="2000" b="1" dirty="0"/>
              <a:t>Feature: 6. Viewing subjects available for enrollment (</a:t>
            </a:r>
            <a:r>
              <a:rPr lang="en-US" sz="2000" b="1" dirty="0" err="1"/>
              <a:t>Honza</a:t>
            </a:r>
            <a:r>
              <a:rPr lang="en-US" sz="2000" b="1" dirty="0"/>
              <a:t> Č.)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4682E41-BEA9-468B-834D-270486EC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D9D28-D493-4E22-9F38-60FE5B3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2430"/>
            <a:ext cx="7729728" cy="1188720"/>
          </a:xfrm>
        </p:spPr>
        <p:txBody>
          <a:bodyPr>
            <a:normAutofit/>
          </a:bodyPr>
          <a:lstStyle/>
          <a:p>
            <a:r>
              <a:rPr lang="cs-CZ" b="1" dirty="0"/>
              <a:t>RESPONSIBILITIES </a:t>
            </a:r>
            <a:r>
              <a:rPr lang="cs-CZ" b="1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FACA82-B323-46C8-8B33-1A7DA44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945"/>
            <a:ext cx="7729728" cy="5002530"/>
          </a:xfrm>
        </p:spPr>
        <p:txBody>
          <a:bodyPr>
            <a:normAutofit/>
          </a:bodyPr>
          <a:lstStyle/>
          <a:p>
            <a:r>
              <a:rPr lang="en-US" sz="2400" b="1" dirty="0"/>
              <a:t>Subject viewing and interaction responsibilities</a:t>
            </a:r>
          </a:p>
          <a:p>
            <a:pPr lvl="1"/>
            <a:r>
              <a:rPr lang="en-US" sz="2000" dirty="0"/>
              <a:t>Display information of available subjects for the student</a:t>
            </a:r>
            <a:endParaRPr lang="cs-CZ" sz="2000" dirty="0"/>
          </a:p>
          <a:p>
            <a:pPr lvl="1"/>
            <a:r>
              <a:rPr lang="en-US" sz="2000" dirty="0"/>
              <a:t>Display information of all enrolled subjects for the student.</a:t>
            </a:r>
          </a:p>
          <a:p>
            <a:pPr lvl="1"/>
            <a:r>
              <a:rPr lang="en-US" sz="2000" dirty="0"/>
              <a:t>Ensure enrollment requests can be made</a:t>
            </a:r>
            <a:endParaRPr lang="cs-CZ" sz="2000" dirty="0"/>
          </a:p>
          <a:p>
            <a:pPr lvl="1"/>
            <a:endParaRPr lang="cs-CZ" sz="2000" dirty="0"/>
          </a:p>
          <a:p>
            <a:r>
              <a:rPr lang="en-US" sz="2400" b="1" dirty="0"/>
              <a:t>Display responsibilities</a:t>
            </a:r>
          </a:p>
          <a:p>
            <a:pPr lvl="1"/>
            <a:r>
              <a:rPr lang="en-US" sz="2000" dirty="0"/>
              <a:t>Display the list of subjects in which the student is enrolled.</a:t>
            </a:r>
          </a:p>
          <a:p>
            <a:pPr lvl="1"/>
            <a:r>
              <a:rPr lang="en-US" sz="2000" dirty="0"/>
              <a:t>Display a selector to choose a specific subject for unenrollment</a:t>
            </a:r>
            <a:r>
              <a:rPr lang="en-US" dirty="0"/>
              <a:t>.</a:t>
            </a:r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3A83FF-5EEB-498A-BEC0-CD8FA37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21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D9D28-D493-4E22-9F38-60FE5B3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2430"/>
            <a:ext cx="7729728" cy="1188720"/>
          </a:xfrm>
        </p:spPr>
        <p:txBody>
          <a:bodyPr>
            <a:normAutofit/>
          </a:bodyPr>
          <a:lstStyle/>
          <a:p>
            <a:r>
              <a:rPr lang="cs-CZ" b="1" dirty="0"/>
              <a:t>RESPONSIBILITIES </a:t>
            </a:r>
            <a:r>
              <a:rPr lang="cs-CZ" b="1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FACA82-B323-46C8-8B33-1A7DA44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945"/>
            <a:ext cx="7729728" cy="5002530"/>
          </a:xfrm>
        </p:spPr>
        <p:txBody>
          <a:bodyPr>
            <a:normAutofit/>
          </a:bodyPr>
          <a:lstStyle/>
          <a:p>
            <a:r>
              <a:rPr lang="en-US" sz="2400" b="1" dirty="0"/>
              <a:t>Enrollment processing responsibilities</a:t>
            </a:r>
          </a:p>
          <a:p>
            <a:pPr lvl="1"/>
            <a:r>
              <a:rPr lang="en-US" sz="2000" dirty="0"/>
              <a:t>Ensure enrollment requests are correctly processed</a:t>
            </a:r>
          </a:p>
          <a:p>
            <a:pPr lvl="1"/>
            <a:r>
              <a:rPr lang="en-US" sz="2000" dirty="0"/>
              <a:t>Ensure that the student is correctly enrolled to the selected subject</a:t>
            </a:r>
          </a:p>
          <a:p>
            <a:pPr lvl="1"/>
            <a:r>
              <a:rPr lang="en-US" sz="2000" dirty="0"/>
              <a:t>Ensure that all actions done are logged</a:t>
            </a:r>
            <a:endParaRPr lang="cs-CZ" sz="2000" dirty="0"/>
          </a:p>
          <a:p>
            <a:pPr lvl="1"/>
            <a:r>
              <a:rPr lang="en-US" sz="2000" dirty="0"/>
              <a:t>Remove the subject from the students list of enrolled subjects.</a:t>
            </a:r>
            <a:endParaRPr lang="cs-CZ" sz="2000" dirty="0"/>
          </a:p>
          <a:p>
            <a:pPr lvl="1"/>
            <a:r>
              <a:rPr lang="en-US" sz="2000" dirty="0"/>
              <a:t>Notify the student promptly of the outcome of the request.</a:t>
            </a:r>
            <a:endParaRPr lang="cs-CZ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3A83FF-5EEB-498A-BEC0-CD8FA37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699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D9D28-D493-4E22-9F38-60FE5B3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2430"/>
            <a:ext cx="7729728" cy="1188720"/>
          </a:xfrm>
        </p:spPr>
        <p:txBody>
          <a:bodyPr>
            <a:normAutofit/>
          </a:bodyPr>
          <a:lstStyle/>
          <a:p>
            <a:r>
              <a:rPr lang="cs-CZ" b="1" dirty="0"/>
              <a:t>RESPONSIBILITIES </a:t>
            </a:r>
            <a:r>
              <a:rPr lang="cs-CZ" b="1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FACA82-B323-46C8-8B33-1A7DA44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945"/>
            <a:ext cx="7729728" cy="5002530"/>
          </a:xfrm>
        </p:spPr>
        <p:txBody>
          <a:bodyPr>
            <a:normAutofit/>
          </a:bodyPr>
          <a:lstStyle/>
          <a:p>
            <a:r>
              <a:rPr lang="en-US" sz="2400" b="1" dirty="0"/>
              <a:t>Enrollment validation responsibilities</a:t>
            </a:r>
          </a:p>
          <a:p>
            <a:pPr lvl="1"/>
            <a:r>
              <a:rPr lang="en-US" sz="2000" dirty="0"/>
              <a:t>Validate student credentials, prerequisites</a:t>
            </a:r>
          </a:p>
          <a:p>
            <a:pPr lvl="1"/>
            <a:r>
              <a:rPr lang="en-US" sz="2000" dirty="0"/>
              <a:t>Validate availability of space for selected subject</a:t>
            </a:r>
          </a:p>
          <a:p>
            <a:pPr lvl="1"/>
            <a:r>
              <a:rPr lang="en-US" sz="2000" dirty="0"/>
              <a:t>Inform student of any issues that occurred during validation</a:t>
            </a:r>
            <a:endParaRPr lang="cs-CZ" sz="2000" dirty="0"/>
          </a:p>
          <a:p>
            <a:pPr lvl="1"/>
            <a:r>
              <a:rPr lang="en-US" sz="2000" dirty="0"/>
              <a:t>Inform teacher of any issues that occurred during validation</a:t>
            </a:r>
          </a:p>
          <a:p>
            <a:pPr lvl="1"/>
            <a:r>
              <a:rPr lang="en-US" sz="2000" dirty="0"/>
              <a:t>Offer to place the student into an enrollment queue for the selected subject</a:t>
            </a:r>
            <a:endParaRPr lang="cs-CZ" sz="2000" dirty="0"/>
          </a:p>
          <a:p>
            <a:pPr lvl="1"/>
            <a:r>
              <a:rPr lang="en-US" sz="2000" dirty="0"/>
              <a:t>Check if the unenrollment request meets specific criteria.</a:t>
            </a:r>
          </a:p>
          <a:p>
            <a:pPr lvl="1"/>
            <a:r>
              <a:rPr lang="en-US" sz="2000" dirty="0"/>
              <a:t>Check if there was some error during the unenrollment request.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3A83FF-5EEB-498A-BEC0-CD8FA37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735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D9D28-D493-4E22-9F38-60FE5B3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2430"/>
            <a:ext cx="7729728" cy="1188720"/>
          </a:xfrm>
        </p:spPr>
        <p:txBody>
          <a:bodyPr>
            <a:normAutofit/>
          </a:bodyPr>
          <a:lstStyle/>
          <a:p>
            <a:r>
              <a:rPr lang="cs-CZ" b="1" dirty="0"/>
              <a:t>RESPONSIBILITIES </a:t>
            </a:r>
            <a:r>
              <a:rPr lang="cs-CZ" b="1" dirty="0" err="1"/>
              <a:t>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4FACA82-B323-46C8-8B33-1A7DA446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5945"/>
            <a:ext cx="7729728" cy="5002530"/>
          </a:xfrm>
        </p:spPr>
        <p:txBody>
          <a:bodyPr>
            <a:normAutofit/>
          </a:bodyPr>
          <a:lstStyle/>
          <a:p>
            <a:r>
              <a:rPr lang="en-US" sz="2400" b="1" dirty="0"/>
              <a:t>Notification responsibilities</a:t>
            </a:r>
          </a:p>
          <a:p>
            <a:pPr lvl="1"/>
            <a:r>
              <a:rPr lang="en-US" sz="2000" dirty="0"/>
              <a:t>Notify the student if request was success or not</a:t>
            </a:r>
            <a:endParaRPr lang="cs-CZ" sz="2000" dirty="0"/>
          </a:p>
          <a:p>
            <a:pPr lvl="1"/>
            <a:r>
              <a:rPr lang="en-US" sz="2000" dirty="0"/>
              <a:t>Send email notification to the student with the confirmation message and details about the enrollment.</a:t>
            </a:r>
            <a:endParaRPr lang="cs-CZ" sz="2000" dirty="0"/>
          </a:p>
          <a:p>
            <a:pPr lvl="1"/>
            <a:endParaRPr lang="cs-CZ" sz="2000" dirty="0"/>
          </a:p>
          <a:p>
            <a:r>
              <a:rPr lang="en-US" sz="2400" b="1" dirty="0"/>
              <a:t>Filtering responsibility</a:t>
            </a:r>
          </a:p>
          <a:p>
            <a:pPr lvl="1"/>
            <a:r>
              <a:rPr lang="en-US" sz="2000" dirty="0"/>
              <a:t>Filter available subjects for the student.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3A83FF-5EEB-498A-BEC0-CD8FA378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76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L1 DIAGRAM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684A7E-9BB9-4F53-9571-DAAC30D0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7896" y="6492240"/>
            <a:ext cx="365760" cy="365760"/>
          </a:xfrm>
        </p:spPr>
        <p:txBody>
          <a:bodyPr/>
          <a:lstStyle/>
          <a:p>
            <a:fld id="{48FAD12E-98E4-4E20-8E6D-BF59C9701B76}" type="slidenum">
              <a:rPr lang="cs-CZ" smtClean="0"/>
              <a:t>7</a:t>
            </a:fld>
            <a:endParaRPr lang="cs-CZ"/>
          </a:p>
        </p:txBody>
      </p:sp>
      <p:pic>
        <p:nvPicPr>
          <p:cNvPr id="10" name="Zástupný symbol pro obsah 9">
            <a:extLst>
              <a:ext uri="{FF2B5EF4-FFF2-40B4-BE49-F238E27FC236}">
                <a16:creationId xmlns:a16="http://schemas.microsoft.com/office/drawing/2014/main" id="{7DC503E6-EBED-42F0-9353-B96C3BD6C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6" y="440774"/>
            <a:ext cx="9838267" cy="6416262"/>
          </a:xfrm>
        </p:spPr>
      </p:pic>
    </p:spTree>
    <p:extLst>
      <p:ext uri="{BB962C8B-B14F-4D97-AF65-F5344CB8AC3E}">
        <p14:creationId xmlns:p14="http://schemas.microsoft.com/office/powerpoint/2010/main" val="358435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L2 DIAGRAM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1E8DEB-1F0A-45E4-86B1-1F18C39F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" t="2890" r="3205" b="3234"/>
          <a:stretch/>
        </p:blipFill>
        <p:spPr>
          <a:xfrm>
            <a:off x="2040193" y="440774"/>
            <a:ext cx="8111613" cy="6417226"/>
          </a:xfrm>
        </p:spPr>
      </p:pic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E9DC386-361E-4FF2-8C6C-6E50924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8</a:t>
            </a:fld>
            <a:endParaRPr 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FD88450-52B0-4C30-B7B2-4A91635FCC58}"/>
              </a:ext>
            </a:extLst>
          </p:cNvPr>
          <p:cNvSpPr txBox="1"/>
          <p:nvPr/>
        </p:nvSpPr>
        <p:spPr>
          <a:xfrm>
            <a:off x="4038600" y="235267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618B39D-995A-4048-A4E4-41AAE12FC939}"/>
              </a:ext>
            </a:extLst>
          </p:cNvPr>
          <p:cNvSpPr txBox="1"/>
          <p:nvPr/>
        </p:nvSpPr>
        <p:spPr>
          <a:xfrm>
            <a:off x="3932742" y="2675871"/>
            <a:ext cx="8011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Rastislav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1DC3DC7-1EDC-49D0-9223-0617AE0C00F4}"/>
              </a:ext>
            </a:extLst>
          </p:cNvPr>
          <p:cNvSpPr txBox="1"/>
          <p:nvPr/>
        </p:nvSpPr>
        <p:spPr>
          <a:xfrm>
            <a:off x="6361617" y="4063543"/>
            <a:ext cx="7535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Vojtěch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702E6A0-7ABE-4D4C-B791-0FC4763236DF}"/>
              </a:ext>
            </a:extLst>
          </p:cNvPr>
          <p:cNvSpPr txBox="1"/>
          <p:nvPr/>
        </p:nvSpPr>
        <p:spPr>
          <a:xfrm>
            <a:off x="3085018" y="4799945"/>
            <a:ext cx="6117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Jan R.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FF78D08-00B9-482F-B274-622FE5688CA2}"/>
              </a:ext>
            </a:extLst>
          </p:cNvPr>
          <p:cNvSpPr txBox="1"/>
          <p:nvPr/>
        </p:nvSpPr>
        <p:spPr>
          <a:xfrm>
            <a:off x="9244324" y="5032355"/>
            <a:ext cx="716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Matyáš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6D84F90-CB76-4991-9456-9B0CC4CC0F4B}"/>
              </a:ext>
            </a:extLst>
          </p:cNvPr>
          <p:cNvSpPr txBox="1"/>
          <p:nvPr/>
        </p:nvSpPr>
        <p:spPr>
          <a:xfrm>
            <a:off x="6942482" y="4869774"/>
            <a:ext cx="6117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Jan Č.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0D41D93-88BA-4477-B497-E3EFE0962357}"/>
              </a:ext>
            </a:extLst>
          </p:cNvPr>
          <p:cNvSpPr txBox="1"/>
          <p:nvPr/>
        </p:nvSpPr>
        <p:spPr>
          <a:xfrm>
            <a:off x="4894768" y="3569555"/>
            <a:ext cx="66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Šimon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75CE9E5-5F86-4C21-AC83-5D059B25374E}"/>
              </a:ext>
            </a:extLst>
          </p:cNvPr>
          <p:cNvSpPr txBox="1"/>
          <p:nvPr/>
        </p:nvSpPr>
        <p:spPr>
          <a:xfrm>
            <a:off x="7895143" y="4063543"/>
            <a:ext cx="66783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Šimon</a:t>
            </a:r>
          </a:p>
        </p:txBody>
      </p:sp>
    </p:spTree>
    <p:extLst>
      <p:ext uri="{BB962C8B-B14F-4D97-AF65-F5344CB8AC3E}">
        <p14:creationId xmlns:p14="http://schemas.microsoft.com/office/powerpoint/2010/main" val="392996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3261-A368-4526-B5CB-273F9288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40774"/>
          </a:xfrm>
        </p:spPr>
        <p:txBody>
          <a:bodyPr>
            <a:normAutofit fontScale="90000"/>
          </a:bodyPr>
          <a:lstStyle/>
          <a:p>
            <a:r>
              <a:rPr lang="cs-CZ" dirty="0"/>
              <a:t>L2 DIAGRAM PT.1</a:t>
            </a:r>
          </a:p>
        </p:txBody>
      </p:sp>
      <p:pic>
        <p:nvPicPr>
          <p:cNvPr id="7" name="Zástupný symbol pro obsah 6">
            <a:extLst>
              <a:ext uri="{FF2B5EF4-FFF2-40B4-BE49-F238E27FC236}">
                <a16:creationId xmlns:a16="http://schemas.microsoft.com/office/drawing/2014/main" id="{491E8DEB-1F0A-45E4-86B1-1F18C39F7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00" b="45802"/>
          <a:stretch/>
        </p:blipFill>
        <p:spPr>
          <a:xfrm>
            <a:off x="2425699" y="440774"/>
            <a:ext cx="7340601" cy="6403062"/>
          </a:xfrm>
        </p:spPr>
      </p:pic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9E9DC386-361E-4FF2-8C6C-6E50924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D12E-98E4-4E20-8E6D-BF59C9701B76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6767724"/>
      </p:ext>
    </p:extLst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153</TotalTime>
  <Words>405</Words>
  <Application>Microsoft Office PowerPoint</Application>
  <PresentationFormat>Širokoúhlá obrazovka</PresentationFormat>
  <Paragraphs>87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Balík</vt:lpstr>
      <vt:lpstr>ENR1 – Enrollment MODULE</vt:lpstr>
      <vt:lpstr>FEATURES - overview</vt:lpstr>
      <vt:lpstr>RESPONSIBILITIES overview</vt:lpstr>
      <vt:lpstr>RESPONSIBILITIES overview</vt:lpstr>
      <vt:lpstr>RESPONSIBILITIES overview</vt:lpstr>
      <vt:lpstr>RESPONSIBILITIES overview</vt:lpstr>
      <vt:lpstr>L1 DIAGRAM</vt:lpstr>
      <vt:lpstr>L2 DIAGRAM</vt:lpstr>
      <vt:lpstr>L2 DIAGRAM PT.1</vt:lpstr>
      <vt:lpstr>L2 DIAGRAM PT.2</vt:lpstr>
      <vt:lpstr>L2 DIAGRAM PT.3</vt:lpstr>
      <vt:lpstr>L3 DIAGRAM - DASHBOARD CONTAINER</vt:lpstr>
      <vt:lpstr>L3 DIAGRAM – notification center</vt:lpstr>
      <vt:lpstr>Dynamic diagram for feature „Unenrolling from subjects“</vt:lpstr>
      <vt:lpstr>Deployment diagram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ENR1 – Enrollment system</dc:title>
  <dc:creator>Dell</dc:creator>
  <cp:lastModifiedBy>Dell</cp:lastModifiedBy>
  <cp:revision>9</cp:revision>
  <dcterms:created xsi:type="dcterms:W3CDTF">2024-11-26T12:15:39Z</dcterms:created>
  <dcterms:modified xsi:type="dcterms:W3CDTF">2024-11-26T15:06:59Z</dcterms:modified>
</cp:coreProperties>
</file>