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훈이" initials="재" lastIdx="1" clrIdx="0">
    <p:extLst>
      <p:ext uri="{19B8F6BF-5375-455C-9EA6-DF929625EA0E}">
        <p15:presenceInfo xmlns:p15="http://schemas.microsoft.com/office/powerpoint/2012/main" userId="643e40ba0ce3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9T13:39:40.992" idx="1">
    <p:pos x="7680" y="1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1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9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3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3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D866-9ED5-4AB5-89AF-C41798F459D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B66E-BA40-4A72-BC8A-6C5E03F6A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1524000" y="2442754"/>
            <a:ext cx="409303" cy="3265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258491" y="1734130"/>
            <a:ext cx="535577" cy="5421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0384971" y="1907177"/>
            <a:ext cx="992778" cy="8621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5368834" y="875211"/>
            <a:ext cx="783772" cy="8154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2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7210697" y="3265714"/>
            <a:ext cx="1005839" cy="11103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9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4820195" y="3814353"/>
            <a:ext cx="822960" cy="11756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8242663" y="5042263"/>
            <a:ext cx="587828" cy="6139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5316583" y="862149"/>
            <a:ext cx="1423851" cy="15283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8712926" y="3135086"/>
            <a:ext cx="1045028" cy="19071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300446" y="731520"/>
            <a:ext cx="1005840" cy="14761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226526" y="1841863"/>
            <a:ext cx="888274" cy="10711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5734594" y="1423852"/>
            <a:ext cx="966652" cy="7837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438606" y="3108960"/>
            <a:ext cx="783771" cy="7837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2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2037806" y="0"/>
            <a:ext cx="796834" cy="10058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0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오른쪽 화살표 4"/>
          <p:cNvSpPr/>
          <p:nvPr/>
        </p:nvSpPr>
        <p:spPr>
          <a:xfrm>
            <a:off x="4140925" y="35129"/>
            <a:ext cx="1955074" cy="914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4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오른쪽 화살표 4"/>
          <p:cNvSpPr/>
          <p:nvPr/>
        </p:nvSpPr>
        <p:spPr>
          <a:xfrm>
            <a:off x="4193177" y="1690688"/>
            <a:ext cx="1828800" cy="9349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오른쪽 화살표 4"/>
          <p:cNvSpPr/>
          <p:nvPr/>
        </p:nvSpPr>
        <p:spPr>
          <a:xfrm>
            <a:off x="130629" y="195943"/>
            <a:ext cx="707571" cy="8098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8791303" y="4114800"/>
            <a:ext cx="1045028" cy="9274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3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4728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직사각형 4"/>
          <p:cNvSpPr/>
          <p:nvPr/>
        </p:nvSpPr>
        <p:spPr>
          <a:xfrm>
            <a:off x="9940834" y="5930537"/>
            <a:ext cx="2251166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222069" y="2599509"/>
            <a:ext cx="616131" cy="7184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8360229" y="4663440"/>
            <a:ext cx="966651" cy="9405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8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11003280" y="4506686"/>
            <a:ext cx="1188720" cy="9666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3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15" y="0"/>
            <a:ext cx="12213815" cy="6858000"/>
          </a:xfrm>
        </p:spPr>
      </p:pic>
      <p:sp>
        <p:nvSpPr>
          <p:cNvPr id="6" name="오른쪽 화살표 5"/>
          <p:cNvSpPr/>
          <p:nvPr/>
        </p:nvSpPr>
        <p:spPr>
          <a:xfrm>
            <a:off x="1789611" y="3069771"/>
            <a:ext cx="1371600" cy="718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815736" y="3788229"/>
            <a:ext cx="1345475" cy="64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7968343" y="3788229"/>
            <a:ext cx="548640" cy="4441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8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10607040" y="4611189"/>
            <a:ext cx="1097280" cy="11103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3"/>
            <a:ext cx="12192000" cy="6871063"/>
          </a:xfrm>
        </p:spPr>
      </p:pic>
      <p:sp>
        <p:nvSpPr>
          <p:cNvPr id="5" name="아래쪽 화살표 4"/>
          <p:cNvSpPr/>
          <p:nvPr/>
        </p:nvSpPr>
        <p:spPr>
          <a:xfrm>
            <a:off x="8569234" y="4702629"/>
            <a:ext cx="836023" cy="6662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0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2455817" y="182880"/>
            <a:ext cx="927463" cy="8229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2190579" cy="6858000"/>
          </a:xfrm>
        </p:spPr>
      </p:pic>
      <p:sp>
        <p:nvSpPr>
          <p:cNvPr id="5" name="오른쪽 화살표 4"/>
          <p:cNvSpPr/>
          <p:nvPr/>
        </p:nvSpPr>
        <p:spPr>
          <a:xfrm>
            <a:off x="3827417" y="2612571"/>
            <a:ext cx="1045029" cy="5225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049" cy="6858000"/>
          </a:xfrm>
        </p:spPr>
      </p:pic>
      <p:sp>
        <p:nvSpPr>
          <p:cNvPr id="5" name="아래쪽 화살표 4"/>
          <p:cNvSpPr/>
          <p:nvPr/>
        </p:nvSpPr>
        <p:spPr>
          <a:xfrm>
            <a:off x="4702628" y="1489166"/>
            <a:ext cx="731520" cy="8360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9274629" y="3958046"/>
            <a:ext cx="940525" cy="9535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재훈이</dc:creator>
  <cp:lastModifiedBy>재훈이</cp:lastModifiedBy>
  <cp:revision>4</cp:revision>
  <dcterms:created xsi:type="dcterms:W3CDTF">2015-11-19T04:38:11Z</dcterms:created>
  <dcterms:modified xsi:type="dcterms:W3CDTF">2015-11-20T04:22:11Z</dcterms:modified>
</cp:coreProperties>
</file>