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7" r:id="rId11"/>
    <p:sldId id="271" r:id="rId12"/>
    <p:sldId id="264" r:id="rId13"/>
    <p:sldId id="265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7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8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9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4533-358F-4953-9AB0-A383D736CC9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F8C5-0218-42D6-824B-9DD19631D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download.htmlhttp: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What is SSH?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55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2695"/>
          </a:xfrm>
        </p:spPr>
        <p:txBody>
          <a:bodyPr/>
          <a:lstStyle/>
          <a:p>
            <a:r>
              <a:rPr lang="en-US" altLang="ko-KR" dirty="0" smtClean="0"/>
              <a:t>Accessing with a key pair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62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6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a key.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Generate an SSH key. This key will be used to authenticate us with the server in a different way than is done when typing in a password.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PuTTYgen</a:t>
            </a:r>
            <a:r>
              <a:rPr lang="en-US" altLang="ko-KR" dirty="0" smtClean="0"/>
              <a:t> is a program that generates a pair of cryptographic keys used to encrypt data that you send to and from the server.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33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797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89582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5909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2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Remote Computer</a:t>
            </a:r>
            <a:r>
              <a:rPr lang="ko-KR" altLang="en-US" dirty="0" smtClean="0"/>
              <a:t>에 접속해서 이메일을 체크하거나 특정 파일을 수정하거나 명령을 수행하고자 할 때</a:t>
            </a:r>
            <a:r>
              <a:rPr lang="en-US" altLang="ko-KR" dirty="0" smtClean="0"/>
              <a:t>, Login Session</a:t>
            </a:r>
            <a:r>
              <a:rPr lang="ko-KR" altLang="en-US" dirty="0" smtClean="0"/>
              <a:t>을 거치게 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이메일이나 파일 수정과 같은 </a:t>
            </a:r>
            <a:r>
              <a:rPr lang="en-US" altLang="ko-KR" dirty="0" smtClean="0"/>
              <a:t>Sessions</a:t>
            </a:r>
            <a:r>
              <a:rPr lang="ko-KR" altLang="en-US" dirty="0" smtClean="0"/>
              <a:t>들에 들어갈 때 </a:t>
            </a:r>
            <a:r>
              <a:rPr lang="en-US" altLang="ko-KR" dirty="0" smtClean="0"/>
              <a:t>Shell(Shell Accounts)</a:t>
            </a:r>
            <a:r>
              <a:rPr lang="ko-KR" altLang="en-US" dirty="0" smtClean="0"/>
              <a:t>이라 일컬어지는 프로그램을 실행시켜야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외부 컴퓨터의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에 접속하기 위한 여러가지 프로그램이 있다</a:t>
            </a:r>
            <a:r>
              <a:rPr lang="en-US" altLang="ko-KR" dirty="0" smtClean="0"/>
              <a:t>. Ex) Telnet</a:t>
            </a:r>
          </a:p>
        </p:txBody>
      </p:sp>
    </p:spTree>
    <p:extLst>
      <p:ext uri="{BB962C8B-B14F-4D97-AF65-F5344CB8AC3E}">
        <p14:creationId xmlns:p14="http://schemas.microsoft.com/office/powerpoint/2010/main" val="34541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Telnet Security Issue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Everything you send or receive from over telnet is visible in plain text on your local network, and the local network of the machine you are connecting to.</a:t>
            </a:r>
          </a:p>
          <a:p>
            <a:endParaRPr lang="en-US" altLang="ko-KR" dirty="0"/>
          </a:p>
          <a:p>
            <a:r>
              <a:rPr lang="en-US" altLang="ko-KR" dirty="0" smtClean="0"/>
              <a:t>So anyone who can “sniff” the connection in between can see your username, password, email that you read, commands that you run and their output.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8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6011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SSH(Secure </a:t>
            </a:r>
            <a:r>
              <a:rPr lang="en-US" altLang="ko-KR" dirty="0" err="1" smtClean="0"/>
              <a:t>SHell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Alternative way of Telnet.</a:t>
            </a:r>
          </a:p>
          <a:p>
            <a:endParaRPr lang="en-US" altLang="ko-KR" dirty="0"/>
          </a:p>
          <a:p>
            <a:r>
              <a:rPr lang="en-US" altLang="ko-KR" dirty="0" smtClean="0"/>
              <a:t>SSH was designed and created to provide the best security when accessing another computer remotely</a:t>
            </a:r>
          </a:p>
          <a:p>
            <a:endParaRPr lang="en-US" altLang="ko-KR" dirty="0"/>
          </a:p>
          <a:p>
            <a:r>
              <a:rPr lang="en-US" altLang="ko-KR" dirty="0" smtClean="0"/>
              <a:t>Not only does it encrypt the remote session, it also provides better authentication facilities, as well as features like secure file transfer and network port forwarding.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01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started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the best and freely available clients is called </a:t>
            </a:r>
            <a:r>
              <a:rPr lang="en-US" altLang="ko-KR" dirty="0" err="1" smtClean="0"/>
              <a:t>PuTTY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PuTTY</a:t>
            </a:r>
            <a:r>
              <a:rPr lang="en-US" altLang="ko-KR" dirty="0" smtClean="0"/>
              <a:t> can be downloaded from </a:t>
            </a:r>
            <a:r>
              <a:rPr lang="en-US" altLang="ko-KR" dirty="0" err="1" smtClean="0">
                <a:hlinkClick r:id="rId2"/>
              </a:rPr>
              <a:t>PuTTY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2675"/>
          </a:xfrm>
        </p:spPr>
        <p:txBody>
          <a:bodyPr/>
          <a:lstStyle/>
          <a:p>
            <a:r>
              <a:rPr lang="en-US" altLang="ko-KR" dirty="0" smtClean="0"/>
              <a:t>Accessing without a key pair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229</Words>
  <Application>Microsoft Office PowerPoint</Application>
  <PresentationFormat>와이드스크린</PresentationFormat>
  <Paragraphs>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What is SSH?</vt:lpstr>
      <vt:lpstr>PowerPoint 프레젠테이션</vt:lpstr>
      <vt:lpstr>Telnet Security Issue</vt:lpstr>
      <vt:lpstr>PowerPoint 프레젠테이션</vt:lpstr>
      <vt:lpstr>SSH(Secure SHell)</vt:lpstr>
      <vt:lpstr>PowerPoint 프레젠테이션</vt:lpstr>
      <vt:lpstr>Getting started</vt:lpstr>
      <vt:lpstr>Accessing without a key pair</vt:lpstr>
      <vt:lpstr>PowerPoint 프레젠테이션</vt:lpstr>
      <vt:lpstr>PowerPoint 프레젠테이션</vt:lpstr>
      <vt:lpstr>Accessing with a key pair</vt:lpstr>
      <vt:lpstr>PowerPoint 프레젠테이션</vt:lpstr>
      <vt:lpstr>Generating a key.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SSH?</dc:title>
  <dc:creator>재훈이</dc:creator>
  <cp:lastModifiedBy>재훈이</cp:lastModifiedBy>
  <cp:revision>7</cp:revision>
  <dcterms:created xsi:type="dcterms:W3CDTF">2015-11-23T23:21:36Z</dcterms:created>
  <dcterms:modified xsi:type="dcterms:W3CDTF">2015-11-24T03:42:29Z</dcterms:modified>
</cp:coreProperties>
</file>