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0287000" cx="18288000"/>
  <p:notesSz cx="6858000" cy="9144000"/>
  <p:embeddedFontLst>
    <p:embeddedFont>
      <p:font typeface="Arimo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iuHOhZLTckGGzoA3AvPWIBJvNw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rimo-bold.fntdata"/><Relationship Id="rId14" Type="http://schemas.openxmlformats.org/officeDocument/2006/relationships/font" Target="fonts/Arimo-regular.fntdata"/><Relationship Id="rId17" Type="http://schemas.openxmlformats.org/officeDocument/2006/relationships/font" Target="fonts/Arimo-boldItalic.fntdata"/><Relationship Id="rId16" Type="http://schemas.openxmlformats.org/officeDocument/2006/relationships/font" Target="fonts/Arim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940cad8d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g24940cad8d5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940cad8d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g24940cad8d5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940cad8d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g24940cad8d5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940cad8d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24940cad8d5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940cad8d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24940cad8d5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13.png"/><Relationship Id="rId7" Type="http://schemas.openxmlformats.org/officeDocument/2006/relationships/image" Target="../media/image7.png"/><Relationship Id="rId8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12.png"/><Relationship Id="rId8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12.pn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12.png"/><Relationship Id="rId8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12.png"/><Relationship Id="rId8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11" Type="http://schemas.openxmlformats.org/officeDocument/2006/relationships/image" Target="../media/image15.png"/><Relationship Id="rId10" Type="http://schemas.openxmlformats.org/officeDocument/2006/relationships/image" Target="../media/image17.png"/><Relationship Id="rId9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12.png"/><Relationship Id="rId8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10" Type="http://schemas.openxmlformats.org/officeDocument/2006/relationships/image" Target="../media/image16.png"/><Relationship Id="rId9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12.png"/><Relationship Id="rId8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12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6590558" y="1181100"/>
            <a:ext cx="45719" cy="79527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607966" y="8787019"/>
            <a:ext cx="324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lv-LV" sz="20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24.05.2023</a:t>
            </a:r>
            <a:endParaRPr b="0" i="0" sz="2000" u="none" cap="none" strike="noStrike">
              <a:solidFill>
                <a:srgbClr val="FF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295400" y="1943100"/>
            <a:ext cx="5086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lv-LV" sz="54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DIFferenciāli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1" i="0" sz="5400" u="none" cap="none" strike="noStrike">
              <a:solidFill>
                <a:srgbClr val="151715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7534" y="8724582"/>
            <a:ext cx="2267105" cy="4686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88" name="Google Shape;8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4318" y="2327148"/>
            <a:ext cx="7410450" cy="41498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, logo&#10;&#10;Description automatically generated with medium confidence" id="89" name="Google Shape;8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85710" y="8705603"/>
            <a:ext cx="1226375" cy="490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&#10;&#10;Description automatically generated" id="90" name="Google Shape;90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566151" y="8818020"/>
            <a:ext cx="1215681" cy="3230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91" name="Google Shape;91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892359" y="8708342"/>
            <a:ext cx="1226375" cy="490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92" name="Google Shape;92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480545" y="8705511"/>
            <a:ext cx="1320144" cy="5280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&#10;&#10;Description automatically generated with low confidence" id="93" name="Google Shape;93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134861" y="8717545"/>
            <a:ext cx="1226373" cy="4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7751488" y="9639300"/>
            <a:ext cx="9144000" cy="355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43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lv-LV" sz="1800" u="none" cap="none" strike="noStrike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ERAF projekts "Inovāciju granti Liepājas studentiem jeb IGLS" (Nr. 1.1.1.3/21/A/004)</a:t>
            </a:r>
            <a:endParaRPr b="0" i="0" sz="1800" u="none" cap="none" strike="noStrike">
              <a:solidFill>
                <a:srgbClr val="151715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"/>
          <p:cNvGrpSpPr/>
          <p:nvPr/>
        </p:nvGrpSpPr>
        <p:grpSpPr>
          <a:xfrm>
            <a:off x="7669602" y="3054589"/>
            <a:ext cx="8395105" cy="1450136"/>
            <a:chOff x="0" y="-19050"/>
            <a:chExt cx="11193473" cy="1933515"/>
          </a:xfrm>
        </p:grpSpPr>
        <p:sp>
          <p:nvSpPr>
            <p:cNvPr id="100" name="Google Shape;100;p2"/>
            <p:cNvSpPr txBox="1"/>
            <p:nvPr/>
          </p:nvSpPr>
          <p:spPr>
            <a:xfrm>
              <a:off x="63173" y="-19050"/>
              <a:ext cx="11130300" cy="8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lv-LV" sz="4000" u="none" cap="none" strike="noStrike">
                  <a:solidFill>
                    <a:srgbClr val="FF0000"/>
                  </a:solidFill>
                  <a:latin typeface="Arimo"/>
                  <a:ea typeface="Arimo"/>
                  <a:cs typeface="Arimo"/>
                  <a:sym typeface="Arimo"/>
                </a:rPr>
                <a:t>ĪSS IDEJAS APRAKSTS</a:t>
              </a:r>
              <a:endParaRPr b="1" i="0" sz="4000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0" y="1298865"/>
              <a:ext cx="11193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99"/>
                <a:buFont typeface="Arial"/>
                <a:buNone/>
              </a:pPr>
              <a:r>
                <a:t/>
              </a:r>
              <a:endParaRPr b="1" i="0" sz="2999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102" name="Google Shape;102;p2"/>
          <p:cNvSpPr txBox="1"/>
          <p:nvPr/>
        </p:nvSpPr>
        <p:spPr>
          <a:xfrm>
            <a:off x="7751488" y="9639300"/>
            <a:ext cx="9144000" cy="355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43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lv-LV" sz="1800" u="none" cap="none" strike="noStrike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ERAF projekts "Inovāciju granti Liepājas studentiem jeb IGLS" (Nr. 1.1.1.3/21/A/004)</a:t>
            </a:r>
            <a:endParaRPr b="0" i="0" sz="1800" u="none" cap="none" strike="noStrike">
              <a:solidFill>
                <a:srgbClr val="151715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2389" y="8895602"/>
            <a:ext cx="2267105" cy="4686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, logo&#10;&#10;Description automatically generated with medium confidence" id="104" name="Google Shape;10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40565" y="8876623"/>
            <a:ext cx="1226375" cy="490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&#10;&#10;Description automatically generated" id="105" name="Google Shape;10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21006" y="8989040"/>
            <a:ext cx="1215681" cy="3230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106" name="Google Shape;106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47214" y="8879362"/>
            <a:ext cx="1226375" cy="490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107" name="Google Shape;107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535400" y="8876531"/>
            <a:ext cx="1320144" cy="5280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&#10;&#10;Description automatically generated with low confidence" id="108" name="Google Shape;108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189716" y="8888565"/>
            <a:ext cx="1226373" cy="490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109" name="Google Shape;109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4800" y="3287830"/>
            <a:ext cx="5600027" cy="313601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"/>
          <p:cNvSpPr/>
          <p:nvPr/>
        </p:nvSpPr>
        <p:spPr>
          <a:xfrm>
            <a:off x="6590558" y="1181100"/>
            <a:ext cx="45719" cy="79527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7699375" y="4270375"/>
            <a:ext cx="85566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lv-LV" sz="36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Mājaslapā izveidot virtuālo karti caur kabinetiem, kabinetu apraksts un bildes. Kā arī chatbots, kurš varēs atbildēt uz jautājumiem par mājaslapu un fakultāti.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sz="4000">
              <a:solidFill>
                <a:srgbClr val="FF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g24940cad8d5_0_1"/>
          <p:cNvGrpSpPr/>
          <p:nvPr/>
        </p:nvGrpSpPr>
        <p:grpSpPr>
          <a:xfrm>
            <a:off x="7669602" y="3054589"/>
            <a:ext cx="8395105" cy="1450136"/>
            <a:chOff x="0" y="-19050"/>
            <a:chExt cx="11193473" cy="1933515"/>
          </a:xfrm>
        </p:grpSpPr>
        <p:sp>
          <p:nvSpPr>
            <p:cNvPr id="117" name="Google Shape;117;g24940cad8d5_0_1"/>
            <p:cNvSpPr txBox="1"/>
            <p:nvPr/>
          </p:nvSpPr>
          <p:spPr>
            <a:xfrm>
              <a:off x="63173" y="-19050"/>
              <a:ext cx="11130300" cy="8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lang="lv-LV" sz="4000">
                  <a:solidFill>
                    <a:srgbClr val="FF0000"/>
                  </a:solidFill>
                  <a:latin typeface="Arimo"/>
                  <a:ea typeface="Arimo"/>
                  <a:cs typeface="Arimo"/>
                  <a:sym typeface="Arimo"/>
                </a:rPr>
                <a:t>PAVEIKTAIS PROJEKTA LAIKĀ</a:t>
              </a:r>
              <a:endParaRPr b="1" i="0" sz="4000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18" name="Google Shape;118;g24940cad8d5_0_1"/>
            <p:cNvSpPr txBox="1"/>
            <p:nvPr/>
          </p:nvSpPr>
          <p:spPr>
            <a:xfrm>
              <a:off x="0" y="1298865"/>
              <a:ext cx="11193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99"/>
                <a:buFont typeface="Arial"/>
                <a:buNone/>
              </a:pPr>
              <a:r>
                <a:t/>
              </a:r>
              <a:endParaRPr b="1" i="0" sz="2999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119" name="Google Shape;119;g24940cad8d5_0_1"/>
          <p:cNvSpPr txBox="1"/>
          <p:nvPr/>
        </p:nvSpPr>
        <p:spPr>
          <a:xfrm>
            <a:off x="7751488" y="96393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43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lv-LV" sz="1800" u="none" cap="none" strike="noStrike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ERAF projekts "Inovāciju granti Liepājas studentiem jeb IGLS" (Nr. 1.1.1.3/21/A/004)</a:t>
            </a:r>
            <a:endParaRPr b="0" i="0" sz="1800" u="none" cap="none" strike="noStrike">
              <a:solidFill>
                <a:srgbClr val="151715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20" name="Google Shape;120;g24940cad8d5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2389" y="8895602"/>
            <a:ext cx="2267105" cy="4686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, logo&#10;&#10;Description automatically generated with medium confidence" id="121" name="Google Shape;121;g24940cad8d5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40565" y="8876623"/>
            <a:ext cx="1226375" cy="490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&#10;&#10;Description automatically generated" id="122" name="Google Shape;122;g24940cad8d5_0_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21006" y="8989040"/>
            <a:ext cx="1215681" cy="3230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123" name="Google Shape;123;g24940cad8d5_0_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47214" y="8879362"/>
            <a:ext cx="1226375" cy="490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124" name="Google Shape;124;g24940cad8d5_0_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535400" y="8876531"/>
            <a:ext cx="1320144" cy="5280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&#10;&#10;Description automatically generated with low confidence" id="125" name="Google Shape;125;g24940cad8d5_0_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189716" y="8888565"/>
            <a:ext cx="1226373" cy="490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126" name="Google Shape;126;g24940cad8d5_0_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4800" y="3287830"/>
            <a:ext cx="5600028" cy="313601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24940cad8d5_0_1"/>
          <p:cNvSpPr/>
          <p:nvPr/>
        </p:nvSpPr>
        <p:spPr>
          <a:xfrm>
            <a:off x="6590558" y="1181100"/>
            <a:ext cx="45600" cy="7952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24940cad8d5_0_1"/>
          <p:cNvSpPr txBox="1"/>
          <p:nvPr/>
        </p:nvSpPr>
        <p:spPr>
          <a:xfrm>
            <a:off x="7751500" y="4365625"/>
            <a:ext cx="85566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lv-LV" sz="36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Kabinetiem ir uztaisītas bildes. Virtuālā tūre ir 95% pabeigta. Chatbots ir pabeigts, bet palicis pievienot pirktas versijas licenzi lai var to parādīt.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FF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g24940cad8d5_0_17"/>
          <p:cNvGrpSpPr/>
          <p:nvPr/>
        </p:nvGrpSpPr>
        <p:grpSpPr>
          <a:xfrm>
            <a:off x="7589982" y="1641714"/>
            <a:ext cx="8474595" cy="2863011"/>
            <a:chOff x="-106160" y="-1902883"/>
            <a:chExt cx="11299460" cy="3817348"/>
          </a:xfrm>
        </p:grpSpPr>
        <p:sp>
          <p:nvSpPr>
            <p:cNvPr id="134" name="Google Shape;134;g24940cad8d5_0_17"/>
            <p:cNvSpPr txBox="1"/>
            <p:nvPr/>
          </p:nvSpPr>
          <p:spPr>
            <a:xfrm>
              <a:off x="-106160" y="-1902883"/>
              <a:ext cx="11130300" cy="8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lang="lv-LV" sz="4000">
                  <a:solidFill>
                    <a:srgbClr val="FF0000"/>
                  </a:solidFill>
                  <a:latin typeface="Arimo"/>
                  <a:ea typeface="Arimo"/>
                  <a:cs typeface="Arimo"/>
                  <a:sym typeface="Arimo"/>
                </a:rPr>
                <a:t>RADUŠĀS PROBLĒMAS</a:t>
              </a:r>
              <a:endParaRPr b="1" i="0" sz="4000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35" name="Google Shape;135;g24940cad8d5_0_17"/>
            <p:cNvSpPr txBox="1"/>
            <p:nvPr/>
          </p:nvSpPr>
          <p:spPr>
            <a:xfrm>
              <a:off x="0" y="1298865"/>
              <a:ext cx="11193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99"/>
                <a:buFont typeface="Arial"/>
                <a:buNone/>
              </a:pPr>
              <a:r>
                <a:t/>
              </a:r>
              <a:endParaRPr b="1" i="0" sz="2999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136" name="Google Shape;136;g24940cad8d5_0_17"/>
          <p:cNvSpPr txBox="1"/>
          <p:nvPr/>
        </p:nvSpPr>
        <p:spPr>
          <a:xfrm>
            <a:off x="7751488" y="96393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43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lv-LV" sz="1800" u="none" cap="none" strike="noStrike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ERAF projekts "Inovāciju granti Liepājas studentiem jeb IGLS" (Nr. 1.1.1.3/21/A/004)</a:t>
            </a:r>
            <a:endParaRPr b="0" i="0" sz="1800" u="none" cap="none" strike="noStrike">
              <a:solidFill>
                <a:srgbClr val="151715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37" name="Google Shape;137;g24940cad8d5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2389" y="8895602"/>
            <a:ext cx="2267105" cy="4686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, logo&#10;&#10;Description automatically generated with medium confidence" id="138" name="Google Shape;138;g24940cad8d5_0_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40565" y="8876623"/>
            <a:ext cx="1226375" cy="490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&#10;&#10;Description automatically generated" id="139" name="Google Shape;139;g24940cad8d5_0_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21006" y="8989040"/>
            <a:ext cx="1215681" cy="3230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140" name="Google Shape;140;g24940cad8d5_0_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47214" y="8879362"/>
            <a:ext cx="1226375" cy="490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141" name="Google Shape;141;g24940cad8d5_0_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535400" y="8876531"/>
            <a:ext cx="1320144" cy="5280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&#10;&#10;Description automatically generated with low confidence" id="142" name="Google Shape;142;g24940cad8d5_0_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189716" y="8888565"/>
            <a:ext cx="1226373" cy="490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143" name="Google Shape;143;g24940cad8d5_0_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4800" y="3287830"/>
            <a:ext cx="5600028" cy="313601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4940cad8d5_0_17"/>
          <p:cNvSpPr/>
          <p:nvPr/>
        </p:nvSpPr>
        <p:spPr>
          <a:xfrm>
            <a:off x="6590558" y="1181100"/>
            <a:ext cx="45600" cy="7952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4940cad8d5_0_17"/>
          <p:cNvSpPr txBox="1"/>
          <p:nvPr/>
        </p:nvSpPr>
        <p:spPr>
          <a:xfrm>
            <a:off x="7548975" y="2682213"/>
            <a:ext cx="8556600" cy="61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lv-LV" sz="36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Bija sākumā grūti atrast veidu kā veidot virtuālo tūri, jo nevarēja izvēlēties kurā programmēšanas valodā taisīt.</a:t>
            </a:r>
            <a:endParaRPr b="1" sz="3600">
              <a:solidFill>
                <a:srgbClr val="FF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lv-LV" sz="36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Ar Chatbotu problēma bija, tāda, kad nebija neviens chatbot veids, kurš ir par brīvu, tapēc vēljoprojām meklējam kā dabūt to gatavu. </a:t>
            </a:r>
            <a:endParaRPr b="1" sz="3600">
              <a:solidFill>
                <a:srgbClr val="FF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FF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g24940cad8d5_0_33"/>
          <p:cNvGrpSpPr/>
          <p:nvPr/>
        </p:nvGrpSpPr>
        <p:grpSpPr>
          <a:xfrm>
            <a:off x="7669602" y="3054589"/>
            <a:ext cx="8395105" cy="1450136"/>
            <a:chOff x="0" y="-19050"/>
            <a:chExt cx="11193473" cy="1933515"/>
          </a:xfrm>
        </p:grpSpPr>
        <p:sp>
          <p:nvSpPr>
            <p:cNvPr id="151" name="Google Shape;151;g24940cad8d5_0_33"/>
            <p:cNvSpPr txBox="1"/>
            <p:nvPr/>
          </p:nvSpPr>
          <p:spPr>
            <a:xfrm>
              <a:off x="63173" y="-19050"/>
              <a:ext cx="11130300" cy="8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lang="lv-LV" sz="4000">
                  <a:solidFill>
                    <a:srgbClr val="FF0000"/>
                  </a:solidFill>
                  <a:latin typeface="Arimo"/>
                  <a:ea typeface="Arimo"/>
                  <a:cs typeface="Arimo"/>
                  <a:sym typeface="Arimo"/>
                </a:rPr>
                <a:t>KOMANDAS SADARBĪBA</a:t>
              </a:r>
              <a:endParaRPr b="1" i="0" sz="4000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52" name="Google Shape;152;g24940cad8d5_0_33"/>
            <p:cNvSpPr txBox="1"/>
            <p:nvPr/>
          </p:nvSpPr>
          <p:spPr>
            <a:xfrm>
              <a:off x="0" y="1298865"/>
              <a:ext cx="11193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99"/>
                <a:buFont typeface="Arial"/>
                <a:buNone/>
              </a:pPr>
              <a:r>
                <a:t/>
              </a:r>
              <a:endParaRPr b="1" i="0" sz="2999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153" name="Google Shape;153;g24940cad8d5_0_33"/>
          <p:cNvSpPr txBox="1"/>
          <p:nvPr/>
        </p:nvSpPr>
        <p:spPr>
          <a:xfrm>
            <a:off x="7751488" y="96393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43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lv-LV" sz="1800" u="none" cap="none" strike="noStrike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ERAF projekts "Inovāciju granti Liepājas studentiem jeb IGLS" (Nr. 1.1.1.3/21/A/004)</a:t>
            </a:r>
            <a:endParaRPr b="0" i="0" sz="1800" u="none" cap="none" strike="noStrike">
              <a:solidFill>
                <a:srgbClr val="151715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54" name="Google Shape;154;g24940cad8d5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2389" y="8895602"/>
            <a:ext cx="2267105" cy="4686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, logo&#10;&#10;Description automatically generated with medium confidence" id="155" name="Google Shape;155;g24940cad8d5_0_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40565" y="8876623"/>
            <a:ext cx="1226375" cy="490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&#10;&#10;Description automatically generated" id="156" name="Google Shape;156;g24940cad8d5_0_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21006" y="8989040"/>
            <a:ext cx="1215681" cy="3230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157" name="Google Shape;157;g24940cad8d5_0_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47214" y="8879362"/>
            <a:ext cx="1226375" cy="490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158" name="Google Shape;158;g24940cad8d5_0_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535400" y="8876531"/>
            <a:ext cx="1320144" cy="5280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&#10;&#10;Description automatically generated with low confidence" id="159" name="Google Shape;159;g24940cad8d5_0_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189716" y="8888565"/>
            <a:ext cx="1226373" cy="490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160" name="Google Shape;160;g24940cad8d5_0_3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4800" y="3287830"/>
            <a:ext cx="5600028" cy="313601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24940cad8d5_0_33"/>
          <p:cNvSpPr/>
          <p:nvPr/>
        </p:nvSpPr>
        <p:spPr>
          <a:xfrm>
            <a:off x="6590558" y="1181100"/>
            <a:ext cx="45600" cy="7952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24940cad8d5_0_33"/>
          <p:cNvSpPr txBox="1"/>
          <p:nvPr/>
        </p:nvSpPr>
        <p:spPr>
          <a:xfrm>
            <a:off x="7699375" y="4270375"/>
            <a:ext cx="85566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lv-LV" sz="36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Sadarbojāmies, mēs labi, jo esam jau pazīstami caur skolu četrus gadus.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FF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g24940cad8d5_0_52"/>
          <p:cNvGrpSpPr/>
          <p:nvPr/>
        </p:nvGrpSpPr>
        <p:grpSpPr>
          <a:xfrm>
            <a:off x="7605857" y="1316689"/>
            <a:ext cx="8458720" cy="3188036"/>
            <a:chOff x="-84994" y="-2336250"/>
            <a:chExt cx="11278294" cy="4250715"/>
          </a:xfrm>
        </p:grpSpPr>
        <p:sp>
          <p:nvSpPr>
            <p:cNvPr id="168" name="Google Shape;168;g24940cad8d5_0_52"/>
            <p:cNvSpPr txBox="1"/>
            <p:nvPr/>
          </p:nvSpPr>
          <p:spPr>
            <a:xfrm>
              <a:off x="-84994" y="-2336250"/>
              <a:ext cx="11130300" cy="8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lang="lv-LV" sz="4000">
                  <a:solidFill>
                    <a:srgbClr val="FF0000"/>
                  </a:solidFill>
                  <a:latin typeface="Arimo"/>
                  <a:ea typeface="Arimo"/>
                  <a:cs typeface="Arimo"/>
                  <a:sym typeface="Arimo"/>
                </a:rPr>
                <a:t>VIRTUĀLĀS PASTAIGAS BILDES</a:t>
              </a:r>
              <a:endParaRPr b="1" i="0" sz="4000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69" name="Google Shape;169;g24940cad8d5_0_52"/>
            <p:cNvSpPr txBox="1"/>
            <p:nvPr/>
          </p:nvSpPr>
          <p:spPr>
            <a:xfrm>
              <a:off x="0" y="1298865"/>
              <a:ext cx="11193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99"/>
                <a:buFont typeface="Arial"/>
                <a:buNone/>
              </a:pPr>
              <a:r>
                <a:t/>
              </a:r>
              <a:endParaRPr b="1" i="0" sz="2999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170" name="Google Shape;170;g24940cad8d5_0_52"/>
          <p:cNvSpPr txBox="1"/>
          <p:nvPr/>
        </p:nvSpPr>
        <p:spPr>
          <a:xfrm>
            <a:off x="7751488" y="96393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43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lv-LV" sz="1800" u="none" cap="none" strike="noStrike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ERAF projekts "Inovāciju granti Liepājas studentiem jeb IGLS" (Nr. 1.1.1.3/21/A/004)</a:t>
            </a:r>
            <a:endParaRPr b="0" i="0" sz="1800" u="none" cap="none" strike="noStrike">
              <a:solidFill>
                <a:srgbClr val="151715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71" name="Google Shape;171;g24940cad8d5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2389" y="8895602"/>
            <a:ext cx="2267105" cy="4686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, logo&#10;&#10;Description automatically generated with medium confidence" id="172" name="Google Shape;172;g24940cad8d5_0_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40565" y="8876623"/>
            <a:ext cx="1226375" cy="490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&#10;&#10;Description automatically generated" id="173" name="Google Shape;173;g24940cad8d5_0_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21006" y="8989040"/>
            <a:ext cx="1215681" cy="3230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174" name="Google Shape;174;g24940cad8d5_0_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47214" y="8879362"/>
            <a:ext cx="1226375" cy="490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175" name="Google Shape;175;g24940cad8d5_0_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535400" y="8876531"/>
            <a:ext cx="1320144" cy="5280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&#10;&#10;Description automatically generated with low confidence" id="176" name="Google Shape;176;g24940cad8d5_0_5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189716" y="8888565"/>
            <a:ext cx="1226373" cy="490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177" name="Google Shape;177;g24940cad8d5_0_5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4800" y="3287830"/>
            <a:ext cx="5600028" cy="313601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24940cad8d5_0_52"/>
          <p:cNvSpPr/>
          <p:nvPr/>
        </p:nvSpPr>
        <p:spPr>
          <a:xfrm>
            <a:off x="6590558" y="1181100"/>
            <a:ext cx="45600" cy="7952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g24940cad8d5_0_5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836175" y="2085375"/>
            <a:ext cx="6097154" cy="390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24940cad8d5_0_5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2144376" y="5603738"/>
            <a:ext cx="5866650" cy="293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g24940cad8d5_0_73"/>
          <p:cNvGrpSpPr/>
          <p:nvPr/>
        </p:nvGrpSpPr>
        <p:grpSpPr>
          <a:xfrm>
            <a:off x="7605857" y="1316689"/>
            <a:ext cx="8458720" cy="3188036"/>
            <a:chOff x="-84994" y="-2336250"/>
            <a:chExt cx="11278294" cy="4250715"/>
          </a:xfrm>
        </p:grpSpPr>
        <p:sp>
          <p:nvSpPr>
            <p:cNvPr id="186" name="Google Shape;186;g24940cad8d5_0_73"/>
            <p:cNvSpPr txBox="1"/>
            <p:nvPr/>
          </p:nvSpPr>
          <p:spPr>
            <a:xfrm>
              <a:off x="-84994" y="-2336250"/>
              <a:ext cx="11130300" cy="8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lang="lv-LV" sz="4000">
                  <a:solidFill>
                    <a:srgbClr val="FF0000"/>
                  </a:solidFill>
                  <a:latin typeface="Arimo"/>
                  <a:ea typeface="Arimo"/>
                  <a:cs typeface="Arimo"/>
                  <a:sym typeface="Arimo"/>
                </a:rPr>
                <a:t>CHATBOTA BILDES</a:t>
              </a:r>
              <a:endParaRPr b="1" i="0" sz="4000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87" name="Google Shape;187;g24940cad8d5_0_73"/>
            <p:cNvSpPr txBox="1"/>
            <p:nvPr/>
          </p:nvSpPr>
          <p:spPr>
            <a:xfrm>
              <a:off x="0" y="1298865"/>
              <a:ext cx="11193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99"/>
                <a:buFont typeface="Arial"/>
                <a:buNone/>
              </a:pPr>
              <a:r>
                <a:t/>
              </a:r>
              <a:endParaRPr b="1" i="0" sz="2999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188" name="Google Shape;188;g24940cad8d5_0_73"/>
          <p:cNvSpPr txBox="1"/>
          <p:nvPr/>
        </p:nvSpPr>
        <p:spPr>
          <a:xfrm>
            <a:off x="7751488" y="96393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43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lv-LV" sz="1800" u="none" cap="none" strike="noStrike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ERAF projekts "Inovāciju granti Liepājas studentiem jeb IGLS" (Nr. 1.1.1.3/21/A/004)</a:t>
            </a:r>
            <a:endParaRPr b="0" i="0" sz="1800" u="none" cap="none" strike="noStrike">
              <a:solidFill>
                <a:srgbClr val="151715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89" name="Google Shape;189;g24940cad8d5_0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2389" y="8895602"/>
            <a:ext cx="2267105" cy="4686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, logo&#10;&#10;Description automatically generated with medium confidence" id="190" name="Google Shape;190;g24940cad8d5_0_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40565" y="8876623"/>
            <a:ext cx="1226375" cy="490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&#10;&#10;Description automatically generated" id="191" name="Google Shape;191;g24940cad8d5_0_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21006" y="8989040"/>
            <a:ext cx="1215681" cy="3230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192" name="Google Shape;192;g24940cad8d5_0_7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47214" y="8879362"/>
            <a:ext cx="1226375" cy="490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193" name="Google Shape;193;g24940cad8d5_0_7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535400" y="8876531"/>
            <a:ext cx="1320144" cy="5280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&#10;&#10;Description automatically generated with low confidence" id="194" name="Google Shape;194;g24940cad8d5_0_7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189716" y="8888565"/>
            <a:ext cx="1226373" cy="490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195" name="Google Shape;195;g24940cad8d5_0_7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4800" y="3287830"/>
            <a:ext cx="5600028" cy="313601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24940cad8d5_0_73"/>
          <p:cNvSpPr/>
          <p:nvPr/>
        </p:nvSpPr>
        <p:spPr>
          <a:xfrm>
            <a:off x="6590558" y="1181100"/>
            <a:ext cx="45600" cy="7952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g24940cad8d5_0_7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57675" y="2651125"/>
            <a:ext cx="8458725" cy="545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"/>
          <p:cNvSpPr txBox="1"/>
          <p:nvPr/>
        </p:nvSpPr>
        <p:spPr>
          <a:xfrm>
            <a:off x="1028699" y="952500"/>
            <a:ext cx="4022953" cy="39598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1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lv-LV" sz="4400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PALDIES PAR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1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lv-LV" sz="4400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UZMANĪBU 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1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FF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1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FF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1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FF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1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lv-LV" sz="4400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JAUTĀJUMI?</a:t>
            </a:r>
            <a:endParaRPr b="1" i="0" sz="4400" u="none" cap="none" strike="noStrike">
              <a:solidFill>
                <a:srgbClr val="FF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312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t/>
            </a:r>
            <a:endParaRPr b="1" i="0" sz="3199" u="none" cap="none" strike="noStrike">
              <a:solidFill>
                <a:srgbClr val="CFA347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203" name="Google Shape;2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7645" y="8825514"/>
            <a:ext cx="2267105" cy="4686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, logo&#10;&#10;Description automatically generated with medium confidence" id="204" name="Google Shape;20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15821" y="8806535"/>
            <a:ext cx="1226375" cy="490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&#10;&#10;Description automatically generated" id="205" name="Google Shape;20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596262" y="8918952"/>
            <a:ext cx="1215681" cy="3230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206" name="Google Shape;206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22470" y="8809274"/>
            <a:ext cx="1226375" cy="490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207" name="Google Shape;207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510656" y="8806443"/>
            <a:ext cx="1320144" cy="5280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&#10;&#10;Description automatically generated with low confidence" id="208" name="Google Shape;208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164972" y="8818477"/>
            <a:ext cx="1226373" cy="490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209" name="Google Shape;209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03530" y="2072090"/>
            <a:ext cx="7647389" cy="428253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/>
          <p:nvPr/>
        </p:nvSpPr>
        <p:spPr>
          <a:xfrm>
            <a:off x="6590558" y="1181100"/>
            <a:ext cx="45719" cy="79527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"/>
          <p:cNvSpPr txBox="1"/>
          <p:nvPr/>
        </p:nvSpPr>
        <p:spPr>
          <a:xfrm>
            <a:off x="7751488" y="9639300"/>
            <a:ext cx="9144000" cy="355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43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lv-LV" sz="1800" u="none" cap="none" strike="noStrike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ERAF projekts "Inovāciju granti Liepājas studentiem jeb IGLS" (Nr. 1.1.1.3/21/A/004)</a:t>
            </a:r>
            <a:endParaRPr b="0" i="0" sz="1800" u="none" cap="none" strike="noStrike">
              <a:solidFill>
                <a:srgbClr val="151715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Vitālijs Petkevičs</dc:creator>
</cp:coreProperties>
</file>