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0188F-73A5-32D5-DE83-9E2DD8D71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E36988-39CD-DAAE-9EB8-430D3907B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E99C0-02A3-ACEC-5BB2-83791861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E134-457A-4CEE-892F-7DB4D3ED8C8E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71560-F932-FA9B-E598-6EE35E09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DA4D4-34B6-2277-1C94-A742199A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75B-192B-487E-9134-9DAE68583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BDB1B-F498-F03F-9900-A1088430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79AC82-727D-E83C-3EC9-CF9E4D7BC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7E3A7F-C1D7-5070-7BA8-A765179A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E134-457A-4CEE-892F-7DB4D3ED8C8E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0BE8B8-B1F6-CC4D-E9DF-4A55D585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130CC-6B97-38B0-8624-CD888A88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75B-192B-487E-9134-9DAE68583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5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4F7F8C-2CAA-04AA-B648-E48FC9E8A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5BC6C2-ABDC-9257-665F-0D0851817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DE3E9-786B-1D52-29C1-081D72D3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E134-457A-4CEE-892F-7DB4D3ED8C8E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B35EFB-7E19-5651-D4B1-5DD72BAA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7547F-2A8D-756F-11B5-3F004B91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75B-192B-487E-9134-9DAE68583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55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D2BC1-9503-5345-008C-F8294EDC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B8AA0B-E201-1E25-00EB-75ACB6DC6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8EC1E-F26E-5308-1657-26D34199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E134-457A-4CEE-892F-7DB4D3ED8C8E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D3C77-9654-B505-B3DA-EC56517D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899B7-EFE3-5660-0284-383A45AE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75B-192B-487E-9134-9DAE68583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01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A953A-1350-7122-1FCE-DE2F7ED4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C4FD5D-D569-E7E1-5D14-B40AC3179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BA425-A9EC-9CE5-F715-E3C4B68A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E134-457A-4CEE-892F-7DB4D3ED8C8E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0BE7D-1439-AEAE-BFAC-1CF9A8B7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F747E-2270-7B4E-AF2F-DE79F4F6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75B-192B-487E-9134-9DAE68583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50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9D747-A7A7-26C5-04A4-F4D68E09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DD9AA-3B9A-9539-1495-F938E38A5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0E4030-390E-D207-9972-51DA11CD3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5BFFAB-30A3-31A7-C371-64BC261E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E134-457A-4CEE-892F-7DB4D3ED8C8E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14769D-5F09-43DD-D104-25D21B62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D2F220-FBEC-06F0-E4A4-357CDB7F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75B-192B-487E-9134-9DAE68583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52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13684-56A8-55A3-484B-0759F733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D9EF29-80B3-D99B-9582-41BED715F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83C285-EDE6-F214-5691-6DCEC5649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58C590-708B-6BD3-FB44-C9C273896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308FDC-69E7-C4CC-1A69-3086106E3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91D15A-918D-A4ED-5005-6544FA82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E134-457A-4CEE-892F-7DB4D3ED8C8E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6176E6-224F-735F-F110-AD4AAD7F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E71D22-A325-618F-2564-85D96D5D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75B-192B-487E-9134-9DAE68583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7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88C92-7F30-69E9-F784-9DBB3C95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EF328A-EED9-C6BE-6E3B-09D7F363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E134-457A-4CEE-892F-7DB4D3ED8C8E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0624DF-F1E4-D748-A0D0-BF37EA71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A1838E-17A5-83C4-FD96-C49C9517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75B-192B-487E-9134-9DAE68583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6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CA7B3B-2CAD-7F76-8FFA-41D82A5D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E134-457A-4CEE-892F-7DB4D3ED8C8E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89E071-A3BF-C657-CC2F-D8731A65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2A3295-4986-3FC9-D0BD-FA680C40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75B-192B-487E-9134-9DAE68583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F5652-8486-13D4-D622-1DA36F2F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A52CE-EA84-EBF9-B183-C5B32FD92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EC5827-0830-1510-4F9C-3707EDBD7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DA37A-4229-EC4D-00F0-6DA11CDB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E134-457A-4CEE-892F-7DB4D3ED8C8E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1FD3F8-EF12-1DD4-34A1-3A57228D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2CB017-88BB-5645-1F8D-939A0D13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75B-192B-487E-9134-9DAE68583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7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42C6A-6360-9E3D-B375-3B89EBC4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94EA21-78D3-FDF0-0BBB-2041F8022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1D13C5-DEEA-9FF4-1512-FF6473F07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288FFF-0826-6CDC-05FE-B94D50DA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E134-457A-4CEE-892F-7DB4D3ED8C8E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5D6367-627B-14CD-977F-CCFC2A3C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CD2443-36C6-65B1-3A0F-51335653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075B-192B-487E-9134-9DAE68583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67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F247C1-7B3F-2C6B-4986-1F9ADFC7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F66613-9355-AB4F-6FE4-F2C061EA9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94910-F95B-1B4C-2738-2F9D8F655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BE134-457A-4CEE-892F-7DB4D3ED8C8E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47888A-3382-F870-F550-24E318A08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CB234-81CD-DD4E-9BD9-E7DA5422B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3075B-192B-487E-9134-9DAE68583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57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71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443DB283-6998-2A94-0DCA-23DF5B09D67E}"/>
              </a:ext>
            </a:extLst>
          </p:cNvPr>
          <p:cNvGrpSpPr/>
          <p:nvPr/>
        </p:nvGrpSpPr>
        <p:grpSpPr>
          <a:xfrm>
            <a:off x="114169" y="96191"/>
            <a:ext cx="4157514" cy="4237156"/>
            <a:chOff x="114169" y="96191"/>
            <a:chExt cx="4157514" cy="423715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10CC7D2-9536-CB09-E780-099751193EBF}"/>
                </a:ext>
              </a:extLst>
            </p:cNvPr>
            <p:cNvGrpSpPr/>
            <p:nvPr/>
          </p:nvGrpSpPr>
          <p:grpSpPr>
            <a:xfrm>
              <a:off x="114169" y="96191"/>
              <a:ext cx="4157514" cy="4237156"/>
              <a:chOff x="224697" y="96191"/>
              <a:chExt cx="4157514" cy="4237156"/>
            </a:xfrm>
          </p:grpSpPr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C7F61AA2-6D6D-ECAF-6325-BF99708A5C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277" y="4059744"/>
                <a:ext cx="353482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91207D5-4FAB-57A6-C054-C2E738568BC9}"/>
                  </a:ext>
                </a:extLst>
              </p:cNvPr>
              <p:cNvSpPr txBox="1"/>
              <p:nvPr/>
            </p:nvSpPr>
            <p:spPr>
              <a:xfrm>
                <a:off x="3941065" y="3625461"/>
                <a:ext cx="4411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/>
                  <a:t>x</a:t>
                </a:r>
                <a:endParaRPr lang="zh-CN" altLang="en-US" sz="4000" b="1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6E89F0E-3E55-59C8-1199-D73CBE90FD20}"/>
                  </a:ext>
                </a:extLst>
              </p:cNvPr>
              <p:cNvSpPr txBox="1"/>
              <p:nvPr/>
            </p:nvSpPr>
            <p:spPr>
              <a:xfrm>
                <a:off x="224697" y="96191"/>
                <a:ext cx="44595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/>
                  <a:t>y</a:t>
                </a:r>
                <a:endParaRPr lang="zh-CN" altLang="en-US" sz="4000" b="1" dirty="0"/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B38204C1-4F8F-29F9-BD6A-DA32DA8C87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7675" y="804078"/>
                <a:ext cx="0" cy="32556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F6930A7-DEB5-C909-B86F-CFB2CF66416C}"/>
                </a:ext>
              </a:extLst>
            </p:cNvPr>
            <p:cNvSpPr/>
            <p:nvPr/>
          </p:nvSpPr>
          <p:spPr>
            <a:xfrm>
              <a:off x="347534" y="1532269"/>
              <a:ext cx="2511878" cy="251187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790FF92-C02C-9D73-7609-2710FDCC2590}"/>
              </a:ext>
            </a:extLst>
          </p:cNvPr>
          <p:cNvGrpSpPr/>
          <p:nvPr/>
        </p:nvGrpSpPr>
        <p:grpSpPr>
          <a:xfrm>
            <a:off x="4366054" y="96191"/>
            <a:ext cx="3855891" cy="4249410"/>
            <a:chOff x="114169" y="96191"/>
            <a:chExt cx="3855891" cy="4249410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233716B2-3C63-A22F-3CEF-017CE1B0B31B}"/>
                </a:ext>
              </a:extLst>
            </p:cNvPr>
            <p:cNvGrpSpPr/>
            <p:nvPr/>
          </p:nvGrpSpPr>
          <p:grpSpPr>
            <a:xfrm>
              <a:off x="114169" y="96191"/>
              <a:ext cx="3855891" cy="4249410"/>
              <a:chOff x="224697" y="96191"/>
              <a:chExt cx="3855891" cy="4249410"/>
            </a:xfrm>
          </p:grpSpPr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620EB05B-0849-8ADA-A9CE-986040DDE6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277" y="4059744"/>
                <a:ext cx="320516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D674E76-306E-DA15-525C-BB9B24B65A41}"/>
                  </a:ext>
                </a:extLst>
              </p:cNvPr>
              <p:cNvSpPr txBox="1"/>
              <p:nvPr/>
            </p:nvSpPr>
            <p:spPr>
              <a:xfrm>
                <a:off x="3639442" y="3637715"/>
                <a:ext cx="4411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/>
                  <a:t>x</a:t>
                </a:r>
                <a:endParaRPr lang="zh-CN" altLang="en-US" sz="4000" b="1" dirty="0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E298FF0-538B-D028-533B-C82C6070FCD2}"/>
                  </a:ext>
                </a:extLst>
              </p:cNvPr>
              <p:cNvSpPr txBox="1"/>
              <p:nvPr/>
            </p:nvSpPr>
            <p:spPr>
              <a:xfrm>
                <a:off x="224697" y="96191"/>
                <a:ext cx="44595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/>
                  <a:t>y</a:t>
                </a:r>
                <a:endParaRPr lang="zh-CN" altLang="en-US" sz="4000" b="1" dirty="0"/>
              </a:p>
            </p:txBody>
          </p: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24C32140-0455-FFBB-53E4-064272D56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7675" y="804078"/>
                <a:ext cx="0" cy="32556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EB36395-4287-7E01-0099-BE1E1C940025}"/>
                </a:ext>
              </a:extLst>
            </p:cNvPr>
            <p:cNvSpPr/>
            <p:nvPr/>
          </p:nvSpPr>
          <p:spPr>
            <a:xfrm>
              <a:off x="347534" y="1532269"/>
              <a:ext cx="2511878" cy="251187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9B335C0-EF2E-4931-469D-5828A972A2BE}"/>
              </a:ext>
            </a:extLst>
          </p:cNvPr>
          <p:cNvGrpSpPr/>
          <p:nvPr/>
        </p:nvGrpSpPr>
        <p:grpSpPr>
          <a:xfrm>
            <a:off x="8399766" y="96191"/>
            <a:ext cx="3765459" cy="4249408"/>
            <a:chOff x="114169" y="96191"/>
            <a:chExt cx="3765459" cy="4249408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9F983FB0-6CC9-B73D-1940-0688A0863F4A}"/>
                </a:ext>
              </a:extLst>
            </p:cNvPr>
            <p:cNvGrpSpPr/>
            <p:nvPr/>
          </p:nvGrpSpPr>
          <p:grpSpPr>
            <a:xfrm>
              <a:off x="114169" y="96191"/>
              <a:ext cx="3765459" cy="4249408"/>
              <a:chOff x="224697" y="96191"/>
              <a:chExt cx="3765459" cy="4249408"/>
            </a:xfrm>
          </p:grpSpPr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DCC3F5E5-8395-733E-3522-CCEED6294D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277" y="4059744"/>
                <a:ext cx="30969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638FADD-142F-A4C9-F1B9-841BA5A80C32}"/>
                  </a:ext>
                </a:extLst>
              </p:cNvPr>
              <p:cNvSpPr txBox="1"/>
              <p:nvPr/>
            </p:nvSpPr>
            <p:spPr>
              <a:xfrm>
                <a:off x="3549010" y="3637713"/>
                <a:ext cx="4411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/>
                  <a:t>x</a:t>
                </a:r>
                <a:endParaRPr lang="zh-CN" altLang="en-US" sz="4000" b="1" dirty="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C316BD-25FF-67B6-7072-3C1DACEE9574}"/>
                  </a:ext>
                </a:extLst>
              </p:cNvPr>
              <p:cNvSpPr txBox="1"/>
              <p:nvPr/>
            </p:nvSpPr>
            <p:spPr>
              <a:xfrm>
                <a:off x="224697" y="96191"/>
                <a:ext cx="44595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/>
                  <a:t>y</a:t>
                </a:r>
                <a:endParaRPr lang="zh-CN" altLang="en-US" sz="4000" b="1" dirty="0"/>
              </a:p>
            </p:txBody>
          </p: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51EB403D-88F4-4CEF-73DE-1725CCD3C7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7675" y="804078"/>
                <a:ext cx="0" cy="32556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5A1169E-BE68-9D2B-4A9F-CFBD8DE8B1AE}"/>
                </a:ext>
              </a:extLst>
            </p:cNvPr>
            <p:cNvSpPr/>
            <p:nvPr/>
          </p:nvSpPr>
          <p:spPr>
            <a:xfrm>
              <a:off x="347534" y="1532269"/>
              <a:ext cx="2511878" cy="251187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BECCEEC7-BF13-2BAD-40A5-370EC9E3D0B4}"/>
              </a:ext>
            </a:extLst>
          </p:cNvPr>
          <p:cNvSpPr/>
          <p:nvPr/>
        </p:nvSpPr>
        <p:spPr>
          <a:xfrm>
            <a:off x="347533" y="1526720"/>
            <a:ext cx="3094505" cy="2511878"/>
          </a:xfrm>
          <a:prstGeom prst="rect">
            <a:avLst/>
          </a:prstGeom>
          <a:noFill/>
          <a:ln w="571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3BE286B-0197-BE10-356B-FBD9494A115A}"/>
              </a:ext>
            </a:extLst>
          </p:cNvPr>
          <p:cNvSpPr/>
          <p:nvPr/>
        </p:nvSpPr>
        <p:spPr>
          <a:xfrm rot="21177199">
            <a:off x="4430269" y="1373176"/>
            <a:ext cx="2511878" cy="2511878"/>
          </a:xfrm>
          <a:prstGeom prst="rect">
            <a:avLst/>
          </a:prstGeom>
          <a:noFill/>
          <a:ln w="571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菱形 58">
            <a:extLst>
              <a:ext uri="{FF2B5EF4-FFF2-40B4-BE49-F238E27FC236}">
                <a16:creationId xmlns:a16="http://schemas.microsoft.com/office/drawing/2014/main" id="{6F7458F0-3EE5-13FA-57B7-592C1D26F895}"/>
              </a:ext>
            </a:extLst>
          </p:cNvPr>
          <p:cNvSpPr/>
          <p:nvPr/>
        </p:nvSpPr>
        <p:spPr>
          <a:xfrm rot="18884437">
            <a:off x="8041493" y="1158664"/>
            <a:ext cx="4220142" cy="2743431"/>
          </a:xfrm>
          <a:prstGeom prst="diamond">
            <a:avLst/>
          </a:prstGeom>
          <a:noFill/>
          <a:ln w="571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0950400-6AAF-F5BF-53A6-47C73B938A1D}"/>
              </a:ext>
            </a:extLst>
          </p:cNvPr>
          <p:cNvCxnSpPr>
            <a:cxnSpLocks/>
          </p:cNvCxnSpPr>
          <p:nvPr/>
        </p:nvCxnSpPr>
        <p:spPr>
          <a:xfrm>
            <a:off x="2483794" y="2629115"/>
            <a:ext cx="32591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E81E1F-F63B-987B-51ED-1358C7F96D98}"/>
              </a:ext>
            </a:extLst>
          </p:cNvPr>
          <p:cNvCxnSpPr>
            <a:cxnSpLocks/>
          </p:cNvCxnSpPr>
          <p:nvPr/>
        </p:nvCxnSpPr>
        <p:spPr>
          <a:xfrm>
            <a:off x="508999" y="2699317"/>
            <a:ext cx="32591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8B746FC-CA23-EB77-B98D-00E9B24B7A16}"/>
                  </a:ext>
                </a:extLst>
              </p:cNvPr>
              <p:cNvSpPr txBox="1"/>
              <p:nvPr/>
            </p:nvSpPr>
            <p:spPr>
              <a:xfrm>
                <a:off x="406315" y="2693768"/>
                <a:ext cx="516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8B746FC-CA23-EB77-B98D-00E9B24B7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15" y="2693768"/>
                <a:ext cx="51648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787278C-5DE3-0D88-5D2D-7B6C42C0E4E7}"/>
                  </a:ext>
                </a:extLst>
              </p:cNvPr>
              <p:cNvSpPr txBox="1"/>
              <p:nvPr/>
            </p:nvSpPr>
            <p:spPr>
              <a:xfrm>
                <a:off x="2133302" y="2679003"/>
                <a:ext cx="1394163" cy="911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787278C-5DE3-0D88-5D2D-7B6C42C0E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302" y="2679003"/>
                <a:ext cx="1394163" cy="9115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F5226FA-D03D-34DA-C3A5-900A97F3CF46}"/>
              </a:ext>
            </a:extLst>
          </p:cNvPr>
          <p:cNvCxnSpPr>
            <a:cxnSpLocks/>
          </p:cNvCxnSpPr>
          <p:nvPr/>
        </p:nvCxnSpPr>
        <p:spPr>
          <a:xfrm>
            <a:off x="4866486" y="3828289"/>
            <a:ext cx="32591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3A31749-36AB-1A8F-E09B-F0514B6A0031}"/>
              </a:ext>
            </a:extLst>
          </p:cNvPr>
          <p:cNvCxnSpPr>
            <a:cxnSpLocks/>
          </p:cNvCxnSpPr>
          <p:nvPr/>
        </p:nvCxnSpPr>
        <p:spPr>
          <a:xfrm flipV="1">
            <a:off x="4765015" y="3429000"/>
            <a:ext cx="0" cy="3317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185B5BE-C6C4-1723-C28C-50ED4B3331EB}"/>
                  </a:ext>
                </a:extLst>
              </p:cNvPr>
              <p:cNvSpPr txBox="1"/>
              <p:nvPr/>
            </p:nvSpPr>
            <p:spPr>
              <a:xfrm>
                <a:off x="4733554" y="4059743"/>
                <a:ext cx="516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185B5BE-C6C4-1723-C28C-50ED4B333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554" y="4059743"/>
                <a:ext cx="51648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3BCA1F7-9A5D-972C-4B48-45D903965829}"/>
                  </a:ext>
                </a:extLst>
              </p:cNvPr>
              <p:cNvSpPr txBox="1"/>
              <p:nvPr/>
            </p:nvSpPr>
            <p:spPr>
              <a:xfrm>
                <a:off x="4530589" y="2927060"/>
                <a:ext cx="4988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3BCA1F7-9A5D-972C-4B48-45D903965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589" y="2927060"/>
                <a:ext cx="49885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635109D-A830-39C6-81DE-F2F249C1D824}"/>
              </a:ext>
            </a:extLst>
          </p:cNvPr>
          <p:cNvCxnSpPr>
            <a:cxnSpLocks/>
          </p:cNvCxnSpPr>
          <p:nvPr/>
        </p:nvCxnSpPr>
        <p:spPr>
          <a:xfrm flipH="1">
            <a:off x="4208274" y="1351710"/>
            <a:ext cx="31558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BB9949A-0A70-1329-BF0D-D039F8A17CE1}"/>
              </a:ext>
            </a:extLst>
          </p:cNvPr>
          <p:cNvCxnSpPr>
            <a:cxnSpLocks/>
          </p:cNvCxnSpPr>
          <p:nvPr/>
        </p:nvCxnSpPr>
        <p:spPr>
          <a:xfrm flipV="1">
            <a:off x="7278778" y="3637713"/>
            <a:ext cx="0" cy="35394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F8F8655-13FC-0DD1-0CD7-93EAB95FEB79}"/>
              </a:ext>
            </a:extLst>
          </p:cNvPr>
          <p:cNvCxnSpPr>
            <a:cxnSpLocks/>
          </p:cNvCxnSpPr>
          <p:nvPr/>
        </p:nvCxnSpPr>
        <p:spPr>
          <a:xfrm flipV="1">
            <a:off x="11309841" y="3583730"/>
            <a:ext cx="0" cy="35394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B3B3DF6-F6EF-AAD9-910E-EDA55584E8C3}"/>
              </a:ext>
            </a:extLst>
          </p:cNvPr>
          <p:cNvCxnSpPr>
            <a:cxnSpLocks/>
          </p:cNvCxnSpPr>
          <p:nvPr/>
        </p:nvCxnSpPr>
        <p:spPr>
          <a:xfrm>
            <a:off x="8745242" y="1351710"/>
            <a:ext cx="37154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6E72C38-81A5-B811-7BD0-185DBCD1734F}"/>
              </a:ext>
            </a:extLst>
          </p:cNvPr>
          <p:cNvCxnSpPr>
            <a:cxnSpLocks/>
          </p:cNvCxnSpPr>
          <p:nvPr/>
        </p:nvCxnSpPr>
        <p:spPr>
          <a:xfrm>
            <a:off x="8790871" y="4182623"/>
            <a:ext cx="32591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6AB4695-13AA-AE71-EF7B-AE794CE5B81C}"/>
                  </a:ext>
                </a:extLst>
              </p:cNvPr>
              <p:cNvSpPr txBox="1"/>
              <p:nvPr/>
            </p:nvSpPr>
            <p:spPr>
              <a:xfrm>
                <a:off x="6570224" y="4063842"/>
                <a:ext cx="1394163" cy="911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6AB4695-13AA-AE71-EF7B-AE794CE5B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224" y="4063842"/>
                <a:ext cx="1394163" cy="9115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01E81FE-47E1-3B2E-EA75-F63E0B063E8A}"/>
                  </a:ext>
                </a:extLst>
              </p:cNvPr>
              <p:cNvSpPr txBox="1"/>
              <p:nvPr/>
            </p:nvSpPr>
            <p:spPr>
              <a:xfrm>
                <a:off x="8695584" y="4231603"/>
                <a:ext cx="516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01E81FE-47E1-3B2E-EA75-F63E0B063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584" y="4231603"/>
                <a:ext cx="51648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1424CF5-8529-8F62-D680-719603DC8C66}"/>
                  </a:ext>
                </a:extLst>
              </p:cNvPr>
              <p:cNvSpPr txBox="1"/>
              <p:nvPr/>
            </p:nvSpPr>
            <p:spPr>
              <a:xfrm>
                <a:off x="3133890" y="351446"/>
                <a:ext cx="1394164" cy="985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1424CF5-8529-8F62-D680-719603DC8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890" y="351446"/>
                <a:ext cx="1394164" cy="9853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9D24B38-C454-FC43-09D1-6C1AC2366D22}"/>
                  </a:ext>
                </a:extLst>
              </p:cNvPr>
              <p:cNvSpPr txBox="1"/>
              <p:nvPr/>
            </p:nvSpPr>
            <p:spPr>
              <a:xfrm>
                <a:off x="10481279" y="4063842"/>
                <a:ext cx="1394163" cy="911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9D24B38-C454-FC43-09D1-6C1AC2366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279" y="4063842"/>
                <a:ext cx="1394163" cy="9115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779A62B-3E91-1B90-C40A-DA4FCA46ADF2}"/>
                  </a:ext>
                </a:extLst>
              </p:cNvPr>
              <p:cNvSpPr txBox="1"/>
              <p:nvPr/>
            </p:nvSpPr>
            <p:spPr>
              <a:xfrm>
                <a:off x="8637497" y="409610"/>
                <a:ext cx="1394164" cy="985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779A62B-3E91-1B90-C40A-DA4FCA46A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497" y="409610"/>
                <a:ext cx="1394164" cy="9853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EAFBE55-EFFC-57EB-69CC-C184AFBAD422}"/>
              </a:ext>
            </a:extLst>
          </p:cNvPr>
          <p:cNvCxnSpPr>
            <a:cxnSpLocks/>
          </p:cNvCxnSpPr>
          <p:nvPr/>
        </p:nvCxnSpPr>
        <p:spPr>
          <a:xfrm flipV="1">
            <a:off x="8463992" y="3429000"/>
            <a:ext cx="0" cy="3317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523D038-C13F-2829-7E99-48F5BDD33B6A}"/>
                  </a:ext>
                </a:extLst>
              </p:cNvPr>
              <p:cNvSpPr txBox="1"/>
              <p:nvPr/>
            </p:nvSpPr>
            <p:spPr>
              <a:xfrm>
                <a:off x="8229566" y="2927060"/>
                <a:ext cx="4988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523D038-C13F-2829-7E99-48F5BDD33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66" y="2927060"/>
                <a:ext cx="49885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670A2BF9-9095-70DE-9BB6-AA6A035DC7B2}"/>
              </a:ext>
            </a:extLst>
          </p:cNvPr>
          <p:cNvSpPr txBox="1"/>
          <p:nvPr/>
        </p:nvSpPr>
        <p:spPr>
          <a:xfrm>
            <a:off x="1207370" y="5072271"/>
            <a:ext cx="792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(a)</a:t>
            </a:r>
            <a:endParaRPr lang="zh-CN" altLang="en-US" sz="40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646BF9A-23BE-5644-3FB2-8C0EBDFD03E9}"/>
              </a:ext>
            </a:extLst>
          </p:cNvPr>
          <p:cNvSpPr txBox="1"/>
          <p:nvPr/>
        </p:nvSpPr>
        <p:spPr>
          <a:xfrm>
            <a:off x="5386011" y="5072271"/>
            <a:ext cx="833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(b)</a:t>
            </a:r>
            <a:endParaRPr lang="zh-CN" altLang="en-US" sz="4000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0B8B2FD-8340-E538-7A96-B071BE7EC0FD}"/>
              </a:ext>
            </a:extLst>
          </p:cNvPr>
          <p:cNvSpPr txBox="1"/>
          <p:nvPr/>
        </p:nvSpPr>
        <p:spPr>
          <a:xfrm>
            <a:off x="9586234" y="5072271"/>
            <a:ext cx="764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(c)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7084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8ABB1AA-FDA4-8155-CF01-6148195C5C4E}"/>
              </a:ext>
            </a:extLst>
          </p:cNvPr>
          <p:cNvGrpSpPr/>
          <p:nvPr/>
        </p:nvGrpSpPr>
        <p:grpSpPr>
          <a:xfrm>
            <a:off x="5147042" y="108514"/>
            <a:ext cx="3097010" cy="3686294"/>
            <a:chOff x="114169" y="96191"/>
            <a:chExt cx="3376011" cy="3963553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443DB283-6998-2A94-0DCA-23DF5B09D67E}"/>
                </a:ext>
              </a:extLst>
            </p:cNvPr>
            <p:cNvGrpSpPr/>
            <p:nvPr/>
          </p:nvGrpSpPr>
          <p:grpSpPr>
            <a:xfrm>
              <a:off x="114169" y="96191"/>
              <a:ext cx="3376011" cy="3963553"/>
              <a:chOff x="114169" y="96191"/>
              <a:chExt cx="3376011" cy="3963553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910CC7D2-9536-CB09-E780-099751193EBF}"/>
                  </a:ext>
                </a:extLst>
              </p:cNvPr>
              <p:cNvGrpSpPr/>
              <p:nvPr/>
            </p:nvGrpSpPr>
            <p:grpSpPr>
              <a:xfrm>
                <a:off x="114169" y="96191"/>
                <a:ext cx="3376011" cy="3963553"/>
                <a:chOff x="224697" y="96191"/>
                <a:chExt cx="3376011" cy="3963553"/>
              </a:xfrm>
            </p:grpSpPr>
            <p:cxnSp>
              <p:nvCxnSpPr>
                <p:cNvPr id="9" name="直接箭头连接符 8">
                  <a:extLst>
                    <a:ext uri="{FF2B5EF4-FFF2-40B4-BE49-F238E27FC236}">
                      <a16:creationId xmlns:a16="http://schemas.microsoft.com/office/drawing/2014/main" id="{C7F61AA2-6D6D-ECAF-6325-BF99708A5C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277" y="4059744"/>
                  <a:ext cx="305376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91207D5-4FAB-57A6-C054-C2E738568BC9}"/>
                    </a:ext>
                  </a:extLst>
                </p:cNvPr>
                <p:cNvSpPr txBox="1"/>
                <p:nvPr/>
              </p:nvSpPr>
              <p:spPr>
                <a:xfrm>
                  <a:off x="3159562" y="3303830"/>
                  <a:ext cx="44114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000" b="1" dirty="0"/>
                    <a:t>x</a:t>
                  </a:r>
                  <a:endParaRPr lang="zh-CN" altLang="en-US" sz="4000" b="1" dirty="0"/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6E89F0E-3E55-59C8-1199-D73CBE90FD20}"/>
                    </a:ext>
                  </a:extLst>
                </p:cNvPr>
                <p:cNvSpPr txBox="1"/>
                <p:nvPr/>
              </p:nvSpPr>
              <p:spPr>
                <a:xfrm>
                  <a:off x="224697" y="96191"/>
                  <a:ext cx="44595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000" b="1" dirty="0"/>
                    <a:t>y</a:t>
                  </a:r>
                  <a:endParaRPr lang="zh-CN" altLang="en-US" sz="4000" b="1" dirty="0"/>
                </a:p>
              </p:txBody>
            </p: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B38204C1-4F8F-29F9-BD6A-DA32DA8C8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675" y="804078"/>
                  <a:ext cx="0" cy="325566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F6930A7-DEB5-C909-B86F-CFB2CF66416C}"/>
                  </a:ext>
                </a:extLst>
              </p:cNvPr>
              <p:cNvSpPr/>
              <p:nvPr/>
            </p:nvSpPr>
            <p:spPr>
              <a:xfrm>
                <a:off x="347534" y="1532269"/>
                <a:ext cx="2028520" cy="2511878"/>
              </a:xfrm>
              <a:prstGeom prst="rect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ECCEEC7-BF13-2BAD-40A5-370EC9E3D0B4}"/>
                </a:ext>
              </a:extLst>
            </p:cNvPr>
            <p:cNvSpPr/>
            <p:nvPr/>
          </p:nvSpPr>
          <p:spPr>
            <a:xfrm>
              <a:off x="347533" y="1526720"/>
              <a:ext cx="2667531" cy="2511878"/>
            </a:xfrm>
            <a:prstGeom prst="rect">
              <a:avLst/>
            </a:prstGeom>
            <a:noFill/>
            <a:ln w="571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E0950400-6AAF-F5BF-53A6-47C73B938A1D}"/>
                </a:ext>
              </a:extLst>
            </p:cNvPr>
            <p:cNvCxnSpPr>
              <a:cxnSpLocks/>
            </p:cNvCxnSpPr>
            <p:nvPr/>
          </p:nvCxnSpPr>
          <p:spPr>
            <a:xfrm>
              <a:off x="1941188" y="2699451"/>
              <a:ext cx="32591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AE81E1F-F63B-987B-51ED-1358C7F96D98}"/>
                </a:ext>
              </a:extLst>
            </p:cNvPr>
            <p:cNvCxnSpPr>
              <a:cxnSpLocks/>
            </p:cNvCxnSpPr>
            <p:nvPr/>
          </p:nvCxnSpPr>
          <p:spPr>
            <a:xfrm>
              <a:off x="508999" y="2699317"/>
              <a:ext cx="32591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38B746FC-CA23-EB77-B98D-00E9B24B7A16}"/>
                    </a:ext>
                  </a:extLst>
                </p:cNvPr>
                <p:cNvSpPr txBox="1"/>
                <p:nvPr/>
              </p:nvSpPr>
              <p:spPr>
                <a:xfrm>
                  <a:off x="406315" y="2693768"/>
                  <a:ext cx="5164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38B746FC-CA23-EB77-B98D-00E9B24B7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15" y="2693768"/>
                  <a:ext cx="516487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787278C-5DE3-0D88-5D2D-7B6C42C0E4E7}"/>
                    </a:ext>
                  </a:extLst>
                </p:cNvPr>
                <p:cNvSpPr txBox="1"/>
                <p:nvPr/>
              </p:nvSpPr>
              <p:spPr>
                <a:xfrm>
                  <a:off x="1644523" y="2503076"/>
                  <a:ext cx="1394163" cy="911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sz="28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altLang="zh-CN" sz="28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altLang="zh-CN" sz="28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787278C-5DE3-0D88-5D2D-7B6C42C0E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4523" y="2503076"/>
                  <a:ext cx="1394163" cy="911596"/>
                </a:xfrm>
                <a:prstGeom prst="rect">
                  <a:avLst/>
                </a:prstGeom>
                <a:blipFill>
                  <a:blip r:embed="rId3"/>
                  <a:stretch>
                    <a:fillRect b="-1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B3B3DF6-F6EF-AAD9-910E-EDA55584E8C3}"/>
              </a:ext>
            </a:extLst>
          </p:cNvPr>
          <p:cNvCxnSpPr>
            <a:cxnSpLocks/>
          </p:cNvCxnSpPr>
          <p:nvPr/>
        </p:nvCxnSpPr>
        <p:spPr>
          <a:xfrm>
            <a:off x="9317812" y="1277582"/>
            <a:ext cx="37154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8492F8D-A19E-A9F7-7ECC-8B86AC25EA04}"/>
              </a:ext>
            </a:extLst>
          </p:cNvPr>
          <p:cNvGrpSpPr/>
          <p:nvPr/>
        </p:nvGrpSpPr>
        <p:grpSpPr>
          <a:xfrm>
            <a:off x="-72677" y="90756"/>
            <a:ext cx="4499549" cy="4532493"/>
            <a:chOff x="3071163" y="96191"/>
            <a:chExt cx="4840641" cy="4871786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3BE286B-0197-BE10-356B-FBD9494A115A}"/>
                </a:ext>
              </a:extLst>
            </p:cNvPr>
            <p:cNvSpPr/>
            <p:nvPr/>
          </p:nvSpPr>
          <p:spPr>
            <a:xfrm rot="21177199">
              <a:off x="4430269" y="1373176"/>
              <a:ext cx="2511878" cy="2511878"/>
            </a:xfrm>
            <a:prstGeom prst="rect">
              <a:avLst/>
            </a:prstGeom>
            <a:noFill/>
            <a:ln w="571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4A76EA5-E221-C564-5108-057DEBDF3AEA}"/>
                </a:ext>
              </a:extLst>
            </p:cNvPr>
            <p:cNvGrpSpPr/>
            <p:nvPr/>
          </p:nvGrpSpPr>
          <p:grpSpPr>
            <a:xfrm>
              <a:off x="3071163" y="96191"/>
              <a:ext cx="4840641" cy="4871786"/>
              <a:chOff x="3061115" y="96191"/>
              <a:chExt cx="4840641" cy="4871786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6790FF92-C02C-9D73-7609-2710FDCC2590}"/>
                  </a:ext>
                </a:extLst>
              </p:cNvPr>
              <p:cNvGrpSpPr/>
              <p:nvPr/>
            </p:nvGrpSpPr>
            <p:grpSpPr>
              <a:xfrm>
                <a:off x="4366054" y="96191"/>
                <a:ext cx="3535702" cy="3963553"/>
                <a:chOff x="114169" y="96191"/>
                <a:chExt cx="3535702" cy="3963553"/>
              </a:xfrm>
            </p:grpSpPr>
            <p:grpSp>
              <p:nvGrpSpPr>
                <p:cNvPr id="44" name="组合 43">
                  <a:extLst>
                    <a:ext uri="{FF2B5EF4-FFF2-40B4-BE49-F238E27FC236}">
                      <a16:creationId xmlns:a16="http://schemas.microsoft.com/office/drawing/2014/main" id="{233716B2-3C63-A22F-3CEF-017CE1B0B31B}"/>
                    </a:ext>
                  </a:extLst>
                </p:cNvPr>
                <p:cNvGrpSpPr/>
                <p:nvPr/>
              </p:nvGrpSpPr>
              <p:grpSpPr>
                <a:xfrm>
                  <a:off x="114169" y="96191"/>
                  <a:ext cx="3535702" cy="3963553"/>
                  <a:chOff x="224697" y="96191"/>
                  <a:chExt cx="3535702" cy="3963553"/>
                </a:xfrm>
              </p:grpSpPr>
              <p:cxnSp>
                <p:nvCxnSpPr>
                  <p:cNvPr id="46" name="直接箭头连接符 45">
                    <a:extLst>
                      <a:ext uri="{FF2B5EF4-FFF2-40B4-BE49-F238E27FC236}">
                        <a16:creationId xmlns:a16="http://schemas.microsoft.com/office/drawing/2014/main" id="{620EB05B-0849-8ADA-A9CE-986040DDE6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277" y="4059744"/>
                    <a:ext cx="320516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FD674E76-306E-DA15-525C-BB9B24B65A41}"/>
                      </a:ext>
                    </a:extLst>
                  </p:cNvPr>
                  <p:cNvSpPr txBox="1"/>
                  <p:nvPr/>
                </p:nvSpPr>
                <p:spPr>
                  <a:xfrm>
                    <a:off x="3319253" y="3333378"/>
                    <a:ext cx="441146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4000" b="1" dirty="0"/>
                      <a:t>x</a:t>
                    </a:r>
                    <a:endParaRPr lang="zh-CN" altLang="en-US" sz="4000" b="1" dirty="0"/>
                  </a:p>
                </p:txBody>
              </p:sp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7E298FF0-538B-D028-533B-C82C6070FCD2}"/>
                      </a:ext>
                    </a:extLst>
                  </p:cNvPr>
                  <p:cNvSpPr txBox="1"/>
                  <p:nvPr/>
                </p:nvSpPr>
                <p:spPr>
                  <a:xfrm>
                    <a:off x="224697" y="96191"/>
                    <a:ext cx="445956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4000" b="1" dirty="0"/>
                      <a:t>y</a:t>
                    </a:r>
                    <a:endParaRPr lang="zh-CN" altLang="en-US" sz="4000" b="1" dirty="0"/>
                  </a:p>
                </p:txBody>
              </p:sp>
              <p:cxnSp>
                <p:nvCxnSpPr>
                  <p:cNvPr id="49" name="直接箭头连接符 48">
                    <a:extLst>
                      <a:ext uri="{FF2B5EF4-FFF2-40B4-BE49-F238E27FC236}">
                        <a16:creationId xmlns:a16="http://schemas.microsoft.com/office/drawing/2014/main" id="{24C32140-0455-FFBB-53E4-064272D56D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7675" y="804078"/>
                    <a:ext cx="0" cy="325566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3EB36395-4287-7E01-0099-BE1E1C940025}"/>
                    </a:ext>
                  </a:extLst>
                </p:cNvPr>
                <p:cNvSpPr/>
                <p:nvPr/>
              </p:nvSpPr>
              <p:spPr>
                <a:xfrm>
                  <a:off x="347534" y="1532269"/>
                  <a:ext cx="2511878" cy="2511878"/>
                </a:xfrm>
                <a:prstGeom prst="rect">
                  <a:avLst/>
                </a:prstGeom>
                <a:noFill/>
                <a:ln w="571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1F5226FA-D03D-34DA-C3A5-900A97F3C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486" y="3828289"/>
                <a:ext cx="325915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93A31749-36AB-1A8F-E09B-F0514B6A00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5015" y="3429000"/>
                <a:ext cx="0" cy="331702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A185B5BE-C6C4-1723-C28C-50ED4B3331EB}"/>
                      </a:ext>
                    </a:extLst>
                  </p:cNvPr>
                  <p:cNvSpPr txBox="1"/>
                  <p:nvPr/>
                </p:nvSpPr>
                <p:spPr>
                  <a:xfrm>
                    <a:off x="4733554" y="4059743"/>
                    <a:ext cx="51648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oMath>
                      </m:oMathPara>
                    </a14:m>
                    <a:endParaRPr lang="zh-CN" altLang="en-US" sz="2800" b="1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A185B5BE-C6C4-1723-C28C-50ED4B3331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3554" y="4059743"/>
                    <a:ext cx="516487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43BCA1F7-9A5D-972C-4B48-45D903965829}"/>
                      </a:ext>
                    </a:extLst>
                  </p:cNvPr>
                  <p:cNvSpPr txBox="1"/>
                  <p:nvPr/>
                </p:nvSpPr>
                <p:spPr>
                  <a:xfrm>
                    <a:off x="4530589" y="2927060"/>
                    <a:ext cx="49885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oMath>
                      </m:oMathPara>
                    </a14:m>
                    <a:endParaRPr lang="zh-CN" altLang="en-US" sz="2800" b="1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43BCA1F7-9A5D-972C-4B48-45D9039658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30589" y="2927060"/>
                    <a:ext cx="498855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1635109D-A830-39C6-81DE-F2F249C1D8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15005" y="1377036"/>
                <a:ext cx="315584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DBB9949A-0A70-1329-BF0D-D039F8A17C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8778" y="3637713"/>
                <a:ext cx="0" cy="353943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46AB4695-13AA-AE71-EF7B-AE794CE5B81C}"/>
                      </a:ext>
                    </a:extLst>
                  </p:cNvPr>
                  <p:cNvSpPr txBox="1"/>
                  <p:nvPr/>
                </p:nvSpPr>
                <p:spPr>
                  <a:xfrm>
                    <a:off x="6226595" y="4056381"/>
                    <a:ext cx="1394163" cy="9115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zh-CN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46AB4695-13AA-AE71-EF7B-AE794CE5B8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6595" y="4056381"/>
                    <a:ext cx="1394163" cy="91159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1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D1424CF5-8529-8F62-D680-719603DC8C66}"/>
                      </a:ext>
                    </a:extLst>
                  </p:cNvPr>
                  <p:cNvSpPr txBox="1"/>
                  <p:nvPr/>
                </p:nvSpPr>
                <p:spPr>
                  <a:xfrm>
                    <a:off x="3061115" y="304416"/>
                    <a:ext cx="1394164" cy="9853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D1424CF5-8529-8F62-D680-719603DC8C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1115" y="304416"/>
                    <a:ext cx="1394164" cy="9853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8FE9BD6-8062-49FF-EE66-2B49E59BA991}"/>
              </a:ext>
            </a:extLst>
          </p:cNvPr>
          <p:cNvGrpSpPr/>
          <p:nvPr/>
        </p:nvGrpSpPr>
        <p:grpSpPr>
          <a:xfrm>
            <a:off x="8802309" y="96191"/>
            <a:ext cx="3388326" cy="4586341"/>
            <a:chOff x="8229566" y="96191"/>
            <a:chExt cx="3645876" cy="4879247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9B335C0-EF2E-4931-469D-5828A972A2BE}"/>
                </a:ext>
              </a:extLst>
            </p:cNvPr>
            <p:cNvGrpSpPr/>
            <p:nvPr/>
          </p:nvGrpSpPr>
          <p:grpSpPr>
            <a:xfrm>
              <a:off x="8399766" y="96191"/>
              <a:ext cx="3425749" cy="3963553"/>
              <a:chOff x="114169" y="96191"/>
              <a:chExt cx="3425749" cy="3963553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9F983FB0-6CC9-B73D-1940-0688A0863F4A}"/>
                  </a:ext>
                </a:extLst>
              </p:cNvPr>
              <p:cNvGrpSpPr/>
              <p:nvPr/>
            </p:nvGrpSpPr>
            <p:grpSpPr>
              <a:xfrm>
                <a:off x="114169" y="96191"/>
                <a:ext cx="3425749" cy="3963553"/>
                <a:chOff x="224697" y="96191"/>
                <a:chExt cx="3425749" cy="3963553"/>
              </a:xfrm>
            </p:grpSpPr>
            <p:cxnSp>
              <p:nvCxnSpPr>
                <p:cNvPr id="53" name="直接箭头连接符 52">
                  <a:extLst>
                    <a:ext uri="{FF2B5EF4-FFF2-40B4-BE49-F238E27FC236}">
                      <a16:creationId xmlns:a16="http://schemas.microsoft.com/office/drawing/2014/main" id="{DCC3F5E5-8395-733E-3522-CCEED6294D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277" y="4059744"/>
                  <a:ext cx="309698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5638FADD-142F-A4C9-F1B9-841BA5A80C32}"/>
                    </a:ext>
                  </a:extLst>
                </p:cNvPr>
                <p:cNvSpPr txBox="1"/>
                <p:nvPr/>
              </p:nvSpPr>
              <p:spPr>
                <a:xfrm>
                  <a:off x="3209300" y="3294487"/>
                  <a:ext cx="44114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000" b="1" dirty="0"/>
                    <a:t>x</a:t>
                  </a:r>
                  <a:endParaRPr lang="zh-CN" altLang="en-US" sz="4000" b="1" dirty="0"/>
                </a:p>
              </p:txBody>
            </p:sp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57C316BD-25FF-67B6-7072-3C1DACEE9574}"/>
                    </a:ext>
                  </a:extLst>
                </p:cNvPr>
                <p:cNvSpPr txBox="1"/>
                <p:nvPr/>
              </p:nvSpPr>
              <p:spPr>
                <a:xfrm>
                  <a:off x="224697" y="96191"/>
                  <a:ext cx="44595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000" b="1" dirty="0"/>
                    <a:t>y</a:t>
                  </a:r>
                  <a:endParaRPr lang="zh-CN" altLang="en-US" sz="4000" b="1" dirty="0"/>
                </a:p>
              </p:txBody>
            </p:sp>
            <p:cxnSp>
              <p:nvCxnSpPr>
                <p:cNvPr id="56" name="直接箭头连接符 55">
                  <a:extLst>
                    <a:ext uri="{FF2B5EF4-FFF2-40B4-BE49-F238E27FC236}">
                      <a16:creationId xmlns:a16="http://schemas.microsoft.com/office/drawing/2014/main" id="{51EB403D-88F4-4CEF-73DE-1725CCD3C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675" y="804078"/>
                  <a:ext cx="0" cy="325566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5A1169E-BE68-9D2B-4A9F-CFBD8DE8B1AE}"/>
                  </a:ext>
                </a:extLst>
              </p:cNvPr>
              <p:cNvSpPr/>
              <p:nvPr/>
            </p:nvSpPr>
            <p:spPr>
              <a:xfrm>
                <a:off x="347534" y="1532269"/>
                <a:ext cx="2511878" cy="2511878"/>
              </a:xfrm>
              <a:prstGeom prst="rect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菱形 58">
              <a:extLst>
                <a:ext uri="{FF2B5EF4-FFF2-40B4-BE49-F238E27FC236}">
                  <a16:creationId xmlns:a16="http://schemas.microsoft.com/office/drawing/2014/main" id="{6F7458F0-3EE5-13FA-57B7-592C1D26F895}"/>
                </a:ext>
              </a:extLst>
            </p:cNvPr>
            <p:cNvSpPr/>
            <p:nvPr/>
          </p:nvSpPr>
          <p:spPr>
            <a:xfrm rot="18884437">
              <a:off x="8041493" y="1158664"/>
              <a:ext cx="4220142" cy="2743431"/>
            </a:xfrm>
            <a:prstGeom prst="diamond">
              <a:avLst/>
            </a:prstGeom>
            <a:noFill/>
            <a:ln w="571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F8F8655-13FC-0DD1-0CD7-93EAB95FEB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9841" y="3583730"/>
              <a:ext cx="0" cy="35394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6E72C38-81A5-B811-7BD0-185DBCD1734F}"/>
                </a:ext>
              </a:extLst>
            </p:cNvPr>
            <p:cNvCxnSpPr>
              <a:cxnSpLocks/>
            </p:cNvCxnSpPr>
            <p:nvPr/>
          </p:nvCxnSpPr>
          <p:spPr>
            <a:xfrm>
              <a:off x="8790871" y="4182623"/>
              <a:ext cx="32591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E01E81FE-47E1-3B2E-EA75-F63E0B063E8A}"/>
                    </a:ext>
                  </a:extLst>
                </p:cNvPr>
                <p:cNvSpPr txBox="1"/>
                <p:nvPr/>
              </p:nvSpPr>
              <p:spPr>
                <a:xfrm>
                  <a:off x="8695584" y="4231603"/>
                  <a:ext cx="5164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E01E81FE-47E1-3B2E-EA75-F63E0B063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5584" y="4231603"/>
                  <a:ext cx="516487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89D24B38-C454-FC43-09D1-6C1AC2366D22}"/>
                    </a:ext>
                  </a:extLst>
                </p:cNvPr>
                <p:cNvSpPr txBox="1"/>
                <p:nvPr/>
              </p:nvSpPr>
              <p:spPr>
                <a:xfrm>
                  <a:off x="10481279" y="4063842"/>
                  <a:ext cx="1394163" cy="911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altLang="zh-CN" sz="28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altLang="zh-CN" sz="28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89D24B38-C454-FC43-09D1-6C1AC2366D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1279" y="4063842"/>
                  <a:ext cx="1394163" cy="911596"/>
                </a:xfrm>
                <a:prstGeom prst="rect">
                  <a:avLst/>
                </a:prstGeom>
                <a:blipFill>
                  <a:blip r:embed="rId9"/>
                  <a:stretch>
                    <a:fillRect b="-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5779A62B-3E91-1B90-C40A-DA4FCA46ADF2}"/>
                    </a:ext>
                  </a:extLst>
                </p:cNvPr>
                <p:cNvSpPr txBox="1"/>
                <p:nvPr/>
              </p:nvSpPr>
              <p:spPr>
                <a:xfrm>
                  <a:off x="8732613" y="278015"/>
                  <a:ext cx="1394164" cy="985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sz="28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altLang="zh-CN" sz="28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altLang="zh-CN" sz="28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den>
                        </m:f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5779A62B-3E91-1B90-C40A-DA4FCA46A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2613" y="278015"/>
                  <a:ext cx="1394164" cy="985398"/>
                </a:xfrm>
                <a:prstGeom prst="rect">
                  <a:avLst/>
                </a:prstGeom>
                <a:blipFill>
                  <a:blip r:embed="rId10"/>
                  <a:stretch>
                    <a:fillRect b="-6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8EAFBE55-EFFC-57EB-69CC-C184AFBAD4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3992" y="3429000"/>
              <a:ext cx="0" cy="33170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1523D038-C13F-2829-7E99-48F5BDD33B6A}"/>
                    </a:ext>
                  </a:extLst>
                </p:cNvPr>
                <p:cNvSpPr txBox="1"/>
                <p:nvPr/>
              </p:nvSpPr>
              <p:spPr>
                <a:xfrm>
                  <a:off x="8229566" y="2927060"/>
                  <a:ext cx="4988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1523D038-C13F-2829-7E99-48F5BDD33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566" y="2927060"/>
                  <a:ext cx="498855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670A2BF9-9095-70DE-9BB6-AA6A035DC7B2}"/>
              </a:ext>
            </a:extLst>
          </p:cNvPr>
          <p:cNvSpPr txBox="1"/>
          <p:nvPr/>
        </p:nvSpPr>
        <p:spPr>
          <a:xfrm>
            <a:off x="2077196" y="4602146"/>
            <a:ext cx="792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(a)</a:t>
            </a:r>
            <a:endParaRPr lang="zh-CN" altLang="en-US" sz="40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646BF9A-23BE-5644-3FB2-8C0EBDFD03E9}"/>
              </a:ext>
            </a:extLst>
          </p:cNvPr>
          <p:cNvSpPr txBox="1"/>
          <p:nvPr/>
        </p:nvSpPr>
        <p:spPr>
          <a:xfrm>
            <a:off x="6138679" y="4623249"/>
            <a:ext cx="833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(b)</a:t>
            </a:r>
            <a:endParaRPr lang="zh-CN" altLang="en-US" sz="4000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0B8B2FD-8340-E538-7A96-B071BE7EC0FD}"/>
              </a:ext>
            </a:extLst>
          </p:cNvPr>
          <p:cNvSpPr txBox="1"/>
          <p:nvPr/>
        </p:nvSpPr>
        <p:spPr>
          <a:xfrm>
            <a:off x="10051046" y="4599792"/>
            <a:ext cx="764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(c)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7644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70</Words>
  <Application>Microsoft Office PowerPoint</Application>
  <PresentationFormat>宽屏</PresentationFormat>
  <Paragraphs>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ZHUO QING LONG</dc:creator>
  <cp:lastModifiedBy>ZHUO QING LONG</cp:lastModifiedBy>
  <cp:revision>9</cp:revision>
  <dcterms:created xsi:type="dcterms:W3CDTF">2024-07-11T09:39:01Z</dcterms:created>
  <dcterms:modified xsi:type="dcterms:W3CDTF">2024-07-12T04:10:28Z</dcterms:modified>
</cp:coreProperties>
</file>