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/>
    <p:restoredTop sz="94674"/>
  </p:normalViewPr>
  <p:slideViewPr>
    <p:cSldViewPr>
      <p:cViewPr varScale="1">
        <p:scale>
          <a:sx n="124" d="100"/>
          <a:sy n="124" d="100"/>
        </p:scale>
        <p:origin x="15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3DCA9-65FB-5D41-8BD4-4A33E555C00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4354-3F52-D442-8DF9-168FB97E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4354-3F52-D442-8DF9-168FB97E19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9A54-6BC2-4644-9797-E19148E35ED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85E0-5AF9-4DC1-AE17-5CFE5FAC0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Non-Compensatory Psychological Models for Recommender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Chen Lin, </a:t>
            </a:r>
            <a:r>
              <a:rPr lang="en-US" altLang="zh-CN" dirty="0" err="1"/>
              <a:t>Xiaolin</a:t>
            </a:r>
            <a:r>
              <a:rPr lang="en-US" altLang="zh-CN" dirty="0"/>
              <a:t> Shen, Si Chen</a:t>
            </a:r>
          </a:p>
          <a:p>
            <a:r>
              <a:rPr lang="en-US" altLang="zh-CN" dirty="0"/>
              <a:t>Xiamen University</a:t>
            </a:r>
          </a:p>
          <a:p>
            <a:r>
              <a:rPr lang="en-US" altLang="zh-CN" dirty="0" err="1"/>
              <a:t>Muhua</a:t>
            </a:r>
            <a:r>
              <a:rPr lang="en-US" altLang="zh-CN" dirty="0"/>
              <a:t> Zhu</a:t>
            </a:r>
          </a:p>
          <a:p>
            <a:r>
              <a:rPr lang="en-US" altLang="zh-CN" dirty="0"/>
              <a:t>Alibaba Group</a:t>
            </a:r>
          </a:p>
          <a:p>
            <a:r>
              <a:rPr lang="en-US" altLang="zh-CN" dirty="0" err="1"/>
              <a:t>Yanghua</a:t>
            </a:r>
            <a:r>
              <a:rPr lang="en-US" altLang="zh-CN" dirty="0"/>
              <a:t> Xiao</a:t>
            </a:r>
          </a:p>
          <a:p>
            <a:r>
              <a:rPr lang="en-US" altLang="zh-CN" dirty="0"/>
              <a:t>Fudan University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857-93D9-7047-8014-0261E125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Literature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D461-EA61-B240-A15C-1A425A3E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88840"/>
            <a:ext cx="8229600" cy="4525963"/>
          </a:xfrm>
        </p:spPr>
        <p:txBody>
          <a:bodyPr/>
          <a:lstStyle/>
          <a:p>
            <a:r>
              <a:rPr lang="en-US" dirty="0"/>
              <a:t>Latent Factor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Nearest Neighbor </a:t>
            </a:r>
          </a:p>
          <a:p>
            <a:r>
              <a:rPr lang="en-US" dirty="0"/>
              <a:t>Compensatory Evaluation Rules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D7918-B3CC-0345-991A-FBB51B7E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30"/>
              </p:ext>
            </p:extLst>
          </p:nvPr>
        </p:nvGraphicFramePr>
        <p:xfrm>
          <a:off x="971600" y="2564904"/>
          <a:ext cx="7416825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4053193279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65849691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41202412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139609562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10773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life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iPhone 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 S8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2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Honor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270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E2CBAB2-BC2D-7F48-929E-F77E3ADF6205}"/>
              </a:ext>
            </a:extLst>
          </p:cNvPr>
          <p:cNvSpPr/>
          <p:nvPr/>
        </p:nvSpPr>
        <p:spPr>
          <a:xfrm>
            <a:off x="2536315" y="4250586"/>
            <a:ext cx="167680" cy="499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C032D-EFF1-384C-A781-840AD2685A3D}"/>
              </a:ext>
            </a:extLst>
          </p:cNvPr>
          <p:cNvSpPr/>
          <p:nvPr/>
        </p:nvSpPr>
        <p:spPr>
          <a:xfrm>
            <a:off x="4119003" y="4363869"/>
            <a:ext cx="167680" cy="38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69C3D-3394-A345-A36E-FEC0B892EFCC}"/>
              </a:ext>
            </a:extLst>
          </p:cNvPr>
          <p:cNvSpPr/>
          <p:nvPr/>
        </p:nvSpPr>
        <p:spPr>
          <a:xfrm>
            <a:off x="5652120" y="4250586"/>
            <a:ext cx="167680" cy="499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65A98D-4BD0-1B44-9135-E3F372BE1975}"/>
              </a:ext>
            </a:extLst>
          </p:cNvPr>
          <p:cNvSpPr/>
          <p:nvPr/>
        </p:nvSpPr>
        <p:spPr>
          <a:xfrm>
            <a:off x="7380563" y="3185671"/>
            <a:ext cx="783715" cy="1178197"/>
          </a:xfrm>
          <a:prstGeom prst="arc">
            <a:avLst>
              <a:gd name="adj1" fmla="val 17353752"/>
              <a:gd name="adj2" fmla="val 495353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A602166-B573-284C-B7AA-2BE286978D1A}"/>
              </a:ext>
            </a:extLst>
          </p:cNvPr>
          <p:cNvSpPr/>
          <p:nvPr/>
        </p:nvSpPr>
        <p:spPr>
          <a:xfrm>
            <a:off x="3297087" y="4370238"/>
            <a:ext cx="389587" cy="385912"/>
          </a:xfrm>
          <a:prstGeom prst="plus">
            <a:avLst>
              <a:gd name="adj" fmla="val 47472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BB5569AF-8955-0F45-9A82-392838013D41}"/>
              </a:ext>
            </a:extLst>
          </p:cNvPr>
          <p:cNvSpPr/>
          <p:nvPr/>
        </p:nvSpPr>
        <p:spPr>
          <a:xfrm>
            <a:off x="4684981" y="4363868"/>
            <a:ext cx="389587" cy="385912"/>
          </a:xfrm>
          <a:prstGeom prst="plus">
            <a:avLst>
              <a:gd name="adj" fmla="val 47472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3B2D0-2D5E-054D-B8DC-7B2BAEB3804A}"/>
              </a:ext>
            </a:extLst>
          </p:cNvPr>
          <p:cNvSpPr txBox="1"/>
          <p:nvPr/>
        </p:nvSpPr>
        <p:spPr>
          <a:xfrm>
            <a:off x="662242" y="4434800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preference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FAF11-44F8-CF46-ABF2-F63060207F07}"/>
              </a:ext>
            </a:extLst>
          </p:cNvPr>
          <p:cNvSpPr txBox="1"/>
          <p:nvPr/>
        </p:nvSpPr>
        <p:spPr>
          <a:xfrm>
            <a:off x="6222664" y="4500183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0.7x0.5+0.3x0.7+0.8x0.5</a:t>
            </a:r>
          </a:p>
        </p:txBody>
      </p:sp>
    </p:spTree>
    <p:extLst>
      <p:ext uri="{BB962C8B-B14F-4D97-AF65-F5344CB8AC3E}">
        <p14:creationId xmlns:p14="http://schemas.microsoft.com/office/powerpoint/2010/main" val="19947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13E4-7BB2-C540-813C-36B3A42F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Non-Compensatory Evaluation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9BD6-6075-A64D-AFBD-FA9DCDBA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Lexicographic Rules</a:t>
            </a:r>
          </a:p>
          <a:p>
            <a:r>
              <a:rPr lang="en-US" dirty="0"/>
              <a:t>Conjunctive Rules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F4686E-D969-B14A-90E5-10F54990B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134"/>
              </p:ext>
            </p:extLst>
          </p:nvPr>
        </p:nvGraphicFramePr>
        <p:xfrm>
          <a:off x="863587" y="3121501"/>
          <a:ext cx="7416825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4053193279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65849691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41202412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139609562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10773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life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iPhone 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Unacceptable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 S8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2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Honor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270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86E49B-FFE7-C242-9677-AD61F1B1F0BC}"/>
              </a:ext>
            </a:extLst>
          </p:cNvPr>
          <p:cNvSpPr txBox="1"/>
          <p:nvPr/>
        </p:nvSpPr>
        <p:spPr>
          <a:xfrm>
            <a:off x="755576" y="4811514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444CF-DC75-A048-AF33-965079EF6F58}"/>
              </a:ext>
            </a:extLst>
          </p:cNvPr>
          <p:cNvSpPr txBox="1"/>
          <p:nvPr/>
        </p:nvSpPr>
        <p:spPr>
          <a:xfrm>
            <a:off x="2051720" y="2660888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Prominent aspect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4E1D94-7B63-AF4F-8226-9A148C310E0E}"/>
              </a:ext>
            </a:extLst>
          </p:cNvPr>
          <p:cNvCxnSpPr>
            <a:cxnSpLocks/>
          </p:cNvCxnSpPr>
          <p:nvPr/>
        </p:nvCxnSpPr>
        <p:spPr>
          <a:xfrm>
            <a:off x="3563888" y="3032956"/>
            <a:ext cx="0" cy="16921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BA7F79-0831-EB40-9548-85B64E09AB5C}"/>
              </a:ext>
            </a:extLst>
          </p:cNvPr>
          <p:cNvSpPr txBox="1"/>
          <p:nvPr/>
        </p:nvSpPr>
        <p:spPr>
          <a:xfrm>
            <a:off x="3827680" y="2475170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Cut-off 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&lt;700             &gt;64GB</a:t>
            </a:r>
          </a:p>
        </p:txBody>
      </p:sp>
    </p:spTree>
    <p:extLst>
      <p:ext uri="{BB962C8B-B14F-4D97-AF65-F5344CB8AC3E}">
        <p14:creationId xmlns:p14="http://schemas.microsoft.com/office/powerpoint/2010/main" val="98484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138D-5A2C-9448-B575-F0D5300C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Non-Compensatory Rating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457F-C706-814F-820C-4571C2C4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MF</a:t>
            </a:r>
          </a:p>
          <a:p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MF-N</a:t>
            </a:r>
          </a:p>
          <a:p>
            <a:endParaRPr lang="en-US" altLang="zh-CN" dirty="0"/>
          </a:p>
          <a:p>
            <a:r>
              <a:rPr lang="en-US" altLang="zh-CN" dirty="0"/>
              <a:t>Variants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AMF-N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LLORMA-N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77DC1-0395-4442-986A-8173144B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11" y="1508268"/>
            <a:ext cx="3168352" cy="96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1E65F-BBF1-F445-BF0E-4D64E446A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11" y="2686760"/>
            <a:ext cx="6420389" cy="982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F16B2-1484-AE41-86CF-C58E8F028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365104"/>
            <a:ext cx="5447820" cy="1299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5B1DE-CF2E-6C4D-A8F3-B92FC30D3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738218"/>
            <a:ext cx="6084168" cy="1044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09B4F2-AAA4-1A43-874C-089EF3E797D0}"/>
              </a:ext>
            </a:extLst>
          </p:cNvPr>
          <p:cNvSpPr txBox="1"/>
          <p:nvPr/>
        </p:nvSpPr>
        <p:spPr>
          <a:xfrm>
            <a:off x="5676427" y="2521111"/>
            <a:ext cx="294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Strength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prominent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aspect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A5B5D4D-68BD-7844-81FD-A8AFFDBF6882}"/>
              </a:ext>
            </a:extLst>
          </p:cNvPr>
          <p:cNvSpPr/>
          <p:nvPr/>
        </p:nvSpPr>
        <p:spPr>
          <a:xfrm>
            <a:off x="5796136" y="2996952"/>
            <a:ext cx="648072" cy="432048"/>
          </a:xfrm>
          <a:prstGeom prst="frame">
            <a:avLst>
              <a:gd name="adj1" fmla="val 6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C322319A-DA74-F943-8AED-6440102FA04B}"/>
              </a:ext>
            </a:extLst>
          </p:cNvPr>
          <p:cNvSpPr/>
          <p:nvPr/>
        </p:nvSpPr>
        <p:spPr>
          <a:xfrm>
            <a:off x="7940229" y="3022366"/>
            <a:ext cx="648072" cy="432048"/>
          </a:xfrm>
          <a:prstGeom prst="frame">
            <a:avLst>
              <a:gd name="adj1" fmla="val 6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24081-EF5D-BE48-8E18-57EBA924DDC1}"/>
              </a:ext>
            </a:extLst>
          </p:cNvPr>
          <p:cNvSpPr txBox="1"/>
          <p:nvPr/>
        </p:nvSpPr>
        <p:spPr>
          <a:xfrm>
            <a:off x="6203259" y="3502126"/>
            <a:ext cx="2813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Bias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each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each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aspect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2F7E-D5AE-CD4C-AF78-68987174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Non-Compensatory Ranking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7FD4-F241-9F43-8F83-EC5670A9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Thurstone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Bradley-Terry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FF99B-CEF7-D34C-8F74-18D1C823F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70993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1AE1B-4381-DE49-A922-861F2131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7" y="4071021"/>
            <a:ext cx="8191500" cy="135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4E6BB-F61E-5949-80FB-164C08FC0C69}"/>
              </a:ext>
            </a:extLst>
          </p:cNvPr>
          <p:cNvSpPr txBox="1"/>
          <p:nvPr/>
        </p:nvSpPr>
        <p:spPr>
          <a:xfrm>
            <a:off x="3491880" y="3875255"/>
            <a:ext cx="40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prominent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aspect,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significantly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better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BC792E2-8575-2545-9B7F-9679159BB149}"/>
              </a:ext>
            </a:extLst>
          </p:cNvPr>
          <p:cNvSpPr/>
          <p:nvPr/>
        </p:nvSpPr>
        <p:spPr>
          <a:xfrm>
            <a:off x="4247964" y="4335868"/>
            <a:ext cx="1836204" cy="921931"/>
          </a:xfrm>
          <a:prstGeom prst="frame">
            <a:avLst>
              <a:gd name="adj1" fmla="val 6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C16D053-67EB-1745-AEF1-73ED9F1DD384}"/>
              </a:ext>
            </a:extLst>
          </p:cNvPr>
          <p:cNvSpPr/>
          <p:nvPr/>
        </p:nvSpPr>
        <p:spPr>
          <a:xfrm>
            <a:off x="6943265" y="4335868"/>
            <a:ext cx="1836204" cy="921931"/>
          </a:xfrm>
          <a:prstGeom prst="frame">
            <a:avLst>
              <a:gd name="adj1" fmla="val 6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5283F-CF53-7E4C-820F-0A6ACA12804A}"/>
              </a:ext>
            </a:extLst>
          </p:cNvPr>
          <p:cNvSpPr txBox="1"/>
          <p:nvPr/>
        </p:nvSpPr>
        <p:spPr>
          <a:xfrm>
            <a:off x="6339450" y="5429921"/>
            <a:ext cx="2804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non-prominent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aspects,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7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631D-5FD9-784B-B81D-767D06E0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(rating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A678-43F6-2648-951E-9C19AD83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11" y="1655589"/>
            <a:ext cx="8229600" cy="4525963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activated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activated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7F214-3462-594C-8E2B-6AEA2337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44" y="1102432"/>
            <a:ext cx="5296436" cy="455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A0A31-0EEB-EA41-9E01-A54FF81E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5419"/>
            <a:ext cx="6962390" cy="12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993C-BF81-EF4B-85DF-AD646E7B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(ranking explicit feedback)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83A6D-53BE-CE49-A365-CBDBE5E9A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19" y="1484784"/>
            <a:ext cx="4113961" cy="4525963"/>
          </a:xfrm>
        </p:spPr>
      </p:pic>
    </p:spTree>
    <p:extLst>
      <p:ext uri="{BB962C8B-B14F-4D97-AF65-F5344CB8AC3E}">
        <p14:creationId xmlns:p14="http://schemas.microsoft.com/office/powerpoint/2010/main" val="25740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87E-A3D9-424A-B24D-66593539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(ranking implicit feedback)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7E39F-749F-9F48-A4F9-90FDDF238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571"/>
            <a:ext cx="8229600" cy="4475220"/>
          </a:xfrm>
        </p:spPr>
      </p:pic>
    </p:spTree>
    <p:extLst>
      <p:ext uri="{BB962C8B-B14F-4D97-AF65-F5344CB8AC3E}">
        <p14:creationId xmlns:p14="http://schemas.microsoft.com/office/powerpoint/2010/main" val="388383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C4A3-5681-6C47-81CC-963BA51D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2D5C-DA49-8949-9B39-1264EC45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proposed non-compensatory framework </a:t>
            </a:r>
            <a:r>
              <a:rPr lang="en-US" dirty="0">
                <a:solidFill>
                  <a:srgbClr val="FF0000"/>
                </a:solidFill>
              </a:rPr>
              <a:t>universally</a:t>
            </a:r>
            <a:r>
              <a:rPr lang="en-US" dirty="0"/>
              <a:t> improves recommendation performances of different existing models </a:t>
            </a:r>
          </a:p>
          <a:p>
            <a:pPr lvl="1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/>
              <a:t>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196</Words>
  <Application>Microsoft Macintosh PowerPoint</Application>
  <PresentationFormat>On-screen Show 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Non-Compensatory Psychological Models for Recommender Systems</vt:lpstr>
      <vt:lpstr> Literature Overview</vt:lpstr>
      <vt:lpstr>Non-Compensatory Evaluation Rules</vt:lpstr>
      <vt:lpstr>Non-Compensatory Rating Models</vt:lpstr>
      <vt:lpstr>Non-Compensatory Ranking Models</vt:lpstr>
      <vt:lpstr>Results (rating prediction)</vt:lpstr>
      <vt:lpstr>Results (ranking explicit feedback)</vt:lpstr>
      <vt:lpstr>Results (ranking implicit feedback)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Non-Compensatory Psychological Models for Recommender Systems</dc:title>
  <dc:creator>chenlin</dc:creator>
  <cp:lastModifiedBy>Hpgu</cp:lastModifiedBy>
  <cp:revision>6</cp:revision>
  <dcterms:created xsi:type="dcterms:W3CDTF">2018-11-12T01:44:09Z</dcterms:created>
  <dcterms:modified xsi:type="dcterms:W3CDTF">2018-11-14T14:46:14Z</dcterms:modified>
</cp:coreProperties>
</file>