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svg" /><Relationship Id="rId1" Type="http://schemas.openxmlformats.org/officeDocument/2006/relationships/image" Target="../media/image7.png" /><Relationship Id="rId4" Type="http://schemas.openxmlformats.org/officeDocument/2006/relationships/image" Target="../media/image10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svg" /><Relationship Id="rId1" Type="http://schemas.openxmlformats.org/officeDocument/2006/relationships/image" Target="../media/image7.png" /><Relationship Id="rId4" Type="http://schemas.openxmlformats.org/officeDocument/2006/relationships/image" Target="../media/image10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4AE30-BFA9-4160-BA8A-53928DDFD7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564A76-71D0-4CD3-90E3-29F47D1E2C7B}">
      <dgm:prSet/>
      <dgm:spPr/>
      <dgm:t>
        <a:bodyPr/>
        <a:lstStyle/>
        <a:p>
          <a:pPr>
            <a:defRPr cap="all"/>
          </a:pPr>
          <a:r>
            <a:rPr lang="en-US"/>
            <a:t>感谢大家的聆听</a:t>
          </a:r>
        </a:p>
      </dgm:t>
    </dgm:pt>
    <dgm:pt modelId="{2160A902-0984-48DC-B9F1-E4F1F0E4BE33}" type="parTrans" cxnId="{907BB58B-8E55-43B5-9225-A3E7B2C3F4E6}">
      <dgm:prSet/>
      <dgm:spPr/>
      <dgm:t>
        <a:bodyPr/>
        <a:lstStyle/>
        <a:p>
          <a:endParaRPr lang="en-US"/>
        </a:p>
      </dgm:t>
    </dgm:pt>
    <dgm:pt modelId="{981B9233-0D89-4AD8-8E5C-98EA99CE39DB}" type="sibTrans" cxnId="{907BB58B-8E55-43B5-9225-A3E7B2C3F4E6}">
      <dgm:prSet/>
      <dgm:spPr/>
      <dgm:t>
        <a:bodyPr/>
        <a:lstStyle/>
        <a:p>
          <a:endParaRPr lang="en-US"/>
        </a:p>
      </dgm:t>
    </dgm:pt>
    <dgm:pt modelId="{E907D596-3E9C-43E4-9705-0A54E7240E89}">
      <dgm:prSet/>
      <dgm:spPr/>
      <dgm:t>
        <a:bodyPr/>
        <a:lstStyle/>
        <a:p>
          <a:pPr>
            <a:defRPr cap="all"/>
          </a:pPr>
          <a:r>
            <a:rPr lang="en-US"/>
            <a:t>Powered by OpenAI</a:t>
          </a:r>
        </a:p>
      </dgm:t>
    </dgm:pt>
    <dgm:pt modelId="{D51B97D7-99E7-42D5-B18F-67BCDCF2FA56}" type="parTrans" cxnId="{22C60870-7CA7-406A-A277-DD015D1D1FD1}">
      <dgm:prSet/>
      <dgm:spPr/>
      <dgm:t>
        <a:bodyPr/>
        <a:lstStyle/>
        <a:p>
          <a:endParaRPr lang="en-US"/>
        </a:p>
      </dgm:t>
    </dgm:pt>
    <dgm:pt modelId="{B742D215-A910-4D24-81E1-6680C0C3C09A}" type="sibTrans" cxnId="{22C60870-7CA7-406A-A277-DD015D1D1FD1}">
      <dgm:prSet/>
      <dgm:spPr/>
      <dgm:t>
        <a:bodyPr/>
        <a:lstStyle/>
        <a:p>
          <a:endParaRPr lang="en-US"/>
        </a:p>
      </dgm:t>
    </dgm:pt>
    <dgm:pt modelId="{578D552D-EEDA-4E1D-8FFF-9F73051BF99B}" type="pres">
      <dgm:prSet presAssocID="{48E4AE30-BFA9-4160-BA8A-53928DDFD7EA}" presName="root" presStyleCnt="0">
        <dgm:presLayoutVars>
          <dgm:dir/>
          <dgm:resizeHandles val="exact"/>
        </dgm:presLayoutVars>
      </dgm:prSet>
      <dgm:spPr/>
    </dgm:pt>
    <dgm:pt modelId="{EC5370A0-C956-40BC-A06F-7C7B5ABFC26F}" type="pres">
      <dgm:prSet presAssocID="{67564A76-71D0-4CD3-90E3-29F47D1E2C7B}" presName="compNode" presStyleCnt="0"/>
      <dgm:spPr/>
    </dgm:pt>
    <dgm:pt modelId="{037E7327-BF85-4FDB-BBD7-012EF95332FC}" type="pres">
      <dgm:prSet presAssocID="{67564A76-71D0-4CD3-90E3-29F47D1E2C7B}" presName="iconBgRect" presStyleLbl="bgShp" presStyleIdx="0" presStyleCnt="2"/>
      <dgm:spPr/>
    </dgm:pt>
    <dgm:pt modelId="{EFE454D1-F062-40D9-A63F-41801D77B2B1}" type="pres">
      <dgm:prSet presAssocID="{67564A76-71D0-4CD3-90E3-29F47D1E2C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5581E8C-AEAC-4879-A9A6-39E2315DDBF8}" type="pres">
      <dgm:prSet presAssocID="{67564A76-71D0-4CD3-90E3-29F47D1E2C7B}" presName="spaceRect" presStyleCnt="0"/>
      <dgm:spPr/>
    </dgm:pt>
    <dgm:pt modelId="{0F01A466-727D-4E3E-BF32-FB256BB8479F}" type="pres">
      <dgm:prSet presAssocID="{67564A76-71D0-4CD3-90E3-29F47D1E2C7B}" presName="textRect" presStyleLbl="revTx" presStyleIdx="0" presStyleCnt="2">
        <dgm:presLayoutVars>
          <dgm:chMax val="1"/>
          <dgm:chPref val="1"/>
        </dgm:presLayoutVars>
      </dgm:prSet>
      <dgm:spPr/>
    </dgm:pt>
    <dgm:pt modelId="{01C872ED-ABE1-401E-9B89-EDC64A6EBFDB}" type="pres">
      <dgm:prSet presAssocID="{981B9233-0D89-4AD8-8E5C-98EA99CE39DB}" presName="sibTrans" presStyleCnt="0"/>
      <dgm:spPr/>
    </dgm:pt>
    <dgm:pt modelId="{6CA9A1C3-6A03-4262-A8B0-1EAD74E14A2E}" type="pres">
      <dgm:prSet presAssocID="{E907D596-3E9C-43E4-9705-0A54E7240E89}" presName="compNode" presStyleCnt="0"/>
      <dgm:spPr/>
    </dgm:pt>
    <dgm:pt modelId="{DA8B3659-F217-4482-B063-8D2C1D8D751D}" type="pres">
      <dgm:prSet presAssocID="{E907D596-3E9C-43E4-9705-0A54E7240E89}" presName="iconBgRect" presStyleLbl="bgShp" presStyleIdx="1" presStyleCnt="2"/>
      <dgm:spPr/>
    </dgm:pt>
    <dgm:pt modelId="{3E8F14EC-12EF-4F8F-BB3F-7783145C76C4}" type="pres">
      <dgm:prSet presAssocID="{E907D596-3E9C-43E4-9705-0A54E7240E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72C6DBD-79B0-4243-BBC8-6F5BC4044D3B}" type="pres">
      <dgm:prSet presAssocID="{E907D596-3E9C-43E4-9705-0A54E7240E89}" presName="spaceRect" presStyleCnt="0"/>
      <dgm:spPr/>
    </dgm:pt>
    <dgm:pt modelId="{D1F59687-DFE8-483B-92E2-9F6011B23D58}" type="pres">
      <dgm:prSet presAssocID="{E907D596-3E9C-43E4-9705-0A54E7240E8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C93C607-8A1F-4986-ABC3-D7E6DFADF071}" type="presOf" srcId="{67564A76-71D0-4CD3-90E3-29F47D1E2C7B}" destId="{0F01A466-727D-4E3E-BF32-FB256BB8479F}" srcOrd="0" destOrd="0" presId="urn:microsoft.com/office/officeart/2018/5/layout/IconCircleLabelList"/>
    <dgm:cxn modelId="{22C60870-7CA7-406A-A277-DD015D1D1FD1}" srcId="{48E4AE30-BFA9-4160-BA8A-53928DDFD7EA}" destId="{E907D596-3E9C-43E4-9705-0A54E7240E89}" srcOrd="1" destOrd="0" parTransId="{D51B97D7-99E7-42D5-B18F-67BCDCF2FA56}" sibTransId="{B742D215-A910-4D24-81E1-6680C0C3C09A}"/>
    <dgm:cxn modelId="{907BB58B-8E55-43B5-9225-A3E7B2C3F4E6}" srcId="{48E4AE30-BFA9-4160-BA8A-53928DDFD7EA}" destId="{67564A76-71D0-4CD3-90E3-29F47D1E2C7B}" srcOrd="0" destOrd="0" parTransId="{2160A902-0984-48DC-B9F1-E4F1F0E4BE33}" sibTransId="{981B9233-0D89-4AD8-8E5C-98EA99CE39DB}"/>
    <dgm:cxn modelId="{83F66EA0-DFA8-43FE-B378-A60833F5BD68}" type="presOf" srcId="{48E4AE30-BFA9-4160-BA8A-53928DDFD7EA}" destId="{578D552D-EEDA-4E1D-8FFF-9F73051BF99B}" srcOrd="0" destOrd="0" presId="urn:microsoft.com/office/officeart/2018/5/layout/IconCircleLabelList"/>
    <dgm:cxn modelId="{469BA8B6-9AB9-48F0-AA0E-5274D0F5EB53}" type="presOf" srcId="{E907D596-3E9C-43E4-9705-0A54E7240E89}" destId="{D1F59687-DFE8-483B-92E2-9F6011B23D58}" srcOrd="0" destOrd="0" presId="urn:microsoft.com/office/officeart/2018/5/layout/IconCircleLabelList"/>
    <dgm:cxn modelId="{B82506FB-A4FA-416A-9B5A-56295421C73C}" type="presParOf" srcId="{578D552D-EEDA-4E1D-8FFF-9F73051BF99B}" destId="{EC5370A0-C956-40BC-A06F-7C7B5ABFC26F}" srcOrd="0" destOrd="0" presId="urn:microsoft.com/office/officeart/2018/5/layout/IconCircleLabelList"/>
    <dgm:cxn modelId="{280E5A7B-694E-4833-A055-E65D9DC33C31}" type="presParOf" srcId="{EC5370A0-C956-40BC-A06F-7C7B5ABFC26F}" destId="{037E7327-BF85-4FDB-BBD7-012EF95332FC}" srcOrd="0" destOrd="0" presId="urn:microsoft.com/office/officeart/2018/5/layout/IconCircleLabelList"/>
    <dgm:cxn modelId="{54C22714-BFF7-4CB2-8F85-D14A4964AAD5}" type="presParOf" srcId="{EC5370A0-C956-40BC-A06F-7C7B5ABFC26F}" destId="{EFE454D1-F062-40D9-A63F-41801D77B2B1}" srcOrd="1" destOrd="0" presId="urn:microsoft.com/office/officeart/2018/5/layout/IconCircleLabelList"/>
    <dgm:cxn modelId="{1D77C573-30F5-47B1-BABB-399FAD47C490}" type="presParOf" srcId="{EC5370A0-C956-40BC-A06F-7C7B5ABFC26F}" destId="{E5581E8C-AEAC-4879-A9A6-39E2315DDBF8}" srcOrd="2" destOrd="0" presId="urn:microsoft.com/office/officeart/2018/5/layout/IconCircleLabelList"/>
    <dgm:cxn modelId="{3AD68391-BB5D-4822-8EA5-C20691CE86E5}" type="presParOf" srcId="{EC5370A0-C956-40BC-A06F-7C7B5ABFC26F}" destId="{0F01A466-727D-4E3E-BF32-FB256BB8479F}" srcOrd="3" destOrd="0" presId="urn:microsoft.com/office/officeart/2018/5/layout/IconCircleLabelList"/>
    <dgm:cxn modelId="{A1E165C8-EE9E-4E88-81D6-1F0EC3E41B27}" type="presParOf" srcId="{578D552D-EEDA-4E1D-8FFF-9F73051BF99B}" destId="{01C872ED-ABE1-401E-9B89-EDC64A6EBFDB}" srcOrd="1" destOrd="0" presId="urn:microsoft.com/office/officeart/2018/5/layout/IconCircleLabelList"/>
    <dgm:cxn modelId="{1D1D7432-FF8C-4650-AC38-CA5DE84273D3}" type="presParOf" srcId="{578D552D-EEDA-4E1D-8FFF-9F73051BF99B}" destId="{6CA9A1C3-6A03-4262-A8B0-1EAD74E14A2E}" srcOrd="2" destOrd="0" presId="urn:microsoft.com/office/officeart/2018/5/layout/IconCircleLabelList"/>
    <dgm:cxn modelId="{723763C5-2047-4FE1-A567-0D105C14CEF4}" type="presParOf" srcId="{6CA9A1C3-6A03-4262-A8B0-1EAD74E14A2E}" destId="{DA8B3659-F217-4482-B063-8D2C1D8D751D}" srcOrd="0" destOrd="0" presId="urn:microsoft.com/office/officeart/2018/5/layout/IconCircleLabelList"/>
    <dgm:cxn modelId="{DF717890-E80D-4BCC-9D70-F441EADD3664}" type="presParOf" srcId="{6CA9A1C3-6A03-4262-A8B0-1EAD74E14A2E}" destId="{3E8F14EC-12EF-4F8F-BB3F-7783145C76C4}" srcOrd="1" destOrd="0" presId="urn:microsoft.com/office/officeart/2018/5/layout/IconCircleLabelList"/>
    <dgm:cxn modelId="{670F37E3-C9FD-4B52-8089-572DCDE8DE86}" type="presParOf" srcId="{6CA9A1C3-6A03-4262-A8B0-1EAD74E14A2E}" destId="{B72C6DBD-79B0-4243-BBC8-6F5BC4044D3B}" srcOrd="2" destOrd="0" presId="urn:microsoft.com/office/officeart/2018/5/layout/IconCircleLabelList"/>
    <dgm:cxn modelId="{D783EAA4-470F-4E0C-A55A-1E25B24E68A0}" type="presParOf" srcId="{6CA9A1C3-6A03-4262-A8B0-1EAD74E14A2E}" destId="{D1F59687-DFE8-483B-92E2-9F6011B23D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E7327-BF85-4FDB-BBD7-012EF95332FC}">
      <dsp:nvSpPr>
        <dsp:cNvPr id="0" name=""/>
        <dsp:cNvSpPr/>
      </dsp:nvSpPr>
      <dsp:spPr>
        <a:xfrm>
          <a:off x="2697440" y="4593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454D1-F062-40D9-A63F-41801D77B2B1}">
      <dsp:nvSpPr>
        <dsp:cNvPr id="0" name=""/>
        <dsp:cNvSpPr/>
      </dsp:nvSpPr>
      <dsp:spPr>
        <a:xfrm>
          <a:off x="3070378" y="37753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A466-727D-4E3E-BF32-FB256BB8479F}">
      <dsp:nvSpPr>
        <dsp:cNvPr id="0" name=""/>
        <dsp:cNvSpPr/>
      </dsp:nvSpPr>
      <dsp:spPr>
        <a:xfrm>
          <a:off x="2138034" y="229959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感谢大家的聆听</a:t>
          </a:r>
        </a:p>
      </dsp:txBody>
      <dsp:txXfrm>
        <a:off x="2138034" y="2299594"/>
        <a:ext cx="2868750" cy="720000"/>
      </dsp:txXfrm>
    </dsp:sp>
    <dsp:sp modelId="{DA8B3659-F217-4482-B063-8D2C1D8D751D}">
      <dsp:nvSpPr>
        <dsp:cNvPr id="0" name=""/>
        <dsp:cNvSpPr/>
      </dsp:nvSpPr>
      <dsp:spPr>
        <a:xfrm>
          <a:off x="6068221" y="4593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F14EC-12EF-4F8F-BB3F-7783145C76C4}">
      <dsp:nvSpPr>
        <dsp:cNvPr id="0" name=""/>
        <dsp:cNvSpPr/>
      </dsp:nvSpPr>
      <dsp:spPr>
        <a:xfrm>
          <a:off x="6441159" y="37753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59687-DFE8-483B-92E2-9F6011B23D58}">
      <dsp:nvSpPr>
        <dsp:cNvPr id="0" name=""/>
        <dsp:cNvSpPr/>
      </dsp:nvSpPr>
      <dsp:spPr>
        <a:xfrm>
          <a:off x="5508815" y="229959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Powered by OpenAI</a:t>
          </a:r>
        </a:p>
      </dsp:txBody>
      <dsp:txXfrm>
        <a:off x="5508815" y="2299594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2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34A86-FE14-3355-6A4A-FE1743B70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68" b="21868"/>
          <a:stretch/>
        </p:blipFill>
        <p:spPr>
          <a:xfrm>
            <a:off x="317950" y="914401"/>
            <a:ext cx="6283333" cy="542188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72483" y="675627"/>
            <a:ext cx="9144000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红楼梦家族兴衰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4747993" y="350274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李逸轩 华云豪
2024/4/30
</a:t>
            </a:r>
          </a:p>
        </p:txBody>
      </p:sp>
    </p:spTree>
    <p:extLst>
      <p:ext uri="{BB962C8B-B14F-4D97-AF65-F5344CB8AC3E}">
        <p14:creationId xmlns:p14="http://schemas.microsoft.com/office/powerpoint/2010/main" val="21329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18F32-7243-F190-38B8-23969AE79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68" b="21868"/>
          <a:stretch/>
        </p:blipFill>
        <p:spPr>
          <a:xfrm>
            <a:off x="537882" y="722216"/>
            <a:ext cx="6305136" cy="507224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47993" y="-471915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四大家族介绍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983757" y="2291942"/>
            <a:ext cx="4930085" cy="227411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红楼梦中有四大家族，分别为贾家，史家，王家和薛家。红楼梦内容也主要是围绕贾家展开。今天，我们就从贾府的兴衰来看红楼梦家族兴衰。</a:t>
            </a:r>
          </a:p>
        </p:txBody>
      </p:sp>
    </p:spTree>
    <p:extLst>
      <p:ext uri="{BB962C8B-B14F-4D97-AF65-F5344CB8AC3E}">
        <p14:creationId xmlns:p14="http://schemas.microsoft.com/office/powerpoint/2010/main" val="51218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63282" y="-117388"/>
            <a:ext cx="10287000" cy="255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贾家的繁荣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87674" y="2797546"/>
            <a:ext cx="4638216" cy="194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贾家在贾元春入宫后，成为皇亲国戚，家族繁荣到了顶峰。贾府生活变得异常奢华：兴建大观园，里面各种亭台楼阁，小桥流水。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789A-679F-2F08-9E6E-E7C77C1D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" y="719002"/>
            <a:ext cx="54186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7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贾家的奢华生活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4454" y="3068255"/>
            <a:ext cx="5796580" cy="2986087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贾家的奢华还体现在美食上：茄鲞是一道非常美味的菜肴，这道菜的制作过程非常复杂，需要用到巧妙的烹饪技巧和丰富的调味品。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刘姥姥二进大观园是就评价道菜中虽然有个“茄”字，但已经没有茄子的样了。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39581-5169-3F83-5DF3-FC3DA3E78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0" r="21380"/>
          <a:stretch/>
        </p:blipFill>
        <p:spPr>
          <a:xfrm>
            <a:off x="7828197" y="0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534570" y="4578468"/>
            <a:ext cx="7119810" cy="9885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贾家的衰落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52500" y="5658443"/>
            <a:ext cx="102870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俗话说：“兴久必衰”。贾家内的各种问题综合叠加，最后导致了贾家的衰落。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06188-6E30-A4D5-D360-8A7C9CFC1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59" y="157321"/>
            <a:ext cx="4375433" cy="43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17641-B7BA-4826-BC7C-92172791C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贾家衰落的原因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52500" y="3602038"/>
            <a:ext cx="102870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贾家的衰落一个原因就是家族内的问题——生活奢华淫荡，以公谋私、权利斗争。另一个原因就外部变化——贾元妃薨逝、北静王失势。外部靠山的崩塌导致贾家难以在封建社会的官场中生存下去。</a:t>
            </a:r>
          </a:p>
        </p:txBody>
      </p:sp>
    </p:spTree>
    <p:extLst>
      <p:ext uri="{BB962C8B-B14F-4D97-AF65-F5344CB8AC3E}">
        <p14:creationId xmlns:p14="http://schemas.microsoft.com/office/powerpoint/2010/main" val="373301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家族兴衰的深层意义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2986087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家族兴衰反映了封建社会的制度弊端和道德沦丧、揭示了人性的复杂性和弱点、也体现了社会结构和经济因素对家族命运的影响，以及个人命运与家族兴衰的紧密联系。这些因素相互交织、相互作用，共同构成了《红楼梦》中家族兴衰的复杂画卷。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一组五颜六色的木棒人偶">
            <a:extLst>
              <a:ext uri="{FF2B5EF4-FFF2-40B4-BE49-F238E27FC236}">
                <a16:creationId xmlns:a16="http://schemas.microsoft.com/office/drawing/2014/main" id="{D4296782-C14B-35E4-5688-F2CB661AF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929" r="30519" b="9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745BE2A-51FC-4767-8F23-FD32F628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2000">
                <a:srgbClr val="504CE5">
                  <a:alpha val="40000"/>
                </a:srgb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结束页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7B328B3-0F5B-AA48-3B77-7835C721B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952636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88457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1B2831"/>
      </a:dk2>
      <a:lt2>
        <a:srgbClr val="F0F3F0"/>
      </a:lt2>
      <a:accent1>
        <a:srgbClr val="E129E7"/>
      </a:accent1>
      <a:accent2>
        <a:srgbClr val="8117D5"/>
      </a:accent2>
      <a:accent3>
        <a:srgbClr val="492FE7"/>
      </a:accent3>
      <a:accent4>
        <a:srgbClr val="174CD5"/>
      </a:accent4>
      <a:accent5>
        <a:srgbClr val="29ADE7"/>
      </a:accent5>
      <a:accent6>
        <a:srgbClr val="15C1AE"/>
      </a:accent6>
      <a:hlink>
        <a:srgbClr val="389F35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LuminousVTI</vt:lpstr>
      <vt:lpstr>红楼梦家族兴衰</vt:lpstr>
      <vt:lpstr>四大家族介绍</vt:lpstr>
      <vt:lpstr>贾家的繁荣</vt:lpstr>
      <vt:lpstr>贾家的奢华生活</vt:lpstr>
      <vt:lpstr>贾家的衰落</vt:lpstr>
      <vt:lpstr>贾家衰落的原因</vt:lpstr>
      <vt:lpstr>家族兴衰的深层意义</vt:lpstr>
      <vt:lpstr>结束页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红楼梦家族兴衰</dc:title>
  <dc:creator>li yixvan</dc:creator>
  <cp:lastModifiedBy>li yixvan</cp:lastModifiedBy>
  <cp:revision>3</cp:revision>
  <dcterms:created xsi:type="dcterms:W3CDTF">2024-04-27T13:37:08Z</dcterms:created>
  <dcterms:modified xsi:type="dcterms:W3CDTF">2024-04-27T14:04:46Z</dcterms:modified>
</cp:coreProperties>
</file>