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285" r:id="rId4"/>
    <p:sldId id="650" r:id="rId6"/>
    <p:sldId id="987" r:id="rId7"/>
    <p:sldId id="942" r:id="rId8"/>
  </p:sldIdLst>
  <p:sldSz cx="12192000" cy="6858000"/>
  <p:notesSz cx="6887845" cy="100203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鞠大龙" initials="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34879D"/>
    <a:srgbClr val="91CBDB"/>
    <a:srgbClr val="07708D"/>
    <a:srgbClr val="01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0402" autoAdjust="0"/>
  </p:normalViewPr>
  <p:slideViewPr>
    <p:cSldViewPr snapToGrid="0">
      <p:cViewPr varScale="1">
        <p:scale>
          <a:sx n="63" d="100"/>
          <a:sy n="63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27A86CE-BC86-4F85-B741-D2692B6AB0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5E34BB4-F745-4BE3-B9E8-BCB6236192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5B871-C7C0-47C6-8BA6-9881E57DA6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02165" y="496570"/>
            <a:ext cx="2341880" cy="490220"/>
            <a:chOff x="15426" y="432"/>
            <a:chExt cx="3688" cy="77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6" y="432"/>
              <a:ext cx="651" cy="741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>
              <a:off x="16234" y="477"/>
              <a:ext cx="0" cy="709"/>
            </a:xfrm>
            <a:prstGeom prst="line">
              <a:avLst/>
            </a:prstGeom>
            <a:ln>
              <a:solidFill>
                <a:srgbClr val="0171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6299" y="432"/>
              <a:ext cx="247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71C5"/>
                  </a:solidFill>
                </a:rPr>
                <a:t>魅客科创中心</a:t>
              </a:r>
              <a:endParaRPr lang="zh-CN" altLang="en-US" sz="1600" b="1" dirty="0">
                <a:solidFill>
                  <a:srgbClr val="0171C5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99" y="818"/>
              <a:ext cx="281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171C5"/>
                  </a:solidFill>
                </a:rPr>
                <a:t>XMaker Innovation Center</a:t>
              </a:r>
              <a:endParaRPr lang="en-US" altLang="zh-CN" sz="1000" b="1" dirty="0">
                <a:solidFill>
                  <a:srgbClr val="0171C5"/>
                </a:solidFill>
              </a:endParaRPr>
            </a:p>
          </p:txBody>
        </p:sp>
      </p:grpSp>
      <p:cxnSp>
        <p:nvCxnSpPr>
          <p:cNvPr id="2" name="直接连接符 1"/>
          <p:cNvCxnSpPr/>
          <p:nvPr userDrawn="1"/>
        </p:nvCxnSpPr>
        <p:spPr>
          <a:xfrm flipV="1">
            <a:off x="609600" y="1135380"/>
            <a:ext cx="1103439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41275"/>
            <a:ext cx="11342370" cy="1325880"/>
          </a:xfrm>
        </p:spPr>
        <p:txBody>
          <a:bodyPr/>
          <a:lstStyle>
            <a:lvl1pPr>
              <a:def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356350"/>
            <a:ext cx="20447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1C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8B3-8DCE-46E2-8138-2ACD2875D8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 userDrawn="1"/>
        </p:nvCxnSpPr>
        <p:spPr>
          <a:xfrm>
            <a:off x="1298308" y="1174830"/>
            <a:ext cx="10284092" cy="2189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426634" y="5585641"/>
            <a:ext cx="9786937" cy="14177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5718" flipV="1">
            <a:off x="8764051" y="416343"/>
            <a:ext cx="427056" cy="42705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2" y="289230"/>
            <a:ext cx="681469" cy="671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58" y="143427"/>
            <a:ext cx="1106050" cy="11060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659">
            <a:off x="10738267" y="358100"/>
            <a:ext cx="543543" cy="543543"/>
          </a:xfrm>
          <a:prstGeom prst="rect">
            <a:avLst/>
          </a:prstGeom>
        </p:spPr>
      </p:pic>
      <p:cxnSp>
        <p:nvCxnSpPr>
          <p:cNvPr id="40" name="直接连接符 39"/>
          <p:cNvCxnSpPr/>
          <p:nvPr userDrawn="1"/>
        </p:nvCxnSpPr>
        <p:spPr>
          <a:xfrm>
            <a:off x="7921953" y="3624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魅客科创中心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72097" y="164180"/>
            <a:ext cx="3096725" cy="10326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2435">
            <a:off x="9733220" y="378845"/>
            <a:ext cx="507936" cy="507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2436">
            <a:off x="2714745" y="481893"/>
            <a:ext cx="497692" cy="400605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02165" y="496570"/>
            <a:ext cx="2341880" cy="490220"/>
            <a:chOff x="15426" y="432"/>
            <a:chExt cx="3688" cy="77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6" y="432"/>
              <a:ext cx="651" cy="741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>
              <a:off x="16234" y="477"/>
              <a:ext cx="0" cy="709"/>
            </a:xfrm>
            <a:prstGeom prst="line">
              <a:avLst/>
            </a:prstGeom>
            <a:ln>
              <a:solidFill>
                <a:srgbClr val="0171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6299" y="432"/>
              <a:ext cx="247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71C5"/>
                  </a:solidFill>
                </a:rPr>
                <a:t>魅客科创中心</a:t>
              </a:r>
              <a:endParaRPr lang="zh-CN" altLang="en-US" sz="1600" b="1" dirty="0">
                <a:solidFill>
                  <a:srgbClr val="0171C5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99" y="818"/>
              <a:ext cx="281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171C5"/>
                  </a:solidFill>
                </a:rPr>
                <a:t>XMaker Innovation Center</a:t>
              </a:r>
              <a:endParaRPr lang="en-US" altLang="zh-CN" sz="1000" b="1" dirty="0">
                <a:solidFill>
                  <a:srgbClr val="0171C5"/>
                </a:solidFill>
              </a:endParaRPr>
            </a:p>
          </p:txBody>
        </p:sp>
      </p:grpSp>
      <p:cxnSp>
        <p:nvCxnSpPr>
          <p:cNvPr id="2" name="直接连接符 1"/>
          <p:cNvCxnSpPr/>
          <p:nvPr userDrawn="1"/>
        </p:nvCxnSpPr>
        <p:spPr>
          <a:xfrm flipV="1">
            <a:off x="609600" y="1135380"/>
            <a:ext cx="1103439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41275"/>
            <a:ext cx="11342370" cy="1325880"/>
          </a:xfrm>
        </p:spPr>
        <p:txBody>
          <a:bodyPr/>
          <a:lstStyle>
            <a:lvl1pPr>
              <a:def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356350"/>
            <a:ext cx="20447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1C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8B3-8DCE-46E2-8138-2ACD2875D8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4815" y="2883535"/>
            <a:ext cx="11342370" cy="132588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8" name="图片 7" descr="魅客科创中心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0205" y="0"/>
            <a:ext cx="3830955" cy="1276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 userDrawn="1"/>
        </p:nvCxnSpPr>
        <p:spPr>
          <a:xfrm>
            <a:off x="1298308" y="1174830"/>
            <a:ext cx="10284092" cy="2189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426634" y="5585641"/>
            <a:ext cx="9786937" cy="14177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5718" flipV="1">
            <a:off x="8764051" y="416343"/>
            <a:ext cx="427056" cy="42705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2" y="289230"/>
            <a:ext cx="681469" cy="671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58" y="143427"/>
            <a:ext cx="1106050" cy="11060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659">
            <a:off x="10738267" y="358100"/>
            <a:ext cx="543543" cy="543543"/>
          </a:xfrm>
          <a:prstGeom prst="rect">
            <a:avLst/>
          </a:prstGeom>
        </p:spPr>
      </p:pic>
      <p:cxnSp>
        <p:nvCxnSpPr>
          <p:cNvPr id="40" name="直接连接符 39"/>
          <p:cNvCxnSpPr/>
          <p:nvPr userDrawn="1"/>
        </p:nvCxnSpPr>
        <p:spPr>
          <a:xfrm>
            <a:off x="7921953" y="3624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魅客科创中心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72097" y="164180"/>
            <a:ext cx="3096725" cy="10326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2435">
            <a:off x="9733220" y="378845"/>
            <a:ext cx="507936" cy="507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2436">
            <a:off x="2714745" y="481893"/>
            <a:ext cx="497692" cy="400605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080" y="2783205"/>
            <a:ext cx="6490335" cy="129095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pPr algn="l">
              <a:lnSpc>
                <a:spcPct val="150000"/>
              </a:lnSpc>
            </a:pPr>
            <a:r>
              <a:rPr kumimoji="1"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Getting Started with</a:t>
            </a:r>
            <a:br>
              <a:rPr kumimoji="1"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</a:br>
            <a:r>
              <a:rPr kumimoji="1"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       </a:t>
            </a:r>
            <a:r>
              <a:rPr kumimoji="1"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github</a:t>
            </a:r>
            <a:r>
              <a:rPr kumimoji="1"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入门</a:t>
            </a:r>
            <a:endParaRPr kumimoji="1"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5" name="图片 4" descr="GitHub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835" y="1713230"/>
            <a:ext cx="4385945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1C5"/>
                </a:solidFill>
                <a:sym typeface="等线" panose="02010600030101010101" charset="-122"/>
              </a:rPr>
              <a:t>www.github.com</a:t>
            </a:r>
            <a:endParaRPr lang="en-US" altLang="zh-CN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1228090"/>
            <a:ext cx="9542780" cy="49739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780806" y="6237487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生产力工具，为协作而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1C5"/>
                </a:solidFill>
                <a:sym typeface="等线" panose="02010600030101010101" charset="-122"/>
              </a:rPr>
              <a:t>步骤</a:t>
            </a:r>
            <a:endParaRPr lang="zh-CN" altLang="en-US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9616" y="1788042"/>
            <a:ext cx="53263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注册，创建代码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编辑个人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r>
              <a:rPr lang="zh-CN" altLang="en-US"/>
              <a:t>参与！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114.7811023622048,&quot;width&quot;:5945.500787401575}"/>
</p:tagLst>
</file>

<file path=ppt/tags/tag2.xml><?xml version="1.0" encoding="utf-8"?>
<p:tagLst xmlns:p="http://schemas.openxmlformats.org/presentationml/2006/main">
  <p:tag name="KSO_WM_UNIT_PLACING_PICTURE_USER_VIEWPORT" val="{&quot;height&quot;:1114.7811023622048,&quot;width&quot;:5945.500787401575}"/>
</p:tagLst>
</file>

<file path=ppt/tags/tag3.xml><?xml version="1.0" encoding="utf-8"?>
<p:tagLst xmlns:p="http://schemas.openxmlformats.org/presentationml/2006/main">
  <p:tag name="KSO_WPP_MARK_KEY" val="35126e94-b4c9-4898-ad5b-b355fe86b6ee"/>
  <p:tag name="COMMONDATA" val="eyJoZGlkIjoiMjVhMTU1ZmIyN2ZmYTFiMzY4NGYzMTFiMWRjY2MyNT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13</Paragraphs>
  <Slides>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1_Office 主题​​</vt:lpstr>
      <vt:lpstr>Workshop：                    Google Dinosaur Device</vt:lpstr>
      <vt:lpstr>chrome://dino/</vt:lpstr>
      <vt:lpstr>流程</vt:lpstr>
      <vt:lpstr>谢谢参与！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7.31科技</dc:title>
  <dc:creator>XiTong1</dc:creator>
  <cp:lastModifiedBy>余晖</cp:lastModifiedBy>
  <cp:revision>252</cp:revision>
  <cp:lastPrinted>2020-09-01T07:04:00Z</cp:lastPrinted>
  <dcterms:created xsi:type="dcterms:W3CDTF">2017-07-28T02:51:00Z</dcterms:created>
  <dcterms:modified xsi:type="dcterms:W3CDTF">2022-12-08T14:59:03Z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9398327EA95243D5AB52775E563D9A7C</vt:lpwstr>
  </property>
</Properties>
</file>