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sldIdLst>
    <p:sldId id="285" r:id="rId4"/>
    <p:sldId id="650" r:id="rId6"/>
    <p:sldId id="986" r:id="rId7"/>
    <p:sldId id="987" r:id="rId8"/>
    <p:sldId id="989" r:id="rId9"/>
    <p:sldId id="990" r:id="rId10"/>
    <p:sldId id="942" r:id="rId11"/>
  </p:sldIdLst>
  <p:sldSz cx="12192000" cy="6858000"/>
  <p:notesSz cx="6887845" cy="100203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鞠大龙" initials="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  <a:srgbClr val="34879D"/>
    <a:srgbClr val="91CBDB"/>
    <a:srgbClr val="07708D"/>
    <a:srgbClr val="01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0402" autoAdjust="0"/>
  </p:normalViewPr>
  <p:slideViewPr>
    <p:cSldViewPr snapToGrid="0">
      <p:cViewPr varScale="1">
        <p:scale>
          <a:sx n="63" d="100"/>
          <a:sy n="63" d="100"/>
        </p:scale>
        <p:origin x="8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4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FB339-DE60-40B1-BA3C-4E027063BE77}" type="doc">
      <dgm:prSet loTypeId="urn:microsoft.com/office/officeart/2005/8/layout/process1" loCatId="process" qsTypeId="urn:microsoft.com/office/officeart/2005/8/quickstyle/simple2" qsCatId="simple" csTypeId="urn:microsoft.com/office/officeart/2005/8/colors/colorful1" csCatId="accent3" phldr="1"/>
      <dgm:spPr/>
      <dgm:t>
        <a:bodyPr/>
        <a:lstStyle/>
        <a:p>
          <a:endParaRPr lang="zh-CN" altLang="en-US"/>
        </a:p>
      </dgm:t>
    </dgm:pt>
    <dgm:pt modelId="{D1BF35C1-E139-4FF1-A6CA-7FAEBD86B1DB}">
      <dgm:prSet phldrT="[文本]"/>
      <dgm:spPr/>
      <dgm:t>
        <a:bodyPr/>
        <a:lstStyle/>
        <a:p>
          <a:r>
            <a:rPr lang="zh-CN" altLang="en-US" dirty="0"/>
            <a:t>确定问题</a:t>
          </a:r>
        </a:p>
      </dgm:t>
    </dgm:pt>
    <dgm:pt modelId="{FD2FA24B-B814-4CE7-B4E4-6FE2CEC8C5C7}" cxnId="{4E580707-94CD-438B-95CF-322FAA6F2967}" type="parTrans">
      <dgm:prSet/>
      <dgm:spPr/>
      <dgm:t>
        <a:bodyPr/>
        <a:lstStyle/>
        <a:p>
          <a:endParaRPr lang="zh-CN" altLang="en-US"/>
        </a:p>
      </dgm:t>
    </dgm:pt>
    <dgm:pt modelId="{CB2DFA3E-4CEE-47FD-9B38-09997003CBA3}" cxnId="{4E580707-94CD-438B-95CF-322FAA6F2967}" type="sibTrans">
      <dgm:prSet/>
      <dgm:spPr/>
      <dgm:t>
        <a:bodyPr/>
        <a:lstStyle/>
        <a:p>
          <a:endParaRPr lang="zh-CN" altLang="en-US"/>
        </a:p>
      </dgm:t>
    </dgm:pt>
    <dgm:pt modelId="{7AA8122E-6837-4EBA-8A88-9B2AF42FEC6B}">
      <dgm:prSet phldrT="[文本]"/>
      <dgm:spPr/>
      <dgm:t>
        <a:bodyPr/>
        <a:lstStyle/>
        <a:p>
          <a:r>
            <a:rPr lang="zh-CN" altLang="en-US" dirty="0"/>
            <a:t>制定方案</a:t>
          </a:r>
        </a:p>
      </dgm:t>
    </dgm:pt>
    <dgm:pt modelId="{135CCF19-6114-4057-8A3D-E8F31A039AFF}" cxnId="{396B0400-F543-4D20-9A9D-E0CA8E07A7CD}" type="parTrans">
      <dgm:prSet/>
      <dgm:spPr/>
      <dgm:t>
        <a:bodyPr/>
        <a:lstStyle/>
        <a:p>
          <a:endParaRPr lang="zh-CN" altLang="en-US"/>
        </a:p>
      </dgm:t>
    </dgm:pt>
    <dgm:pt modelId="{8070CD33-8474-4CDF-B0DD-403CE5D238CD}" cxnId="{396B0400-F543-4D20-9A9D-E0CA8E07A7CD}" type="sibTrans">
      <dgm:prSet/>
      <dgm:spPr/>
      <dgm:t>
        <a:bodyPr/>
        <a:lstStyle/>
        <a:p>
          <a:endParaRPr lang="zh-CN" altLang="en-US"/>
        </a:p>
      </dgm:t>
    </dgm:pt>
    <dgm:pt modelId="{A4CB92C0-CFCA-48D6-887F-B2FF8FF39D63}">
      <dgm:prSet/>
      <dgm:spPr/>
      <dgm:t>
        <a:bodyPr/>
        <a:lstStyle/>
        <a:p>
          <a:r>
            <a:rPr lang="zh-CN" altLang="en-US" dirty="0"/>
            <a:t>实施</a:t>
          </a:r>
        </a:p>
      </dgm:t>
    </dgm:pt>
    <dgm:pt modelId="{F1512133-38FB-4D86-90E0-E8E2C56271A9}" cxnId="{3BF5EC80-2C04-4E5D-8735-57311C16A47B}" type="parTrans">
      <dgm:prSet/>
      <dgm:spPr/>
      <dgm:t>
        <a:bodyPr/>
        <a:lstStyle/>
        <a:p>
          <a:endParaRPr lang="zh-CN" altLang="en-US"/>
        </a:p>
      </dgm:t>
    </dgm:pt>
    <dgm:pt modelId="{EF5FECA3-414E-4E69-B498-B907B0D10978}" cxnId="{3BF5EC80-2C04-4E5D-8735-57311C16A47B}" type="sibTrans">
      <dgm:prSet/>
      <dgm:spPr/>
      <dgm:t>
        <a:bodyPr/>
        <a:lstStyle/>
        <a:p>
          <a:endParaRPr lang="zh-CN" altLang="en-US"/>
        </a:p>
      </dgm:t>
    </dgm:pt>
    <dgm:pt modelId="{61B90385-ED84-4855-A197-025A20D9B308}">
      <dgm:prSet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03287A09-0446-4B3A-BA24-2E8E26C50057}" cxnId="{F5B519CC-847C-4944-8DBE-EC86F3FF6553}" type="parTrans">
      <dgm:prSet/>
      <dgm:spPr/>
      <dgm:t>
        <a:bodyPr/>
        <a:lstStyle/>
        <a:p>
          <a:endParaRPr lang="zh-CN" altLang="en-US"/>
        </a:p>
      </dgm:t>
    </dgm:pt>
    <dgm:pt modelId="{400C3185-099E-46EE-A36B-6CF32953D9A7}" cxnId="{F5B519CC-847C-4944-8DBE-EC86F3FF6553}" type="sibTrans">
      <dgm:prSet/>
      <dgm:spPr/>
      <dgm:t>
        <a:bodyPr/>
        <a:lstStyle/>
        <a:p>
          <a:endParaRPr lang="zh-CN" altLang="en-US"/>
        </a:p>
      </dgm:t>
    </dgm:pt>
    <dgm:pt modelId="{5C2326A3-D4DE-4C9C-8657-FDE4282D9B64}">
      <dgm:prSet/>
      <dgm:spPr/>
      <dgm:t>
        <a:bodyPr/>
        <a:lstStyle/>
        <a:p>
          <a:r>
            <a:rPr lang="zh-CN" altLang="en-US" dirty="0"/>
            <a:t>分享</a:t>
          </a:r>
        </a:p>
      </dgm:t>
    </dgm:pt>
    <dgm:pt modelId="{8D15226B-1B50-48ED-920B-0C8C656B6096}" cxnId="{939C225E-F620-4676-973B-A43A69FDDF6D}" type="parTrans">
      <dgm:prSet/>
      <dgm:spPr/>
      <dgm:t>
        <a:bodyPr/>
        <a:lstStyle/>
        <a:p>
          <a:endParaRPr lang="zh-CN" altLang="en-US"/>
        </a:p>
      </dgm:t>
    </dgm:pt>
    <dgm:pt modelId="{3D256EFF-FBEC-4C64-909E-4FBFC78F4113}" cxnId="{939C225E-F620-4676-973B-A43A69FDDF6D}" type="sibTrans">
      <dgm:prSet/>
      <dgm:spPr/>
      <dgm:t>
        <a:bodyPr/>
        <a:lstStyle/>
        <a:p>
          <a:endParaRPr lang="zh-CN" altLang="en-US"/>
        </a:p>
      </dgm:t>
    </dgm:pt>
    <dgm:pt modelId="{8379FE97-06D0-42DD-B839-E54700318B0A}" type="pres">
      <dgm:prSet presAssocID="{6B0FB339-DE60-40B1-BA3C-4E027063BE77}" presName="Name0" presStyleCnt="0">
        <dgm:presLayoutVars>
          <dgm:dir/>
          <dgm:resizeHandles val="exact"/>
        </dgm:presLayoutVars>
      </dgm:prSet>
      <dgm:spPr/>
    </dgm:pt>
    <dgm:pt modelId="{47D1D04D-437E-40E9-B888-F6962D0B641C}" type="pres">
      <dgm:prSet presAssocID="{D1BF35C1-E139-4FF1-A6CA-7FAEBD86B1DB}" presName="node" presStyleLbl="node1" presStyleIdx="0" presStyleCnt="5">
        <dgm:presLayoutVars>
          <dgm:bulletEnabled val="1"/>
        </dgm:presLayoutVars>
      </dgm:prSet>
      <dgm:spPr/>
    </dgm:pt>
    <dgm:pt modelId="{2F6519C0-D355-429B-816E-9EE11AD4B223}" type="pres">
      <dgm:prSet presAssocID="{CB2DFA3E-4CEE-47FD-9B38-09997003CBA3}" presName="sibTrans" presStyleLbl="sibTrans2D1" presStyleIdx="0" presStyleCnt="4"/>
      <dgm:spPr/>
    </dgm:pt>
    <dgm:pt modelId="{11E9FFF9-572F-4008-9B68-65008F04399D}" type="pres">
      <dgm:prSet presAssocID="{CB2DFA3E-4CEE-47FD-9B38-09997003CBA3}" presName="connectorText" presStyleLbl="sibTrans2D1" presStyleIdx="0" presStyleCnt="4"/>
      <dgm:spPr/>
    </dgm:pt>
    <dgm:pt modelId="{BC4D2B68-19AA-4D80-9B17-073783FF7C28}" type="pres">
      <dgm:prSet presAssocID="{7AA8122E-6837-4EBA-8A88-9B2AF42FEC6B}" presName="node" presStyleLbl="node1" presStyleIdx="1" presStyleCnt="5">
        <dgm:presLayoutVars>
          <dgm:bulletEnabled val="1"/>
        </dgm:presLayoutVars>
      </dgm:prSet>
      <dgm:spPr/>
    </dgm:pt>
    <dgm:pt modelId="{8A1869BE-4CF5-4FE6-979A-A4C96963BA8B}" type="pres">
      <dgm:prSet presAssocID="{8070CD33-8474-4CDF-B0DD-403CE5D238CD}" presName="sibTrans" presStyleLbl="sibTrans2D1" presStyleIdx="1" presStyleCnt="4"/>
      <dgm:spPr/>
    </dgm:pt>
    <dgm:pt modelId="{88F71556-5369-4344-8AC1-41BF213E10C8}" type="pres">
      <dgm:prSet presAssocID="{8070CD33-8474-4CDF-B0DD-403CE5D238CD}" presName="connectorText" presStyleLbl="sibTrans2D1" presStyleIdx="1" presStyleCnt="4"/>
      <dgm:spPr/>
    </dgm:pt>
    <dgm:pt modelId="{4924B92B-C7FA-4E39-93B4-8E678E153BE5}" type="pres">
      <dgm:prSet presAssocID="{A4CB92C0-CFCA-48D6-887F-B2FF8FF39D63}" presName="node" presStyleLbl="node1" presStyleIdx="2" presStyleCnt="5">
        <dgm:presLayoutVars>
          <dgm:bulletEnabled val="1"/>
        </dgm:presLayoutVars>
      </dgm:prSet>
      <dgm:spPr/>
    </dgm:pt>
    <dgm:pt modelId="{817D5594-ADC3-446A-AE0C-6DCBCB8960C2}" type="pres">
      <dgm:prSet presAssocID="{EF5FECA3-414E-4E69-B498-B907B0D10978}" presName="sibTrans" presStyleLbl="sibTrans2D1" presStyleIdx="2" presStyleCnt="4"/>
      <dgm:spPr/>
    </dgm:pt>
    <dgm:pt modelId="{9AAC4F15-5C0C-413C-9EC9-6C5C30C00A09}" type="pres">
      <dgm:prSet presAssocID="{EF5FECA3-414E-4E69-B498-B907B0D10978}" presName="connectorText" presStyleLbl="sibTrans2D1" presStyleIdx="2" presStyleCnt="4"/>
      <dgm:spPr/>
    </dgm:pt>
    <dgm:pt modelId="{1B8D612C-F785-4A4E-B3B9-BF0A92E81893}" type="pres">
      <dgm:prSet presAssocID="{61B90385-ED84-4855-A197-025A20D9B308}" presName="node" presStyleLbl="node1" presStyleIdx="3" presStyleCnt="5">
        <dgm:presLayoutVars>
          <dgm:bulletEnabled val="1"/>
        </dgm:presLayoutVars>
      </dgm:prSet>
      <dgm:spPr/>
    </dgm:pt>
    <dgm:pt modelId="{ADE9A088-A4EC-4AC1-9E8F-A2C7942BC4C1}" type="pres">
      <dgm:prSet presAssocID="{400C3185-099E-46EE-A36B-6CF32953D9A7}" presName="sibTrans" presStyleLbl="sibTrans2D1" presStyleIdx="3" presStyleCnt="4"/>
      <dgm:spPr/>
    </dgm:pt>
    <dgm:pt modelId="{7D1E7C0A-17EF-45C5-A93B-6C185269F19D}" type="pres">
      <dgm:prSet presAssocID="{400C3185-099E-46EE-A36B-6CF32953D9A7}" presName="connectorText" presStyleLbl="sibTrans2D1" presStyleIdx="3" presStyleCnt="4"/>
      <dgm:spPr/>
    </dgm:pt>
    <dgm:pt modelId="{1690579B-642D-48FE-8C50-F369A495DC63}" type="pres">
      <dgm:prSet presAssocID="{5C2326A3-D4DE-4C9C-8657-FDE4282D9B64}" presName="node" presStyleLbl="node1" presStyleIdx="4" presStyleCnt="5">
        <dgm:presLayoutVars>
          <dgm:bulletEnabled val="1"/>
        </dgm:presLayoutVars>
      </dgm:prSet>
      <dgm:spPr/>
    </dgm:pt>
  </dgm:ptLst>
  <dgm:cxnLst>
    <dgm:cxn modelId="{396B0400-F543-4D20-9A9D-E0CA8E07A7CD}" srcId="{6B0FB339-DE60-40B1-BA3C-4E027063BE77}" destId="{7AA8122E-6837-4EBA-8A88-9B2AF42FEC6B}" srcOrd="1" destOrd="0" parTransId="{135CCF19-6114-4057-8A3D-E8F31A039AFF}" sibTransId="{8070CD33-8474-4CDF-B0DD-403CE5D238CD}"/>
    <dgm:cxn modelId="{DE7F1706-C919-4C31-9603-3700267607D6}" type="presOf" srcId="{EF5FECA3-414E-4E69-B498-B907B0D10978}" destId="{817D5594-ADC3-446A-AE0C-6DCBCB8960C2}" srcOrd="0" destOrd="0" presId="urn:microsoft.com/office/officeart/2005/8/layout/process1"/>
    <dgm:cxn modelId="{4E580707-94CD-438B-95CF-322FAA6F2967}" srcId="{6B0FB339-DE60-40B1-BA3C-4E027063BE77}" destId="{D1BF35C1-E139-4FF1-A6CA-7FAEBD86B1DB}" srcOrd="0" destOrd="0" parTransId="{FD2FA24B-B814-4CE7-B4E4-6FE2CEC8C5C7}" sibTransId="{CB2DFA3E-4CEE-47FD-9B38-09997003CBA3}"/>
    <dgm:cxn modelId="{7FB19F29-1611-4058-84B2-585B69E8453D}" type="presOf" srcId="{400C3185-099E-46EE-A36B-6CF32953D9A7}" destId="{7D1E7C0A-17EF-45C5-A93B-6C185269F19D}" srcOrd="1" destOrd="0" presId="urn:microsoft.com/office/officeart/2005/8/layout/process1"/>
    <dgm:cxn modelId="{5078A229-6BD6-48B9-A83F-FEB94C1748C8}" type="presOf" srcId="{7AA8122E-6837-4EBA-8A88-9B2AF42FEC6B}" destId="{BC4D2B68-19AA-4D80-9B17-073783FF7C28}" srcOrd="0" destOrd="0" presId="urn:microsoft.com/office/officeart/2005/8/layout/process1"/>
    <dgm:cxn modelId="{21CD042C-9939-4635-87EB-7236DB212F97}" type="presOf" srcId="{CB2DFA3E-4CEE-47FD-9B38-09997003CBA3}" destId="{2F6519C0-D355-429B-816E-9EE11AD4B223}" srcOrd="0" destOrd="0" presId="urn:microsoft.com/office/officeart/2005/8/layout/process1"/>
    <dgm:cxn modelId="{939C225E-F620-4676-973B-A43A69FDDF6D}" srcId="{6B0FB339-DE60-40B1-BA3C-4E027063BE77}" destId="{5C2326A3-D4DE-4C9C-8657-FDE4282D9B64}" srcOrd="4" destOrd="0" parTransId="{8D15226B-1B50-48ED-920B-0C8C656B6096}" sibTransId="{3D256EFF-FBEC-4C64-909E-4FBFC78F4113}"/>
    <dgm:cxn modelId="{6DE4BB63-7727-4238-A257-19ED877883DB}" type="presOf" srcId="{8070CD33-8474-4CDF-B0DD-403CE5D238CD}" destId="{8A1869BE-4CF5-4FE6-979A-A4C96963BA8B}" srcOrd="0" destOrd="0" presId="urn:microsoft.com/office/officeart/2005/8/layout/process1"/>
    <dgm:cxn modelId="{42495758-DD60-4192-97E2-312C56C20169}" type="presOf" srcId="{CB2DFA3E-4CEE-47FD-9B38-09997003CBA3}" destId="{11E9FFF9-572F-4008-9B68-65008F04399D}" srcOrd="1" destOrd="0" presId="urn:microsoft.com/office/officeart/2005/8/layout/process1"/>
    <dgm:cxn modelId="{3BF5EC80-2C04-4E5D-8735-57311C16A47B}" srcId="{6B0FB339-DE60-40B1-BA3C-4E027063BE77}" destId="{A4CB92C0-CFCA-48D6-887F-B2FF8FF39D63}" srcOrd="2" destOrd="0" parTransId="{F1512133-38FB-4D86-90E0-E8E2C56271A9}" sibTransId="{EF5FECA3-414E-4E69-B498-B907B0D10978}"/>
    <dgm:cxn modelId="{F3B18F98-2834-4DA3-A135-8CA77098546B}" type="presOf" srcId="{400C3185-099E-46EE-A36B-6CF32953D9A7}" destId="{ADE9A088-A4EC-4AC1-9E8F-A2C7942BC4C1}" srcOrd="0" destOrd="0" presId="urn:microsoft.com/office/officeart/2005/8/layout/process1"/>
    <dgm:cxn modelId="{8913749F-C35F-4C5B-80FD-4F092EF04F46}" type="presOf" srcId="{8070CD33-8474-4CDF-B0DD-403CE5D238CD}" destId="{88F71556-5369-4344-8AC1-41BF213E10C8}" srcOrd="1" destOrd="0" presId="urn:microsoft.com/office/officeart/2005/8/layout/process1"/>
    <dgm:cxn modelId="{B3568BA6-86AD-43B3-B4E9-5F65A30369EA}" type="presOf" srcId="{A4CB92C0-CFCA-48D6-887F-B2FF8FF39D63}" destId="{4924B92B-C7FA-4E39-93B4-8E678E153BE5}" srcOrd="0" destOrd="0" presId="urn:microsoft.com/office/officeart/2005/8/layout/process1"/>
    <dgm:cxn modelId="{9F0C1FA8-86AE-4D6F-881B-0FC36B6DD895}" type="presOf" srcId="{5C2326A3-D4DE-4C9C-8657-FDE4282D9B64}" destId="{1690579B-642D-48FE-8C50-F369A495DC63}" srcOrd="0" destOrd="0" presId="urn:microsoft.com/office/officeart/2005/8/layout/process1"/>
    <dgm:cxn modelId="{CF409DB0-09AA-4241-A409-3DDAFBA565CB}" type="presOf" srcId="{D1BF35C1-E139-4FF1-A6CA-7FAEBD86B1DB}" destId="{47D1D04D-437E-40E9-B888-F6962D0B641C}" srcOrd="0" destOrd="0" presId="urn:microsoft.com/office/officeart/2005/8/layout/process1"/>
    <dgm:cxn modelId="{D2CF21C5-962F-4FF4-90B9-76E3F1F36C85}" type="presOf" srcId="{6B0FB339-DE60-40B1-BA3C-4E027063BE77}" destId="{8379FE97-06D0-42DD-B839-E54700318B0A}" srcOrd="0" destOrd="0" presId="urn:microsoft.com/office/officeart/2005/8/layout/process1"/>
    <dgm:cxn modelId="{F5B519CC-847C-4944-8DBE-EC86F3FF6553}" srcId="{6B0FB339-DE60-40B1-BA3C-4E027063BE77}" destId="{61B90385-ED84-4855-A197-025A20D9B308}" srcOrd="3" destOrd="0" parTransId="{03287A09-0446-4B3A-BA24-2E8E26C50057}" sibTransId="{400C3185-099E-46EE-A36B-6CF32953D9A7}"/>
    <dgm:cxn modelId="{683D2FDE-4480-4AAF-943A-DECC29725D13}" type="presOf" srcId="{61B90385-ED84-4855-A197-025A20D9B308}" destId="{1B8D612C-F785-4A4E-B3B9-BF0A92E81893}" srcOrd="0" destOrd="0" presId="urn:microsoft.com/office/officeart/2005/8/layout/process1"/>
    <dgm:cxn modelId="{F26BDDEE-939A-42A1-B0F7-6322B9D63EE7}" type="presOf" srcId="{EF5FECA3-414E-4E69-B498-B907B0D10978}" destId="{9AAC4F15-5C0C-413C-9EC9-6C5C30C00A09}" srcOrd="1" destOrd="0" presId="urn:microsoft.com/office/officeart/2005/8/layout/process1"/>
    <dgm:cxn modelId="{0014EB60-29B1-4C62-98AA-289F9142EE9D}" type="presParOf" srcId="{8379FE97-06D0-42DD-B839-E54700318B0A}" destId="{47D1D04D-437E-40E9-B888-F6962D0B641C}" srcOrd="0" destOrd="0" presId="urn:microsoft.com/office/officeart/2005/8/layout/process1"/>
    <dgm:cxn modelId="{A630EA15-DA25-442E-9212-F7640BA841AC}" type="presParOf" srcId="{8379FE97-06D0-42DD-B839-E54700318B0A}" destId="{2F6519C0-D355-429B-816E-9EE11AD4B223}" srcOrd="1" destOrd="0" presId="urn:microsoft.com/office/officeart/2005/8/layout/process1"/>
    <dgm:cxn modelId="{DEA8A3AB-FD3C-4ECD-A209-E86783AD48A5}" type="presParOf" srcId="{2F6519C0-D355-429B-816E-9EE11AD4B223}" destId="{11E9FFF9-572F-4008-9B68-65008F04399D}" srcOrd="0" destOrd="0" presId="urn:microsoft.com/office/officeart/2005/8/layout/process1"/>
    <dgm:cxn modelId="{E4A303D2-DCD7-4C83-AD7B-EB2671BFBBC9}" type="presParOf" srcId="{8379FE97-06D0-42DD-B839-E54700318B0A}" destId="{BC4D2B68-19AA-4D80-9B17-073783FF7C28}" srcOrd="2" destOrd="0" presId="urn:microsoft.com/office/officeart/2005/8/layout/process1"/>
    <dgm:cxn modelId="{9DC68618-F3C0-4C88-AC09-F8B30E9E6DAE}" type="presParOf" srcId="{8379FE97-06D0-42DD-B839-E54700318B0A}" destId="{8A1869BE-4CF5-4FE6-979A-A4C96963BA8B}" srcOrd="3" destOrd="0" presId="urn:microsoft.com/office/officeart/2005/8/layout/process1"/>
    <dgm:cxn modelId="{A1806C50-4259-4A9B-BF48-F97B38BDA667}" type="presParOf" srcId="{8A1869BE-4CF5-4FE6-979A-A4C96963BA8B}" destId="{88F71556-5369-4344-8AC1-41BF213E10C8}" srcOrd="0" destOrd="0" presId="urn:microsoft.com/office/officeart/2005/8/layout/process1"/>
    <dgm:cxn modelId="{92EA2FCA-9426-420C-8E35-56BEC1F6922C}" type="presParOf" srcId="{8379FE97-06D0-42DD-B839-E54700318B0A}" destId="{4924B92B-C7FA-4E39-93B4-8E678E153BE5}" srcOrd="4" destOrd="0" presId="urn:microsoft.com/office/officeart/2005/8/layout/process1"/>
    <dgm:cxn modelId="{DF71F7F3-2D9B-41A9-ADDA-E10ADBA287FA}" type="presParOf" srcId="{8379FE97-06D0-42DD-B839-E54700318B0A}" destId="{817D5594-ADC3-446A-AE0C-6DCBCB8960C2}" srcOrd="5" destOrd="0" presId="urn:microsoft.com/office/officeart/2005/8/layout/process1"/>
    <dgm:cxn modelId="{7DA802C5-BC43-4CC9-AADB-800E9C25EA9B}" type="presParOf" srcId="{817D5594-ADC3-446A-AE0C-6DCBCB8960C2}" destId="{9AAC4F15-5C0C-413C-9EC9-6C5C30C00A09}" srcOrd="0" destOrd="0" presId="urn:microsoft.com/office/officeart/2005/8/layout/process1"/>
    <dgm:cxn modelId="{C85FD0CE-8B35-4A92-A0D2-834150798BFD}" type="presParOf" srcId="{8379FE97-06D0-42DD-B839-E54700318B0A}" destId="{1B8D612C-F785-4A4E-B3B9-BF0A92E81893}" srcOrd="6" destOrd="0" presId="urn:microsoft.com/office/officeart/2005/8/layout/process1"/>
    <dgm:cxn modelId="{A2FA20F9-1EAF-4E5A-8717-269B72D3B2D9}" type="presParOf" srcId="{8379FE97-06D0-42DD-B839-E54700318B0A}" destId="{ADE9A088-A4EC-4AC1-9E8F-A2C7942BC4C1}" srcOrd="7" destOrd="0" presId="urn:microsoft.com/office/officeart/2005/8/layout/process1"/>
    <dgm:cxn modelId="{9830CDEE-0ACF-4CDC-9A7C-FD4A3062B142}" type="presParOf" srcId="{ADE9A088-A4EC-4AC1-9E8F-A2C7942BC4C1}" destId="{7D1E7C0A-17EF-45C5-A93B-6C185269F19D}" srcOrd="0" destOrd="0" presId="urn:microsoft.com/office/officeart/2005/8/layout/process1"/>
    <dgm:cxn modelId="{0535BBC3-86BE-4269-B719-73B1C056B7C6}" type="presParOf" srcId="{8379FE97-06D0-42DD-B839-E54700318B0A}" destId="{1690579B-642D-48FE-8C50-F369A495DC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369887" cy="5725522"/>
        <a:chOff x="0" y="0"/>
        <a:chExt cx="9369887" cy="5725522"/>
      </a:xfrm>
    </dsp:grpSpPr>
    <dsp:sp modelId="{47D1D04D-437E-40E9-B888-F6962D0B641C}">
      <dsp:nvSpPr>
        <dsp:cNvPr id="3" name="圆角矩形 2"/>
        <dsp:cNvSpPr/>
      </dsp:nvSpPr>
      <dsp:spPr bwMode="white">
        <a:xfrm>
          <a:off x="0" y="2436857"/>
          <a:ext cx="1419680" cy="851808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2"/>
        </a:fillRef>
        <a:effectRef idx="1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确定问题</a:t>
          </a:r>
        </a:p>
      </dsp:txBody>
      <dsp:txXfrm>
        <a:off x="0" y="2436857"/>
        <a:ext cx="1419680" cy="851808"/>
      </dsp:txXfrm>
    </dsp:sp>
    <dsp:sp modelId="{2F6519C0-D355-429B-816E-9EE11AD4B223}">
      <dsp:nvSpPr>
        <dsp:cNvPr id="4" name="右箭头 3"/>
        <dsp:cNvSpPr/>
      </dsp:nvSpPr>
      <dsp:spPr bwMode="white">
        <a:xfrm>
          <a:off x="1553130" y="2686721"/>
          <a:ext cx="300972" cy="35208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2"/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553130" y="2686721"/>
        <a:ext cx="300972" cy="352081"/>
      </dsp:txXfrm>
    </dsp:sp>
    <dsp:sp modelId="{BC4D2B68-19AA-4D80-9B17-073783FF7C28}">
      <dsp:nvSpPr>
        <dsp:cNvPr id="5" name="圆角矩形 4"/>
        <dsp:cNvSpPr/>
      </dsp:nvSpPr>
      <dsp:spPr bwMode="white">
        <a:xfrm>
          <a:off x="1987552" y="2436857"/>
          <a:ext cx="1419680" cy="851808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3"/>
        </a:fillRef>
        <a:effectRef idx="1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制定方案</a:t>
          </a:r>
        </a:p>
      </dsp:txBody>
      <dsp:txXfrm>
        <a:off x="1987552" y="2436857"/>
        <a:ext cx="1419680" cy="851808"/>
      </dsp:txXfrm>
    </dsp:sp>
    <dsp:sp modelId="{8A1869BE-4CF5-4FE6-979A-A4C96963BA8B}">
      <dsp:nvSpPr>
        <dsp:cNvPr id="6" name="右箭头 5"/>
        <dsp:cNvSpPr/>
      </dsp:nvSpPr>
      <dsp:spPr bwMode="white">
        <a:xfrm>
          <a:off x="3540682" y="2686721"/>
          <a:ext cx="300972" cy="35208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3"/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540682" y="2686721"/>
        <a:ext cx="300972" cy="352081"/>
      </dsp:txXfrm>
    </dsp:sp>
    <dsp:sp modelId="{4924B92B-C7FA-4E39-93B4-8E678E153BE5}">
      <dsp:nvSpPr>
        <dsp:cNvPr id="7" name="圆角矩形 6"/>
        <dsp:cNvSpPr/>
      </dsp:nvSpPr>
      <dsp:spPr bwMode="white">
        <a:xfrm>
          <a:off x="3975104" y="2436857"/>
          <a:ext cx="1419680" cy="851808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4"/>
        </a:fillRef>
        <a:effectRef idx="1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实施</a:t>
          </a:r>
        </a:p>
      </dsp:txBody>
      <dsp:txXfrm>
        <a:off x="3975104" y="2436857"/>
        <a:ext cx="1419680" cy="851808"/>
      </dsp:txXfrm>
    </dsp:sp>
    <dsp:sp modelId="{817D5594-ADC3-446A-AE0C-6DCBCB8960C2}">
      <dsp:nvSpPr>
        <dsp:cNvPr id="8" name="右箭头 7"/>
        <dsp:cNvSpPr/>
      </dsp:nvSpPr>
      <dsp:spPr bwMode="white">
        <a:xfrm>
          <a:off x="5528233" y="2686721"/>
          <a:ext cx="300972" cy="35208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4"/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528233" y="2686721"/>
        <a:ext cx="300972" cy="352081"/>
      </dsp:txXfrm>
    </dsp:sp>
    <dsp:sp modelId="{1B8D612C-F785-4A4E-B3B9-BF0A92E81893}">
      <dsp:nvSpPr>
        <dsp:cNvPr id="9" name="圆角矩形 8"/>
        <dsp:cNvSpPr/>
      </dsp:nvSpPr>
      <dsp:spPr bwMode="white">
        <a:xfrm>
          <a:off x="5962655" y="2436857"/>
          <a:ext cx="1419680" cy="851808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5"/>
        </a:fillRef>
        <a:effectRef idx="1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测试</a:t>
          </a:r>
        </a:p>
      </dsp:txBody>
      <dsp:txXfrm>
        <a:off x="5962655" y="2436857"/>
        <a:ext cx="1419680" cy="851808"/>
      </dsp:txXfrm>
    </dsp:sp>
    <dsp:sp modelId="{ADE9A088-A4EC-4AC1-9E8F-A2C7942BC4C1}">
      <dsp:nvSpPr>
        <dsp:cNvPr id="10" name="右箭头 9"/>
        <dsp:cNvSpPr/>
      </dsp:nvSpPr>
      <dsp:spPr bwMode="white">
        <a:xfrm>
          <a:off x="7515785" y="2686721"/>
          <a:ext cx="300972" cy="35208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1">
          <a:schemeClr val="accent5"/>
        </a:fillRef>
        <a:effectRef idx="1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7515785" y="2686721"/>
        <a:ext cx="300972" cy="352081"/>
      </dsp:txXfrm>
    </dsp:sp>
    <dsp:sp modelId="{1690579B-642D-48FE-8C50-F369A495DC63}">
      <dsp:nvSpPr>
        <dsp:cNvPr id="11" name="圆角矩形 10"/>
        <dsp:cNvSpPr/>
      </dsp:nvSpPr>
      <dsp:spPr bwMode="white">
        <a:xfrm>
          <a:off x="7950207" y="2436857"/>
          <a:ext cx="1419680" cy="851808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6"/>
        </a:fillRef>
        <a:effectRef idx="1">
          <a:scrgbClr r="0" g="0" b="0"/>
        </a:effectRef>
        <a:fontRef idx="minor">
          <a:schemeClr val="lt1"/>
        </a:fontRef>
      </dsp:style>
      <dsp:txBody>
        <a:bodyPr lIns="87630" tIns="87630" rIns="87630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分享</a:t>
          </a:r>
        </a:p>
      </dsp:txBody>
      <dsp:txXfrm>
        <a:off x="7950207" y="2436857"/>
        <a:ext cx="1419680" cy="85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27A86CE-BC86-4F85-B741-D2692B6AB0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0950"/>
            <a:ext cx="6015037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7547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7547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5E34BB4-F745-4BE3-B9E8-BCB6236192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5B871-C7C0-47C6-8BA6-9881E57DA6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6386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7D91-EDDC-4098-8BA8-FEA5DBBD2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5A34-0B44-4161-A2A2-5138EAB4A55B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702165" y="496570"/>
            <a:ext cx="2341880" cy="490220"/>
            <a:chOff x="15426" y="432"/>
            <a:chExt cx="3688" cy="772"/>
          </a:xfrm>
        </p:grpSpPr>
        <p:pic>
          <p:nvPicPr>
            <p:cNvPr id="12" name="图片 1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26" y="432"/>
              <a:ext cx="651" cy="741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>
              <a:off x="16234" y="477"/>
              <a:ext cx="0" cy="709"/>
            </a:xfrm>
            <a:prstGeom prst="line">
              <a:avLst/>
            </a:prstGeom>
            <a:ln>
              <a:solidFill>
                <a:srgbClr val="0171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6299" y="432"/>
              <a:ext cx="247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171C5"/>
                  </a:solidFill>
                </a:rPr>
                <a:t>魅客科创中心</a:t>
              </a:r>
              <a:endParaRPr lang="zh-CN" altLang="en-US" sz="1600" b="1" dirty="0">
                <a:solidFill>
                  <a:srgbClr val="0171C5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299" y="818"/>
              <a:ext cx="281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171C5"/>
                  </a:solidFill>
                </a:rPr>
                <a:t>XMaker Innovation Center</a:t>
              </a:r>
              <a:endParaRPr lang="en-US" altLang="zh-CN" sz="1000" b="1" dirty="0">
                <a:solidFill>
                  <a:srgbClr val="0171C5"/>
                </a:solidFill>
              </a:endParaRPr>
            </a:p>
          </p:txBody>
        </p:sp>
      </p:grpSp>
      <p:cxnSp>
        <p:nvCxnSpPr>
          <p:cNvPr id="2" name="直接连接符 1"/>
          <p:cNvCxnSpPr/>
          <p:nvPr userDrawn="1"/>
        </p:nvCxnSpPr>
        <p:spPr>
          <a:xfrm flipV="1">
            <a:off x="609600" y="1135380"/>
            <a:ext cx="11034395" cy="6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2054860" y="711200"/>
            <a:ext cx="30988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41275"/>
            <a:ext cx="11342370" cy="1325880"/>
          </a:xfrm>
        </p:spPr>
        <p:txBody>
          <a:bodyPr/>
          <a:lstStyle>
            <a:lvl1pPr>
              <a:def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6356350"/>
            <a:ext cx="20447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1C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808B3-8DCE-46E2-8138-2ACD2875D8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 userDrawn="1"/>
        </p:nvCxnSpPr>
        <p:spPr>
          <a:xfrm>
            <a:off x="1298308" y="1174830"/>
            <a:ext cx="10284092" cy="2189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426634" y="5585641"/>
            <a:ext cx="9786937" cy="14177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5718" flipV="1">
            <a:off x="8764051" y="416343"/>
            <a:ext cx="427056" cy="42705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62" y="289230"/>
            <a:ext cx="681469" cy="67104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58" y="143427"/>
            <a:ext cx="1106050" cy="11060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659">
            <a:off x="10738267" y="358100"/>
            <a:ext cx="543543" cy="543543"/>
          </a:xfrm>
          <a:prstGeom prst="rect">
            <a:avLst/>
          </a:prstGeom>
        </p:spPr>
      </p:pic>
      <p:cxnSp>
        <p:nvCxnSpPr>
          <p:cNvPr id="40" name="直接连接符 39"/>
          <p:cNvCxnSpPr/>
          <p:nvPr userDrawn="1"/>
        </p:nvCxnSpPr>
        <p:spPr>
          <a:xfrm>
            <a:off x="7921953" y="36244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魅客科创中心logo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72097" y="164180"/>
            <a:ext cx="3096725" cy="10326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2435">
            <a:off x="9733220" y="378845"/>
            <a:ext cx="507936" cy="50793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22436">
            <a:off x="2714745" y="481893"/>
            <a:ext cx="497692" cy="400605"/>
          </a:xfrm>
          <a:prstGeom prst="rect">
            <a:avLst/>
          </a:prstGeom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50000"/>
              </a:lnSpc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7D91-EDDC-4098-8BA8-FEA5DBBD2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5A34-0B44-4161-A2A2-5138EAB4A55B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702165" y="496570"/>
            <a:ext cx="2341880" cy="490220"/>
            <a:chOff x="15426" y="432"/>
            <a:chExt cx="3688" cy="772"/>
          </a:xfrm>
        </p:grpSpPr>
        <p:pic>
          <p:nvPicPr>
            <p:cNvPr id="12" name="图片 1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26" y="432"/>
              <a:ext cx="651" cy="741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>
              <a:off x="16234" y="477"/>
              <a:ext cx="0" cy="709"/>
            </a:xfrm>
            <a:prstGeom prst="line">
              <a:avLst/>
            </a:prstGeom>
            <a:ln>
              <a:solidFill>
                <a:srgbClr val="0171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6299" y="432"/>
              <a:ext cx="247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171C5"/>
                  </a:solidFill>
                </a:rPr>
                <a:t>魅客科创中心</a:t>
              </a:r>
              <a:endParaRPr lang="zh-CN" altLang="en-US" sz="1600" b="1" dirty="0">
                <a:solidFill>
                  <a:srgbClr val="0171C5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299" y="818"/>
              <a:ext cx="281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rgbClr val="0171C5"/>
                  </a:solidFill>
                </a:rPr>
                <a:t>XMaker Innovation Center</a:t>
              </a:r>
              <a:endParaRPr lang="en-US" altLang="zh-CN" sz="1000" b="1" dirty="0">
                <a:solidFill>
                  <a:srgbClr val="0171C5"/>
                </a:solidFill>
              </a:endParaRPr>
            </a:p>
          </p:txBody>
        </p:sp>
      </p:grpSp>
      <p:cxnSp>
        <p:nvCxnSpPr>
          <p:cNvPr id="2" name="直接连接符 1"/>
          <p:cNvCxnSpPr/>
          <p:nvPr userDrawn="1"/>
        </p:nvCxnSpPr>
        <p:spPr>
          <a:xfrm flipV="1">
            <a:off x="609600" y="1135380"/>
            <a:ext cx="11034395" cy="6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2054860" y="711200"/>
            <a:ext cx="30988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41275"/>
            <a:ext cx="11342370" cy="1325880"/>
          </a:xfrm>
        </p:spPr>
        <p:txBody>
          <a:bodyPr/>
          <a:lstStyle>
            <a:lvl1pPr>
              <a:defRPr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6356350"/>
            <a:ext cx="20447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1C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808B3-8DCE-46E2-8138-2ACD2875D8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50000"/>
              </a:lnSpc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C7D91-EDDC-4098-8BA8-FEA5DBBD2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5A34-0B44-4161-A2A2-5138EAB4A55B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054860" y="711200"/>
            <a:ext cx="309880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24815" y="2883535"/>
            <a:ext cx="11342370" cy="132588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8" name="图片 7" descr="魅客科创中心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80205" y="0"/>
            <a:ext cx="3830955" cy="1276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 userDrawn="1"/>
        </p:nvCxnSpPr>
        <p:spPr>
          <a:xfrm>
            <a:off x="1298308" y="1174830"/>
            <a:ext cx="10284092" cy="2189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426634" y="5585641"/>
            <a:ext cx="9786937" cy="14177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5718" flipV="1">
            <a:off x="8764051" y="416343"/>
            <a:ext cx="427056" cy="42705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62" y="289230"/>
            <a:ext cx="681469" cy="67104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58" y="143427"/>
            <a:ext cx="1106050" cy="11060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659">
            <a:off x="10738267" y="358100"/>
            <a:ext cx="543543" cy="543543"/>
          </a:xfrm>
          <a:prstGeom prst="rect">
            <a:avLst/>
          </a:prstGeom>
        </p:spPr>
      </p:pic>
      <p:cxnSp>
        <p:nvCxnSpPr>
          <p:cNvPr id="40" name="直接连接符 39"/>
          <p:cNvCxnSpPr/>
          <p:nvPr userDrawn="1"/>
        </p:nvCxnSpPr>
        <p:spPr>
          <a:xfrm>
            <a:off x="7921953" y="36244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魅客科创中心logo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72097" y="164180"/>
            <a:ext cx="3096725" cy="10326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2435">
            <a:off x="9733220" y="378845"/>
            <a:ext cx="507936" cy="50793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22436">
            <a:off x="2714745" y="481893"/>
            <a:ext cx="497692" cy="400605"/>
          </a:xfrm>
          <a:prstGeom prst="rect">
            <a:avLst/>
          </a:prstGeom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7D91-EDDC-4098-8BA8-FEA5DBBD2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5A34-0B44-4161-A2A2-5138EAB4A5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7D91-EDDC-4098-8BA8-FEA5DBBD2B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5A34-0B44-4161-A2A2-5138EAB4A5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1621155"/>
            <a:ext cx="10113645" cy="207264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>
              <a:defRPr sz="6000"/>
            </a:lvl1pPr>
          </a:lstStyle>
          <a:p>
            <a:pPr algn="l">
              <a:lnSpc>
                <a:spcPct val="150000"/>
              </a:lnSpc>
            </a:pPr>
            <a:r>
              <a:rPr kumimoji="1"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Workshop</a:t>
            </a:r>
            <a:r>
              <a:rPr kumimoji="1"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：</a:t>
            </a:r>
            <a:br>
              <a:rPr kumimoji="1"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</a:br>
            <a:r>
              <a:rPr kumimoji="1"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                   </a:t>
            </a:r>
            <a:r>
              <a:rPr kumimoji="1" lang="en-US" altLang="zh-CN" sz="49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charset="-122"/>
              </a:rPr>
              <a:t>Google Dinosaur Device</a:t>
            </a:r>
            <a:endParaRPr kumimoji="1" lang="en-US" altLang="zh-CN" sz="49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621155" y="2963545"/>
            <a:ext cx="2410460" cy="2557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1C5"/>
                </a:solidFill>
                <a:sym typeface="等线" panose="02010600030101010101" charset="-122"/>
              </a:rPr>
              <a:t>chrome://dino/</a:t>
            </a:r>
            <a:endParaRPr lang="en-US" altLang="zh-CN" dirty="0">
              <a:solidFill>
                <a:srgbClr val="0071C5"/>
              </a:solidFill>
              <a:sym typeface="等线" panose="02010600030101010101" charset="-122"/>
            </a:endParaRPr>
          </a:p>
        </p:txBody>
      </p:sp>
      <p:pic>
        <p:nvPicPr>
          <p:cNvPr id="4" name="图片 3" descr="google-chrome-dinosaur-g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" y="3124200"/>
            <a:ext cx="11074400" cy="2312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1C5"/>
                </a:solidFill>
                <a:sym typeface="等线" panose="02010600030101010101" charset="-122"/>
              </a:rPr>
              <a:t>如何解决</a:t>
            </a:r>
            <a:r>
              <a:rPr lang="zh-CN" altLang="en-US" dirty="0">
                <a:solidFill>
                  <a:srgbClr val="0071C5"/>
                </a:solidFill>
                <a:sym typeface="等线" panose="02010600030101010101" charset="-122"/>
              </a:rPr>
              <a:t>问题</a:t>
            </a:r>
            <a:endParaRPr lang="zh-CN" altLang="en-US" dirty="0">
              <a:solidFill>
                <a:srgbClr val="0071C5"/>
              </a:solidFill>
              <a:sym typeface="等线" panose="02010600030101010101" charset="-122"/>
            </a:endParaRPr>
          </a:p>
        </p:txBody>
      </p:sp>
      <p:graphicFrame>
        <p:nvGraphicFramePr>
          <p:cNvPr id="7" name="图示 6"/>
          <p:cNvGraphicFramePr/>
          <p:nvPr>
            <p:custDataLst>
              <p:tags r:id="rId1"/>
            </p:custDataLst>
          </p:nvPr>
        </p:nvGraphicFramePr>
        <p:xfrm>
          <a:off x="1233996" y="666400"/>
          <a:ext cx="9369887" cy="5725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1C5"/>
                </a:solidFill>
                <a:sym typeface="等线" panose="02010600030101010101" charset="-122"/>
              </a:rPr>
              <a:t>流程</a:t>
            </a:r>
            <a:endParaRPr lang="zh-CN" altLang="en-US" dirty="0">
              <a:solidFill>
                <a:srgbClr val="0071C5"/>
              </a:solidFill>
              <a:sym typeface="等线" panose="02010600030101010101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9616" y="1788042"/>
            <a:ext cx="532638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定义问题，讨论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实施与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1C5"/>
                </a:solidFill>
                <a:sym typeface="等线" panose="02010600030101010101" charset="-122"/>
              </a:rPr>
              <a:t>materials</a:t>
            </a:r>
            <a:endParaRPr lang="en-US" altLang="zh-CN" dirty="0">
              <a:solidFill>
                <a:srgbClr val="0071C5"/>
              </a:solidFill>
              <a:sym typeface="等线" panose="02010600030101010101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9616" y="1788042"/>
            <a:ext cx="499618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 UNO  *1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photoresistor *1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9g servo *1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165" y="1407795"/>
            <a:ext cx="2406015" cy="1590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rcRect t="36897"/>
          <a:stretch>
            <a:fillRect/>
          </a:stretch>
        </p:blipFill>
        <p:spPr>
          <a:xfrm>
            <a:off x="7738745" y="3331210"/>
            <a:ext cx="3425825" cy="1350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5887720" y="4795520"/>
            <a:ext cx="2168525" cy="1845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circuit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1236980"/>
            <a:ext cx="8639175" cy="5010150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2"/>
          <a:srcRect t="36897"/>
          <a:stretch>
            <a:fillRect/>
          </a:stretch>
        </p:blipFill>
        <p:spPr>
          <a:xfrm flipH="1">
            <a:off x="1272540" y="5047615"/>
            <a:ext cx="3425825" cy="135064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箭头连接符 4"/>
          <p:cNvCxnSpPr/>
          <p:nvPr/>
        </p:nvCxnSpPr>
        <p:spPr>
          <a:xfrm flipH="1" flipV="1">
            <a:off x="6435090" y="4779645"/>
            <a:ext cx="14605" cy="760095"/>
          </a:xfrm>
          <a:prstGeom prst="straightConnector1">
            <a:avLst/>
          </a:prstGeom>
          <a:ln w="34925"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6092190" y="4779645"/>
            <a:ext cx="28575" cy="11106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5857875" y="4685665"/>
            <a:ext cx="0" cy="137985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79620" y="6043295"/>
            <a:ext cx="12782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641215" y="5875655"/>
            <a:ext cx="1515745" cy="9525"/>
          </a:xfrm>
          <a:prstGeom prst="line">
            <a:avLst/>
          </a:prstGeom>
          <a:ln w="28575">
            <a:solidFill>
              <a:srgbClr val="017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4641215" y="5568950"/>
            <a:ext cx="1823085" cy="1651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</a:t>
            </a:r>
            <a:r>
              <a:rPr lang="zh-CN" altLang="en-US"/>
              <a:t>参与！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14:window dir="vert"/>
      </p:transition>
    </mc:Choice>
    <mc:Fallback>
      <p:transition spd="slow" advClick="0" advTm="4000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9016.570078740157,&quot;width&quot;:14755.727559055118}"/>
</p:tagLst>
</file>

<file path=ppt/tags/tag2.xml><?xml version="1.0" encoding="utf-8"?>
<p:tagLst xmlns:p="http://schemas.openxmlformats.org/presentationml/2006/main">
  <p:tag name="KSO_WM_UNIT_PLACING_PICTURE_USER_VIEWPORT" val="{&quot;height&quot;:1114.7811023622048,&quot;width&quot;:5945.500787401575}"/>
</p:tagLst>
</file>

<file path=ppt/tags/tag3.xml><?xml version="1.0" encoding="utf-8"?>
<p:tagLst xmlns:p="http://schemas.openxmlformats.org/presentationml/2006/main">
  <p:tag name="KSO_WM_UNIT_PLACING_PICTURE_USER_VIEWPORT" val="{&quot;height&quot;:1114.7811023622048,&quot;width&quot;:5945.500787401575}"/>
</p:tagLst>
</file>

<file path=ppt/tags/tag4.xml><?xml version="1.0" encoding="utf-8"?>
<p:tagLst xmlns:p="http://schemas.openxmlformats.org/presentationml/2006/main">
  <p:tag name="KSO_WPP_MARK_KEY" val="35126e94-b4c9-4898-ad5b-b355fe86b6ee"/>
  <p:tag name="COMMONDATA" val="eyJoZGlkIjoiNDc2OWNjOTM4YTlhMWVkOTM5ODVkODkzZGRkNDZmMW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演示</Application>
  <PresentationFormat>宽屏</PresentationFormat>
  <Paragraphs>22</Paragraphs>
  <Slides>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Office 主题​​</vt:lpstr>
      <vt:lpstr>1_Office 主题​​</vt:lpstr>
      <vt:lpstr>Workshop：                    Google Dinosaur Device</vt:lpstr>
      <vt:lpstr>chrome://dino/</vt:lpstr>
      <vt:lpstr>如何解决问题</vt:lpstr>
      <vt:lpstr>流程</vt:lpstr>
      <vt:lpstr>流程</vt:lpstr>
      <vt:lpstr>PowerPoint 演示文稿</vt:lpstr>
      <vt:lpstr>谢谢参与！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7.31科技</dc:title>
  <dc:creator>XiTong1</dc:creator>
  <cp:lastModifiedBy>余晖</cp:lastModifiedBy>
  <cp:revision>250</cp:revision>
  <cp:lastPrinted>2020-09-01T07:04:00Z</cp:lastPrinted>
  <dcterms:created xsi:type="dcterms:W3CDTF">2017-07-28T02:51:00Z</dcterms:created>
  <dcterms:modified xsi:type="dcterms:W3CDTF">2022-11-22T21:34:37Z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9398327EA95243D5AB52775E563D9A7C</vt:lpwstr>
  </property>
</Properties>
</file>