
<file path=[Content_Types].xml><?xml version="1.0" encoding="utf-8"?>
<Types xmlns="http://schemas.openxmlformats.org/package/2006/content-types">
  <Default Extension="png" ContentType="image/png"/>
  <Default Extension="jpeg" ContentType="image/jpeg"/>
  <Default Extension="glb" ContentType="model/gltf.binary"/>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1" r:id="rId4"/>
    <p:sldId id="262" r:id="rId5"/>
    <p:sldId id="260" r:id="rId6"/>
    <p:sldId id="263" r:id="rId7"/>
    <p:sldId id="264" r:id="rId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FF7575"/>
    <a:srgbClr val="5F5F5F"/>
    <a:srgbClr val="DE81FF"/>
    <a:srgbClr val="FFFF99"/>
    <a:srgbClr val="FFCCFF"/>
    <a:srgbClr val="FF3399"/>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c4f0e90bd1c7bfdb" providerId="LiveId" clId="{826FD8CC-1985-4AC7-950B-FD0D38CE2E62}"/>
    <pc:docChg chg="custSel delSld">
      <pc:chgData name="" userId="c4f0e90bd1c7bfdb" providerId="LiveId" clId="{826FD8CC-1985-4AC7-950B-FD0D38CE2E62}" dt="2024-03-18T22:31:23.324" v="1" actId="2696"/>
      <pc:docMkLst>
        <pc:docMk/>
      </pc:docMkLst>
      <pc:sldChg chg="del">
        <pc:chgData name="" userId="c4f0e90bd1c7bfdb" providerId="LiveId" clId="{826FD8CC-1985-4AC7-950B-FD0D38CE2E62}" dt="2024-03-18T22:31:23.324" v="1" actId="2696"/>
        <pc:sldMkLst>
          <pc:docMk/>
          <pc:sldMk cId="3455421751" sldId="257"/>
        </pc:sldMkLst>
      </pc:sldChg>
      <pc:sldChg chg="del">
        <pc:chgData name="" userId="c4f0e90bd1c7bfdb" providerId="LiveId" clId="{826FD8CC-1985-4AC7-950B-FD0D38CE2E62}" dt="2024-03-18T22:31:22.714" v="0" actId="2696"/>
        <pc:sldMkLst>
          <pc:docMk/>
          <pc:sldMk cId="1865375778" sldId="258"/>
        </pc:sldMkLst>
      </pc:sldChg>
    </pc:docChg>
  </pc:docChgLst>
  <pc:docChgLst>
    <pc:chgData userId="c4f0e90bd1c7bfdb" providerId="LiveId" clId="{7060EE85-10FA-46AB-A7E4-B0B57D375632}"/>
    <pc:docChg chg="undo custSel addSld modSld sldOrd">
      <pc:chgData name="" userId="c4f0e90bd1c7bfdb" providerId="LiveId" clId="{7060EE85-10FA-46AB-A7E4-B0B57D375632}" dt="2024-02-18T22:27:42.151" v="1276" actId="122"/>
      <pc:docMkLst>
        <pc:docMk/>
      </pc:docMkLst>
      <pc:sldChg chg="modTransition">
        <pc:chgData name="" userId="c4f0e90bd1c7bfdb" providerId="LiveId" clId="{7060EE85-10FA-46AB-A7E4-B0B57D375632}" dt="2024-02-18T22:00:05.254" v="967"/>
        <pc:sldMkLst>
          <pc:docMk/>
          <pc:sldMk cId="2083968660" sldId="256"/>
        </pc:sldMkLst>
      </pc:sldChg>
      <pc:sldChg chg="addSp delSp modSp modTransition">
        <pc:chgData name="" userId="c4f0e90bd1c7bfdb" providerId="LiveId" clId="{7060EE85-10FA-46AB-A7E4-B0B57D375632}" dt="2024-02-18T22:17:28.564" v="1071"/>
        <pc:sldMkLst>
          <pc:docMk/>
          <pc:sldMk cId="3942768554" sldId="259"/>
        </pc:sldMkLst>
        <pc:spChg chg="mod">
          <ac:chgData name="" userId="c4f0e90bd1c7bfdb" providerId="LiveId" clId="{7060EE85-10FA-46AB-A7E4-B0B57D375632}" dt="2024-02-18T21:01:44.220" v="343" actId="120"/>
          <ac:spMkLst>
            <pc:docMk/>
            <pc:sldMk cId="3942768554" sldId="259"/>
            <ac:spMk id="6" creationId="{B966FFBA-BB17-4FB2-B75B-EB80B9A91F9F}"/>
          </ac:spMkLst>
        </pc:spChg>
        <pc:spChg chg="mod">
          <ac:chgData name="" userId="c4f0e90bd1c7bfdb" providerId="LiveId" clId="{7060EE85-10FA-46AB-A7E4-B0B57D375632}" dt="2024-02-18T21:01:44.220" v="343" actId="120"/>
          <ac:spMkLst>
            <pc:docMk/>
            <pc:sldMk cId="3942768554" sldId="259"/>
            <ac:spMk id="7" creationId="{C8ED5BAF-3EAD-423D-831D-87625226732F}"/>
          </ac:spMkLst>
        </pc:spChg>
        <pc:spChg chg="mod">
          <ac:chgData name="" userId="c4f0e90bd1c7bfdb" providerId="LiveId" clId="{7060EE85-10FA-46AB-A7E4-B0B57D375632}" dt="2024-02-18T21:01:44.220" v="343" actId="120"/>
          <ac:spMkLst>
            <pc:docMk/>
            <pc:sldMk cId="3942768554" sldId="259"/>
            <ac:spMk id="8" creationId="{6B30BC3B-F0DD-467E-9341-694BA9DA9AC2}"/>
          </ac:spMkLst>
        </pc:spChg>
        <pc:spChg chg="mod">
          <ac:chgData name="" userId="c4f0e90bd1c7bfdb" providerId="LiveId" clId="{7060EE85-10FA-46AB-A7E4-B0B57D375632}" dt="2024-02-18T21:01:44.220" v="343" actId="120"/>
          <ac:spMkLst>
            <pc:docMk/>
            <pc:sldMk cId="3942768554" sldId="259"/>
            <ac:spMk id="9" creationId="{48523EC9-CB4E-4080-8116-651E9E8FD918}"/>
          </ac:spMkLst>
        </pc:spChg>
        <pc:spChg chg="mod">
          <ac:chgData name="" userId="c4f0e90bd1c7bfdb" providerId="LiveId" clId="{7060EE85-10FA-46AB-A7E4-B0B57D375632}" dt="2024-02-18T21:01:44.220" v="343" actId="120"/>
          <ac:spMkLst>
            <pc:docMk/>
            <pc:sldMk cId="3942768554" sldId="259"/>
            <ac:spMk id="10" creationId="{C9161875-476A-4263-869B-16D1E2FA7891}"/>
          </ac:spMkLst>
        </pc:spChg>
        <pc:spChg chg="del mod">
          <ac:chgData name="" userId="c4f0e90bd1c7bfdb" providerId="LiveId" clId="{7060EE85-10FA-46AB-A7E4-B0B57D375632}" dt="2024-02-18T20:55:44.475" v="256"/>
          <ac:spMkLst>
            <pc:docMk/>
            <pc:sldMk cId="3942768554" sldId="259"/>
            <ac:spMk id="11" creationId="{D01C736C-A107-452B-8505-6A75FF9E70F6}"/>
          </ac:spMkLst>
        </pc:spChg>
        <pc:spChg chg="mod">
          <ac:chgData name="" userId="c4f0e90bd1c7bfdb" providerId="LiveId" clId="{7060EE85-10FA-46AB-A7E4-B0B57D375632}" dt="2024-02-18T21:01:44.220" v="343" actId="120"/>
          <ac:spMkLst>
            <pc:docMk/>
            <pc:sldMk cId="3942768554" sldId="259"/>
            <ac:spMk id="12" creationId="{8B6EFD25-AE54-417B-93E4-9A229ADC21A3}"/>
          </ac:spMkLst>
        </pc:spChg>
        <pc:spChg chg="del">
          <ac:chgData name="" userId="c4f0e90bd1c7bfdb" providerId="LiveId" clId="{7060EE85-10FA-46AB-A7E4-B0B57D375632}" dt="2024-02-18T20:16:15.991" v="0"/>
          <ac:spMkLst>
            <pc:docMk/>
            <pc:sldMk cId="3942768554" sldId="259"/>
            <ac:spMk id="13" creationId="{FA3962DA-668D-4B62-A159-F52899178B0C}"/>
          </ac:spMkLst>
        </pc:spChg>
        <pc:spChg chg="del mod">
          <ac:chgData name="" userId="c4f0e90bd1c7bfdb" providerId="LiveId" clId="{7060EE85-10FA-46AB-A7E4-B0B57D375632}" dt="2024-02-18T20:55:44.475" v="256"/>
          <ac:spMkLst>
            <pc:docMk/>
            <pc:sldMk cId="3942768554" sldId="259"/>
            <ac:spMk id="14" creationId="{ABB6E975-2F69-4ED3-9A14-325C259BC989}"/>
          </ac:spMkLst>
        </pc:spChg>
        <pc:spChg chg="del mod">
          <ac:chgData name="" userId="c4f0e90bd1c7bfdb" providerId="LiveId" clId="{7060EE85-10FA-46AB-A7E4-B0B57D375632}" dt="2024-02-18T20:26:55.340" v="48"/>
          <ac:spMkLst>
            <pc:docMk/>
            <pc:sldMk cId="3942768554" sldId="259"/>
            <ac:spMk id="15" creationId="{7B8A9569-BE50-49A4-9F1C-D9B7B9F682C3}"/>
          </ac:spMkLst>
        </pc:spChg>
        <pc:spChg chg="mod">
          <ac:chgData name="" userId="c4f0e90bd1c7bfdb" providerId="LiveId" clId="{7060EE85-10FA-46AB-A7E4-B0B57D375632}" dt="2024-02-18T21:01:44.220" v="343" actId="120"/>
          <ac:spMkLst>
            <pc:docMk/>
            <pc:sldMk cId="3942768554" sldId="259"/>
            <ac:spMk id="16" creationId="{989EC92B-AD4C-43DE-8DF0-F561B5EE5690}"/>
          </ac:spMkLst>
        </pc:spChg>
        <pc:spChg chg="mod">
          <ac:chgData name="" userId="c4f0e90bd1c7bfdb" providerId="LiveId" clId="{7060EE85-10FA-46AB-A7E4-B0B57D375632}" dt="2024-02-18T21:01:44.220" v="343" actId="120"/>
          <ac:spMkLst>
            <pc:docMk/>
            <pc:sldMk cId="3942768554" sldId="259"/>
            <ac:spMk id="17" creationId="{9F691535-6C11-4AFB-81E8-B5EE41EFE4FA}"/>
          </ac:spMkLst>
        </pc:spChg>
        <pc:spChg chg="mod">
          <ac:chgData name="" userId="c4f0e90bd1c7bfdb" providerId="LiveId" clId="{7060EE85-10FA-46AB-A7E4-B0B57D375632}" dt="2024-02-18T21:01:44.220" v="343" actId="120"/>
          <ac:spMkLst>
            <pc:docMk/>
            <pc:sldMk cId="3942768554" sldId="259"/>
            <ac:spMk id="18" creationId="{0E351119-67C1-43D4-A626-11B641C2687F}"/>
          </ac:spMkLst>
        </pc:spChg>
        <pc:spChg chg="mod">
          <ac:chgData name="" userId="c4f0e90bd1c7bfdb" providerId="LiveId" clId="{7060EE85-10FA-46AB-A7E4-B0B57D375632}" dt="2024-02-18T21:01:44.220" v="343" actId="120"/>
          <ac:spMkLst>
            <pc:docMk/>
            <pc:sldMk cId="3942768554" sldId="259"/>
            <ac:spMk id="19" creationId="{F3389991-F9B4-4718-AADA-E45F24C4D09F}"/>
          </ac:spMkLst>
        </pc:spChg>
        <pc:spChg chg="del mod">
          <ac:chgData name="" userId="c4f0e90bd1c7bfdb" providerId="LiveId" clId="{7060EE85-10FA-46AB-A7E4-B0B57D375632}" dt="2024-02-18T20:56:44.065" v="261"/>
          <ac:spMkLst>
            <pc:docMk/>
            <pc:sldMk cId="3942768554" sldId="259"/>
            <ac:spMk id="20" creationId="{3C7CBBCB-8727-48A2-B178-832BD826D019}"/>
          </ac:spMkLst>
        </pc:spChg>
        <pc:spChg chg="del mod">
          <ac:chgData name="" userId="c4f0e90bd1c7bfdb" providerId="LiveId" clId="{7060EE85-10FA-46AB-A7E4-B0B57D375632}" dt="2024-02-18T20:26:55.340" v="48"/>
          <ac:spMkLst>
            <pc:docMk/>
            <pc:sldMk cId="3942768554" sldId="259"/>
            <ac:spMk id="21" creationId="{F619A641-4A35-403A-8CB2-CF570CB4A1E6}"/>
          </ac:spMkLst>
        </pc:spChg>
        <pc:spChg chg="del">
          <ac:chgData name="" userId="c4f0e90bd1c7bfdb" providerId="LiveId" clId="{7060EE85-10FA-46AB-A7E4-B0B57D375632}" dt="2024-02-18T20:16:15.991" v="0"/>
          <ac:spMkLst>
            <pc:docMk/>
            <pc:sldMk cId="3942768554" sldId="259"/>
            <ac:spMk id="22" creationId="{5AF749B7-45F7-4025-AA5D-87EC7CC0D4C5}"/>
          </ac:spMkLst>
        </pc:spChg>
        <pc:spChg chg="del mod">
          <ac:chgData name="" userId="c4f0e90bd1c7bfdb" providerId="LiveId" clId="{7060EE85-10FA-46AB-A7E4-B0B57D375632}" dt="2024-02-18T20:56:44.065" v="261"/>
          <ac:spMkLst>
            <pc:docMk/>
            <pc:sldMk cId="3942768554" sldId="259"/>
            <ac:spMk id="23" creationId="{B197D410-BFAE-4E6C-95DF-D72AC1CF74B5}"/>
          </ac:spMkLst>
        </pc:spChg>
        <pc:spChg chg="del mod">
          <ac:chgData name="" userId="c4f0e90bd1c7bfdb" providerId="LiveId" clId="{7060EE85-10FA-46AB-A7E4-B0B57D375632}" dt="2024-02-18T20:21:56.637" v="17"/>
          <ac:spMkLst>
            <pc:docMk/>
            <pc:sldMk cId="3942768554" sldId="259"/>
            <ac:spMk id="24" creationId="{F1D0DC30-8612-434A-8CC9-B363AB20037F}"/>
          </ac:spMkLst>
        </pc:spChg>
        <pc:spChg chg="mod">
          <ac:chgData name="" userId="c4f0e90bd1c7bfdb" providerId="LiveId" clId="{7060EE85-10FA-46AB-A7E4-B0B57D375632}" dt="2024-02-18T21:01:44.220" v="343" actId="120"/>
          <ac:spMkLst>
            <pc:docMk/>
            <pc:sldMk cId="3942768554" sldId="259"/>
            <ac:spMk id="25" creationId="{514AC708-C3C3-4C61-8688-920AC8960AF2}"/>
          </ac:spMkLst>
        </pc:spChg>
        <pc:spChg chg="mod">
          <ac:chgData name="" userId="c4f0e90bd1c7bfdb" providerId="LiveId" clId="{7060EE85-10FA-46AB-A7E4-B0B57D375632}" dt="2024-02-18T21:01:44.220" v="343" actId="120"/>
          <ac:spMkLst>
            <pc:docMk/>
            <pc:sldMk cId="3942768554" sldId="259"/>
            <ac:spMk id="26" creationId="{FB679F93-6488-4219-B497-116B40B590C8}"/>
          </ac:spMkLst>
        </pc:spChg>
        <pc:spChg chg="mod">
          <ac:chgData name="" userId="c4f0e90bd1c7bfdb" providerId="LiveId" clId="{7060EE85-10FA-46AB-A7E4-B0B57D375632}" dt="2024-02-18T21:01:44.220" v="343" actId="120"/>
          <ac:spMkLst>
            <pc:docMk/>
            <pc:sldMk cId="3942768554" sldId="259"/>
            <ac:spMk id="27" creationId="{3D1160B4-9BF6-4693-9D8D-7114051099AA}"/>
          </ac:spMkLst>
        </pc:spChg>
        <pc:spChg chg="mod">
          <ac:chgData name="" userId="c4f0e90bd1c7bfdb" providerId="LiveId" clId="{7060EE85-10FA-46AB-A7E4-B0B57D375632}" dt="2024-02-18T21:01:44.220" v="343" actId="120"/>
          <ac:spMkLst>
            <pc:docMk/>
            <pc:sldMk cId="3942768554" sldId="259"/>
            <ac:spMk id="28" creationId="{31913192-4DB5-41D8-AB5A-6F9BE49961F4}"/>
          </ac:spMkLst>
        </pc:spChg>
        <pc:spChg chg="mod">
          <ac:chgData name="" userId="c4f0e90bd1c7bfdb" providerId="LiveId" clId="{7060EE85-10FA-46AB-A7E4-B0B57D375632}" dt="2024-02-18T21:01:44.220" v="343" actId="120"/>
          <ac:spMkLst>
            <pc:docMk/>
            <pc:sldMk cId="3942768554" sldId="259"/>
            <ac:spMk id="29" creationId="{D153E004-5415-4D78-BBC1-12C4B261A166}"/>
          </ac:spMkLst>
        </pc:spChg>
        <pc:spChg chg="del mod">
          <ac:chgData name="" userId="c4f0e90bd1c7bfdb" providerId="LiveId" clId="{7060EE85-10FA-46AB-A7E4-B0B57D375632}" dt="2024-02-18T20:21:56.637" v="17"/>
          <ac:spMkLst>
            <pc:docMk/>
            <pc:sldMk cId="3942768554" sldId="259"/>
            <ac:spMk id="30" creationId="{A509C100-073F-4BEB-8EA2-2DB77ACE2976}"/>
          </ac:spMkLst>
        </pc:spChg>
        <pc:spChg chg="del">
          <ac:chgData name="" userId="c4f0e90bd1c7bfdb" providerId="LiveId" clId="{7060EE85-10FA-46AB-A7E4-B0B57D375632}" dt="2024-02-18T20:16:15.991" v="0"/>
          <ac:spMkLst>
            <pc:docMk/>
            <pc:sldMk cId="3942768554" sldId="259"/>
            <ac:spMk id="31" creationId="{79F6E138-1C7B-4168-BEE9-606A7CDFF65C}"/>
          </ac:spMkLst>
        </pc:spChg>
        <pc:spChg chg="mod">
          <ac:chgData name="" userId="c4f0e90bd1c7bfdb" providerId="LiveId" clId="{7060EE85-10FA-46AB-A7E4-B0B57D375632}" dt="2024-02-18T21:01:44.220" v="343" actId="120"/>
          <ac:spMkLst>
            <pc:docMk/>
            <pc:sldMk cId="3942768554" sldId="259"/>
            <ac:spMk id="32" creationId="{8AE05577-412C-47B3-9AA4-7FDEAF26B8FD}"/>
          </ac:spMkLst>
        </pc:spChg>
        <pc:spChg chg="del mod">
          <ac:chgData name="" userId="c4f0e90bd1c7bfdb" providerId="LiveId" clId="{7060EE85-10FA-46AB-A7E4-B0B57D375632}" dt="2024-02-18T20:21:56.637" v="17"/>
          <ac:spMkLst>
            <pc:docMk/>
            <pc:sldMk cId="3942768554" sldId="259"/>
            <ac:spMk id="33" creationId="{E040100C-0340-49C5-8815-17DF20B897A9}"/>
          </ac:spMkLst>
        </pc:spChg>
        <pc:spChg chg="mod">
          <ac:chgData name="" userId="c4f0e90bd1c7bfdb" providerId="LiveId" clId="{7060EE85-10FA-46AB-A7E4-B0B57D375632}" dt="2024-02-18T21:01:44.220" v="343" actId="120"/>
          <ac:spMkLst>
            <pc:docMk/>
            <pc:sldMk cId="3942768554" sldId="259"/>
            <ac:spMk id="34" creationId="{A48A6317-404A-46E9-9970-6D722EBAF853}"/>
          </ac:spMkLst>
        </pc:spChg>
        <pc:spChg chg="mod">
          <ac:chgData name="" userId="c4f0e90bd1c7bfdb" providerId="LiveId" clId="{7060EE85-10FA-46AB-A7E4-B0B57D375632}" dt="2024-02-18T21:01:44.220" v="343" actId="120"/>
          <ac:spMkLst>
            <pc:docMk/>
            <pc:sldMk cId="3942768554" sldId="259"/>
            <ac:spMk id="35" creationId="{310D2A05-9142-4203-A824-DBDB282F89B1}"/>
          </ac:spMkLst>
        </pc:spChg>
        <pc:spChg chg="mod">
          <ac:chgData name="" userId="c4f0e90bd1c7bfdb" providerId="LiveId" clId="{7060EE85-10FA-46AB-A7E4-B0B57D375632}" dt="2024-02-18T21:01:44.220" v="343" actId="120"/>
          <ac:spMkLst>
            <pc:docMk/>
            <pc:sldMk cId="3942768554" sldId="259"/>
            <ac:spMk id="36" creationId="{E8B5223E-53F6-4BDD-9405-F1039FC0940E}"/>
          </ac:spMkLst>
        </pc:spChg>
        <pc:spChg chg="mod">
          <ac:chgData name="" userId="c4f0e90bd1c7bfdb" providerId="LiveId" clId="{7060EE85-10FA-46AB-A7E4-B0B57D375632}" dt="2024-02-18T21:01:44.220" v="343" actId="120"/>
          <ac:spMkLst>
            <pc:docMk/>
            <pc:sldMk cId="3942768554" sldId="259"/>
            <ac:spMk id="37" creationId="{774F8F42-AC20-4C03-BB3C-2718EA2964EC}"/>
          </ac:spMkLst>
        </pc:spChg>
        <pc:spChg chg="mod">
          <ac:chgData name="" userId="c4f0e90bd1c7bfdb" providerId="LiveId" clId="{7060EE85-10FA-46AB-A7E4-B0B57D375632}" dt="2024-02-18T21:01:44.220" v="343" actId="120"/>
          <ac:spMkLst>
            <pc:docMk/>
            <pc:sldMk cId="3942768554" sldId="259"/>
            <ac:spMk id="38" creationId="{A2C5A5E9-1434-4FA7-B978-58C3025542E8}"/>
          </ac:spMkLst>
        </pc:spChg>
        <pc:spChg chg="del mod">
          <ac:chgData name="" userId="c4f0e90bd1c7bfdb" providerId="LiveId" clId="{7060EE85-10FA-46AB-A7E4-B0B57D375632}" dt="2024-02-18T20:21:56.637" v="17"/>
          <ac:spMkLst>
            <pc:docMk/>
            <pc:sldMk cId="3942768554" sldId="259"/>
            <ac:spMk id="39" creationId="{E3AFB7D2-4D5F-4122-BB8C-EA47777F611D}"/>
          </ac:spMkLst>
        </pc:spChg>
        <pc:spChg chg="del">
          <ac:chgData name="" userId="c4f0e90bd1c7bfdb" providerId="LiveId" clId="{7060EE85-10FA-46AB-A7E4-B0B57D375632}" dt="2024-02-18T20:16:15.991" v="0"/>
          <ac:spMkLst>
            <pc:docMk/>
            <pc:sldMk cId="3942768554" sldId="259"/>
            <ac:spMk id="40" creationId="{CDE0D97C-9851-4775-8619-DFEE164E8519}"/>
          </ac:spMkLst>
        </pc:spChg>
        <pc:spChg chg="mod">
          <ac:chgData name="" userId="c4f0e90bd1c7bfdb" providerId="LiveId" clId="{7060EE85-10FA-46AB-A7E4-B0B57D375632}" dt="2024-02-18T21:01:44.220" v="343" actId="120"/>
          <ac:spMkLst>
            <pc:docMk/>
            <pc:sldMk cId="3942768554" sldId="259"/>
            <ac:spMk id="41" creationId="{D27A155D-B112-4452-AC08-B1114D98768C}"/>
          </ac:spMkLst>
        </pc:spChg>
        <pc:spChg chg="del mod">
          <ac:chgData name="" userId="c4f0e90bd1c7bfdb" providerId="LiveId" clId="{7060EE85-10FA-46AB-A7E4-B0B57D375632}" dt="2024-02-18T20:21:56.637" v="17"/>
          <ac:spMkLst>
            <pc:docMk/>
            <pc:sldMk cId="3942768554" sldId="259"/>
            <ac:spMk id="42" creationId="{47BE7C32-1338-44E9-A7A3-2AC4FFDE41AA}"/>
          </ac:spMkLst>
        </pc:spChg>
        <pc:spChg chg="mod">
          <ac:chgData name="" userId="c4f0e90bd1c7bfdb" providerId="LiveId" clId="{7060EE85-10FA-46AB-A7E4-B0B57D375632}" dt="2024-02-18T21:01:44.220" v="343" actId="120"/>
          <ac:spMkLst>
            <pc:docMk/>
            <pc:sldMk cId="3942768554" sldId="259"/>
            <ac:spMk id="43" creationId="{8D2409D1-E92B-46DE-B34A-0D084ECB585D}"/>
          </ac:spMkLst>
        </pc:spChg>
        <pc:spChg chg="mod">
          <ac:chgData name="" userId="c4f0e90bd1c7bfdb" providerId="LiveId" clId="{7060EE85-10FA-46AB-A7E4-B0B57D375632}" dt="2024-02-18T21:01:44.220" v="343" actId="120"/>
          <ac:spMkLst>
            <pc:docMk/>
            <pc:sldMk cId="3942768554" sldId="259"/>
            <ac:spMk id="44" creationId="{334D8B74-0E8B-4BD8-947A-BF30ADB5F5C3}"/>
          </ac:spMkLst>
        </pc:spChg>
        <pc:spChg chg="mod">
          <ac:chgData name="" userId="c4f0e90bd1c7bfdb" providerId="LiveId" clId="{7060EE85-10FA-46AB-A7E4-B0B57D375632}" dt="2024-02-18T21:01:44.220" v="343" actId="120"/>
          <ac:spMkLst>
            <pc:docMk/>
            <pc:sldMk cId="3942768554" sldId="259"/>
            <ac:spMk id="45" creationId="{0AA0CEAE-9ACA-4A90-83D4-18653AC930FF}"/>
          </ac:spMkLst>
        </pc:spChg>
        <pc:spChg chg="mod">
          <ac:chgData name="" userId="c4f0e90bd1c7bfdb" providerId="LiveId" clId="{7060EE85-10FA-46AB-A7E4-B0B57D375632}" dt="2024-02-18T21:01:44.220" v="343" actId="120"/>
          <ac:spMkLst>
            <pc:docMk/>
            <pc:sldMk cId="3942768554" sldId="259"/>
            <ac:spMk id="46" creationId="{DFA2EA66-D33C-4518-B5F1-DD025BE6CC7E}"/>
          </ac:spMkLst>
        </pc:spChg>
        <pc:spChg chg="mod">
          <ac:chgData name="" userId="c4f0e90bd1c7bfdb" providerId="LiveId" clId="{7060EE85-10FA-46AB-A7E4-B0B57D375632}" dt="2024-02-18T21:01:44.220" v="343" actId="120"/>
          <ac:spMkLst>
            <pc:docMk/>
            <pc:sldMk cId="3942768554" sldId="259"/>
            <ac:spMk id="47" creationId="{C2575E68-F402-4B6D-A8C8-9755A232A157}"/>
          </ac:spMkLst>
        </pc:spChg>
        <pc:spChg chg="del mod">
          <ac:chgData name="" userId="c4f0e90bd1c7bfdb" providerId="LiveId" clId="{7060EE85-10FA-46AB-A7E4-B0B57D375632}" dt="2024-02-18T20:21:56.637" v="17"/>
          <ac:spMkLst>
            <pc:docMk/>
            <pc:sldMk cId="3942768554" sldId="259"/>
            <ac:spMk id="48" creationId="{BC7AB9FC-3798-4D54-8BDE-DE16871CC6B6}"/>
          </ac:spMkLst>
        </pc:spChg>
        <pc:spChg chg="del">
          <ac:chgData name="" userId="c4f0e90bd1c7bfdb" providerId="LiveId" clId="{7060EE85-10FA-46AB-A7E4-B0B57D375632}" dt="2024-02-18T20:16:15.991" v="0"/>
          <ac:spMkLst>
            <pc:docMk/>
            <pc:sldMk cId="3942768554" sldId="259"/>
            <ac:spMk id="49" creationId="{A84A7045-D834-4CCC-B655-E0F99C52D1F9}"/>
          </ac:spMkLst>
        </pc:spChg>
        <pc:spChg chg="mod">
          <ac:chgData name="" userId="c4f0e90bd1c7bfdb" providerId="LiveId" clId="{7060EE85-10FA-46AB-A7E4-B0B57D375632}" dt="2024-02-18T21:01:44.220" v="343" actId="120"/>
          <ac:spMkLst>
            <pc:docMk/>
            <pc:sldMk cId="3942768554" sldId="259"/>
            <ac:spMk id="50" creationId="{003458D6-90F7-40CA-B46E-05C3BA515DA4}"/>
          </ac:spMkLst>
        </pc:spChg>
        <pc:spChg chg="del mod">
          <ac:chgData name="" userId="c4f0e90bd1c7bfdb" providerId="LiveId" clId="{7060EE85-10FA-46AB-A7E4-B0B57D375632}" dt="2024-02-18T20:21:56.637" v="17"/>
          <ac:spMkLst>
            <pc:docMk/>
            <pc:sldMk cId="3942768554" sldId="259"/>
            <ac:spMk id="51" creationId="{480D9DB4-05FC-4132-A483-9B93A5F3A4A8}"/>
          </ac:spMkLst>
        </pc:spChg>
        <pc:spChg chg="mod">
          <ac:chgData name="" userId="c4f0e90bd1c7bfdb" providerId="LiveId" clId="{7060EE85-10FA-46AB-A7E4-B0B57D375632}" dt="2024-02-18T21:01:44.220" v="343" actId="120"/>
          <ac:spMkLst>
            <pc:docMk/>
            <pc:sldMk cId="3942768554" sldId="259"/>
            <ac:spMk id="52" creationId="{9A9AA8BD-9F42-495B-B013-1D331DD8D45B}"/>
          </ac:spMkLst>
        </pc:spChg>
        <pc:spChg chg="mod">
          <ac:chgData name="" userId="c4f0e90bd1c7bfdb" providerId="LiveId" clId="{7060EE85-10FA-46AB-A7E4-B0B57D375632}" dt="2024-02-18T21:01:44.220" v="343" actId="120"/>
          <ac:spMkLst>
            <pc:docMk/>
            <pc:sldMk cId="3942768554" sldId="259"/>
            <ac:spMk id="53" creationId="{4D3623D2-5FB4-417B-AA43-59FE5AB7145B}"/>
          </ac:spMkLst>
        </pc:spChg>
        <pc:spChg chg="mod">
          <ac:chgData name="" userId="c4f0e90bd1c7bfdb" providerId="LiveId" clId="{7060EE85-10FA-46AB-A7E4-B0B57D375632}" dt="2024-02-18T21:01:44.220" v="343" actId="120"/>
          <ac:spMkLst>
            <pc:docMk/>
            <pc:sldMk cId="3942768554" sldId="259"/>
            <ac:spMk id="54" creationId="{A6F96C47-D5A2-4AD7-8646-A2268F3923B9}"/>
          </ac:spMkLst>
        </pc:spChg>
        <pc:spChg chg="mod">
          <ac:chgData name="" userId="c4f0e90bd1c7bfdb" providerId="LiveId" clId="{7060EE85-10FA-46AB-A7E4-B0B57D375632}" dt="2024-02-18T21:01:44.220" v="343" actId="120"/>
          <ac:spMkLst>
            <pc:docMk/>
            <pc:sldMk cId="3942768554" sldId="259"/>
            <ac:spMk id="55" creationId="{6A7CAB3A-FD06-4C04-95CF-E25DFC587A88}"/>
          </ac:spMkLst>
        </pc:spChg>
        <pc:spChg chg="mod">
          <ac:chgData name="" userId="c4f0e90bd1c7bfdb" providerId="LiveId" clId="{7060EE85-10FA-46AB-A7E4-B0B57D375632}" dt="2024-02-18T21:01:44.220" v="343" actId="120"/>
          <ac:spMkLst>
            <pc:docMk/>
            <pc:sldMk cId="3942768554" sldId="259"/>
            <ac:spMk id="56" creationId="{9E041744-92B0-45CB-9D3C-2653D9B86381}"/>
          </ac:spMkLst>
        </pc:spChg>
        <pc:spChg chg="del mod">
          <ac:chgData name="" userId="c4f0e90bd1c7bfdb" providerId="LiveId" clId="{7060EE85-10FA-46AB-A7E4-B0B57D375632}" dt="2024-02-18T20:21:56.637" v="17"/>
          <ac:spMkLst>
            <pc:docMk/>
            <pc:sldMk cId="3942768554" sldId="259"/>
            <ac:spMk id="57" creationId="{B4CA0237-56B2-4358-90FF-2B18AD60BF27}"/>
          </ac:spMkLst>
        </pc:spChg>
        <pc:spChg chg="del">
          <ac:chgData name="" userId="c4f0e90bd1c7bfdb" providerId="LiveId" clId="{7060EE85-10FA-46AB-A7E4-B0B57D375632}" dt="2024-02-18T20:16:15.991" v="0"/>
          <ac:spMkLst>
            <pc:docMk/>
            <pc:sldMk cId="3942768554" sldId="259"/>
            <ac:spMk id="58" creationId="{E7B99915-DC3F-49EE-9D2F-CE2369C29CEF}"/>
          </ac:spMkLst>
        </pc:spChg>
        <pc:spChg chg="mod">
          <ac:chgData name="" userId="c4f0e90bd1c7bfdb" providerId="LiveId" clId="{7060EE85-10FA-46AB-A7E4-B0B57D375632}" dt="2024-02-18T21:01:44.220" v="343" actId="120"/>
          <ac:spMkLst>
            <pc:docMk/>
            <pc:sldMk cId="3942768554" sldId="259"/>
            <ac:spMk id="59" creationId="{8CF74FF1-1BA4-4857-9E40-46679E07EA6E}"/>
          </ac:spMkLst>
        </pc:spChg>
        <pc:spChg chg="del mod">
          <ac:chgData name="" userId="c4f0e90bd1c7bfdb" providerId="LiveId" clId="{7060EE85-10FA-46AB-A7E4-B0B57D375632}" dt="2024-02-18T20:21:56.637" v="17"/>
          <ac:spMkLst>
            <pc:docMk/>
            <pc:sldMk cId="3942768554" sldId="259"/>
            <ac:spMk id="60" creationId="{6DDDEE54-2EC5-4ACF-9461-D9EE858138A9}"/>
          </ac:spMkLst>
        </pc:spChg>
        <pc:spChg chg="mod">
          <ac:chgData name="" userId="c4f0e90bd1c7bfdb" providerId="LiveId" clId="{7060EE85-10FA-46AB-A7E4-B0B57D375632}" dt="2024-02-18T21:01:44.220" v="343" actId="120"/>
          <ac:spMkLst>
            <pc:docMk/>
            <pc:sldMk cId="3942768554" sldId="259"/>
            <ac:spMk id="61" creationId="{72500E6F-60C6-45FE-A937-DC740A1A8281}"/>
          </ac:spMkLst>
        </pc:spChg>
        <pc:spChg chg="mod">
          <ac:chgData name="" userId="c4f0e90bd1c7bfdb" providerId="LiveId" clId="{7060EE85-10FA-46AB-A7E4-B0B57D375632}" dt="2024-02-18T21:01:44.220" v="343" actId="120"/>
          <ac:spMkLst>
            <pc:docMk/>
            <pc:sldMk cId="3942768554" sldId="259"/>
            <ac:spMk id="62" creationId="{86D2BB5C-9872-43DD-858E-572492D4CED0}"/>
          </ac:spMkLst>
        </pc:spChg>
        <pc:spChg chg="mod">
          <ac:chgData name="" userId="c4f0e90bd1c7bfdb" providerId="LiveId" clId="{7060EE85-10FA-46AB-A7E4-B0B57D375632}" dt="2024-02-18T21:01:44.220" v="343" actId="120"/>
          <ac:spMkLst>
            <pc:docMk/>
            <pc:sldMk cId="3942768554" sldId="259"/>
            <ac:spMk id="63" creationId="{DEC0AAFB-65E3-475E-AC75-01E91E5D420C}"/>
          </ac:spMkLst>
        </pc:spChg>
        <pc:spChg chg="mod">
          <ac:chgData name="" userId="c4f0e90bd1c7bfdb" providerId="LiveId" clId="{7060EE85-10FA-46AB-A7E4-B0B57D375632}" dt="2024-02-18T21:01:44.220" v="343" actId="120"/>
          <ac:spMkLst>
            <pc:docMk/>
            <pc:sldMk cId="3942768554" sldId="259"/>
            <ac:spMk id="64" creationId="{968ECD01-B0C1-46F6-B92E-8DA5E0BECAE4}"/>
          </ac:spMkLst>
        </pc:spChg>
        <pc:spChg chg="mod">
          <ac:chgData name="" userId="c4f0e90bd1c7bfdb" providerId="LiveId" clId="{7060EE85-10FA-46AB-A7E4-B0B57D375632}" dt="2024-02-18T21:01:44.220" v="343" actId="120"/>
          <ac:spMkLst>
            <pc:docMk/>
            <pc:sldMk cId="3942768554" sldId="259"/>
            <ac:spMk id="65" creationId="{7A8D92BA-2BF8-49F7-964E-2A7CA0CB5C01}"/>
          </ac:spMkLst>
        </pc:spChg>
        <pc:spChg chg="del mod">
          <ac:chgData name="" userId="c4f0e90bd1c7bfdb" providerId="LiveId" clId="{7060EE85-10FA-46AB-A7E4-B0B57D375632}" dt="2024-02-18T20:21:56.637" v="17"/>
          <ac:spMkLst>
            <pc:docMk/>
            <pc:sldMk cId="3942768554" sldId="259"/>
            <ac:spMk id="66" creationId="{F3005622-AE69-47AC-B59C-848CBBD358E3}"/>
          </ac:spMkLst>
        </pc:spChg>
        <pc:spChg chg="del">
          <ac:chgData name="" userId="c4f0e90bd1c7bfdb" providerId="LiveId" clId="{7060EE85-10FA-46AB-A7E4-B0B57D375632}" dt="2024-02-18T20:16:15.991" v="0"/>
          <ac:spMkLst>
            <pc:docMk/>
            <pc:sldMk cId="3942768554" sldId="259"/>
            <ac:spMk id="67" creationId="{C9BB370C-1DCC-4403-9F3B-6BACA03788DC}"/>
          </ac:spMkLst>
        </pc:spChg>
        <pc:spChg chg="mod">
          <ac:chgData name="" userId="c4f0e90bd1c7bfdb" providerId="LiveId" clId="{7060EE85-10FA-46AB-A7E4-B0B57D375632}" dt="2024-02-18T21:01:44.220" v="343" actId="120"/>
          <ac:spMkLst>
            <pc:docMk/>
            <pc:sldMk cId="3942768554" sldId="259"/>
            <ac:spMk id="68" creationId="{2A4C4596-DCFD-4819-B16A-E953D2A2C930}"/>
          </ac:spMkLst>
        </pc:spChg>
        <pc:spChg chg="del mod">
          <ac:chgData name="" userId="c4f0e90bd1c7bfdb" providerId="LiveId" clId="{7060EE85-10FA-46AB-A7E4-B0B57D375632}" dt="2024-02-18T20:21:56.637" v="17"/>
          <ac:spMkLst>
            <pc:docMk/>
            <pc:sldMk cId="3942768554" sldId="259"/>
            <ac:spMk id="69" creationId="{9AD056FF-FB08-4817-8989-44EB3CD0CBF0}"/>
          </ac:spMkLst>
        </pc:spChg>
        <pc:spChg chg="mod">
          <ac:chgData name="" userId="c4f0e90bd1c7bfdb" providerId="LiveId" clId="{7060EE85-10FA-46AB-A7E4-B0B57D375632}" dt="2024-02-18T21:01:44.220" v="343" actId="120"/>
          <ac:spMkLst>
            <pc:docMk/>
            <pc:sldMk cId="3942768554" sldId="259"/>
            <ac:spMk id="70" creationId="{8A61C0CD-8659-4A08-9EF4-9CA2F48E0BFE}"/>
          </ac:spMkLst>
        </pc:spChg>
        <pc:spChg chg="mod">
          <ac:chgData name="" userId="c4f0e90bd1c7bfdb" providerId="LiveId" clId="{7060EE85-10FA-46AB-A7E4-B0B57D375632}" dt="2024-02-18T21:01:44.220" v="343" actId="120"/>
          <ac:spMkLst>
            <pc:docMk/>
            <pc:sldMk cId="3942768554" sldId="259"/>
            <ac:spMk id="71" creationId="{492DBA4D-65E8-4A07-ABC5-13E722A9DF0C}"/>
          </ac:spMkLst>
        </pc:spChg>
        <pc:spChg chg="mod">
          <ac:chgData name="" userId="c4f0e90bd1c7bfdb" providerId="LiveId" clId="{7060EE85-10FA-46AB-A7E4-B0B57D375632}" dt="2024-02-18T21:01:44.220" v="343" actId="120"/>
          <ac:spMkLst>
            <pc:docMk/>
            <pc:sldMk cId="3942768554" sldId="259"/>
            <ac:spMk id="72" creationId="{61A6ED41-AF28-4E0D-A779-F791066DE4EE}"/>
          </ac:spMkLst>
        </pc:spChg>
        <pc:spChg chg="mod">
          <ac:chgData name="" userId="c4f0e90bd1c7bfdb" providerId="LiveId" clId="{7060EE85-10FA-46AB-A7E4-B0B57D375632}" dt="2024-02-18T21:01:44.220" v="343" actId="120"/>
          <ac:spMkLst>
            <pc:docMk/>
            <pc:sldMk cId="3942768554" sldId="259"/>
            <ac:spMk id="73" creationId="{86686715-F819-4445-801A-B93CB31EC7C6}"/>
          </ac:spMkLst>
        </pc:spChg>
        <pc:spChg chg="mod">
          <ac:chgData name="" userId="c4f0e90bd1c7bfdb" providerId="LiveId" clId="{7060EE85-10FA-46AB-A7E4-B0B57D375632}" dt="2024-02-18T21:01:44.220" v="343" actId="120"/>
          <ac:spMkLst>
            <pc:docMk/>
            <pc:sldMk cId="3942768554" sldId="259"/>
            <ac:spMk id="74" creationId="{3475D8D8-34B9-4B82-94F5-D19BD0ACC90D}"/>
          </ac:spMkLst>
        </pc:spChg>
        <pc:spChg chg="del mod">
          <ac:chgData name="" userId="c4f0e90bd1c7bfdb" providerId="LiveId" clId="{7060EE85-10FA-46AB-A7E4-B0B57D375632}" dt="2024-02-18T20:21:56.637" v="17"/>
          <ac:spMkLst>
            <pc:docMk/>
            <pc:sldMk cId="3942768554" sldId="259"/>
            <ac:spMk id="75" creationId="{25A50C2D-2ABE-449D-85CE-1A65214419AD}"/>
          </ac:spMkLst>
        </pc:spChg>
        <pc:spChg chg="del">
          <ac:chgData name="" userId="c4f0e90bd1c7bfdb" providerId="LiveId" clId="{7060EE85-10FA-46AB-A7E4-B0B57D375632}" dt="2024-02-18T20:16:15.991" v="0"/>
          <ac:spMkLst>
            <pc:docMk/>
            <pc:sldMk cId="3942768554" sldId="259"/>
            <ac:spMk id="76" creationId="{D5E30CFC-0675-4926-879F-20DA99322DA9}"/>
          </ac:spMkLst>
        </pc:spChg>
        <pc:spChg chg="mod">
          <ac:chgData name="" userId="c4f0e90bd1c7bfdb" providerId="LiveId" clId="{7060EE85-10FA-46AB-A7E4-B0B57D375632}" dt="2024-02-18T21:01:44.220" v="343" actId="120"/>
          <ac:spMkLst>
            <pc:docMk/>
            <pc:sldMk cId="3942768554" sldId="259"/>
            <ac:spMk id="77" creationId="{53265445-80EA-484C-8EA8-D437175E11D9}"/>
          </ac:spMkLst>
        </pc:spChg>
        <pc:spChg chg="del mod">
          <ac:chgData name="" userId="c4f0e90bd1c7bfdb" providerId="LiveId" clId="{7060EE85-10FA-46AB-A7E4-B0B57D375632}" dt="2024-02-18T20:21:56.637" v="17"/>
          <ac:spMkLst>
            <pc:docMk/>
            <pc:sldMk cId="3942768554" sldId="259"/>
            <ac:spMk id="78" creationId="{F2012A24-D3B4-49DB-9F47-3592DE1138F4}"/>
          </ac:spMkLst>
        </pc:spChg>
        <pc:spChg chg="mod">
          <ac:chgData name="" userId="c4f0e90bd1c7bfdb" providerId="LiveId" clId="{7060EE85-10FA-46AB-A7E4-B0B57D375632}" dt="2024-02-18T21:01:44.220" v="343" actId="120"/>
          <ac:spMkLst>
            <pc:docMk/>
            <pc:sldMk cId="3942768554" sldId="259"/>
            <ac:spMk id="79" creationId="{C9A999B4-FC20-4C31-85A5-C71BE4914EE6}"/>
          </ac:spMkLst>
        </pc:spChg>
        <pc:spChg chg="mod">
          <ac:chgData name="" userId="c4f0e90bd1c7bfdb" providerId="LiveId" clId="{7060EE85-10FA-46AB-A7E4-B0B57D375632}" dt="2024-02-18T21:01:44.220" v="343" actId="120"/>
          <ac:spMkLst>
            <pc:docMk/>
            <pc:sldMk cId="3942768554" sldId="259"/>
            <ac:spMk id="80" creationId="{DDB649C1-F81C-4BA0-8A72-07235F064BF3}"/>
          </ac:spMkLst>
        </pc:spChg>
        <pc:spChg chg="mod">
          <ac:chgData name="" userId="c4f0e90bd1c7bfdb" providerId="LiveId" clId="{7060EE85-10FA-46AB-A7E4-B0B57D375632}" dt="2024-02-18T21:01:44.220" v="343" actId="120"/>
          <ac:spMkLst>
            <pc:docMk/>
            <pc:sldMk cId="3942768554" sldId="259"/>
            <ac:spMk id="81" creationId="{0F34BE0B-0EA8-419F-8401-0DF7F7D00E9D}"/>
          </ac:spMkLst>
        </pc:spChg>
        <pc:spChg chg="mod">
          <ac:chgData name="" userId="c4f0e90bd1c7bfdb" providerId="LiveId" clId="{7060EE85-10FA-46AB-A7E4-B0B57D375632}" dt="2024-02-18T21:01:44.220" v="343" actId="120"/>
          <ac:spMkLst>
            <pc:docMk/>
            <pc:sldMk cId="3942768554" sldId="259"/>
            <ac:spMk id="82" creationId="{9F813BE8-0BE5-41D0-BD40-4330A1360C9B}"/>
          </ac:spMkLst>
        </pc:spChg>
        <pc:spChg chg="mod">
          <ac:chgData name="" userId="c4f0e90bd1c7bfdb" providerId="LiveId" clId="{7060EE85-10FA-46AB-A7E4-B0B57D375632}" dt="2024-02-18T21:01:44.220" v="343" actId="120"/>
          <ac:spMkLst>
            <pc:docMk/>
            <pc:sldMk cId="3942768554" sldId="259"/>
            <ac:spMk id="83" creationId="{718CAD61-5FAE-4CE4-9F7F-A47B3552094B}"/>
          </ac:spMkLst>
        </pc:spChg>
        <pc:spChg chg="del mod">
          <ac:chgData name="" userId="c4f0e90bd1c7bfdb" providerId="LiveId" clId="{7060EE85-10FA-46AB-A7E4-B0B57D375632}" dt="2024-02-18T20:21:56.637" v="17"/>
          <ac:spMkLst>
            <pc:docMk/>
            <pc:sldMk cId="3942768554" sldId="259"/>
            <ac:spMk id="84" creationId="{BCF3FCFC-3BF8-42E0-B62E-A3E552D0A746}"/>
          </ac:spMkLst>
        </pc:spChg>
        <pc:spChg chg="del">
          <ac:chgData name="" userId="c4f0e90bd1c7bfdb" providerId="LiveId" clId="{7060EE85-10FA-46AB-A7E4-B0B57D375632}" dt="2024-02-18T20:16:15.991" v="0"/>
          <ac:spMkLst>
            <pc:docMk/>
            <pc:sldMk cId="3942768554" sldId="259"/>
            <ac:spMk id="85" creationId="{51CCCAF2-93CC-4969-ACB9-D154827BE9F0}"/>
          </ac:spMkLst>
        </pc:spChg>
        <pc:spChg chg="mod">
          <ac:chgData name="" userId="c4f0e90bd1c7bfdb" providerId="LiveId" clId="{7060EE85-10FA-46AB-A7E4-B0B57D375632}" dt="2024-02-18T21:01:44.220" v="343" actId="120"/>
          <ac:spMkLst>
            <pc:docMk/>
            <pc:sldMk cId="3942768554" sldId="259"/>
            <ac:spMk id="86" creationId="{64F778CE-749E-4144-8AD4-D20CA5470D9A}"/>
          </ac:spMkLst>
        </pc:spChg>
        <pc:spChg chg="del mod">
          <ac:chgData name="" userId="c4f0e90bd1c7bfdb" providerId="LiveId" clId="{7060EE85-10FA-46AB-A7E4-B0B57D375632}" dt="2024-02-18T20:21:56.637" v="17"/>
          <ac:spMkLst>
            <pc:docMk/>
            <pc:sldMk cId="3942768554" sldId="259"/>
            <ac:spMk id="87" creationId="{951A17F4-0E01-4D12-A22C-FAE3E425CCB6}"/>
          </ac:spMkLst>
        </pc:spChg>
        <pc:spChg chg="mod">
          <ac:chgData name="" userId="c4f0e90bd1c7bfdb" providerId="LiveId" clId="{7060EE85-10FA-46AB-A7E4-B0B57D375632}" dt="2024-02-18T21:01:44.220" v="343" actId="120"/>
          <ac:spMkLst>
            <pc:docMk/>
            <pc:sldMk cId="3942768554" sldId="259"/>
            <ac:spMk id="88" creationId="{74DC2237-50BA-4AEA-9D44-48D343774A54}"/>
          </ac:spMkLst>
        </pc:spChg>
        <pc:spChg chg="mod">
          <ac:chgData name="" userId="c4f0e90bd1c7bfdb" providerId="LiveId" clId="{7060EE85-10FA-46AB-A7E4-B0B57D375632}" dt="2024-02-18T21:01:44.220" v="343" actId="120"/>
          <ac:spMkLst>
            <pc:docMk/>
            <pc:sldMk cId="3942768554" sldId="259"/>
            <ac:spMk id="89" creationId="{B59784E4-CB30-4FF8-B571-FF065A237733}"/>
          </ac:spMkLst>
        </pc:spChg>
        <pc:spChg chg="mod">
          <ac:chgData name="" userId="c4f0e90bd1c7bfdb" providerId="LiveId" clId="{7060EE85-10FA-46AB-A7E4-B0B57D375632}" dt="2024-02-18T21:01:44.220" v="343" actId="120"/>
          <ac:spMkLst>
            <pc:docMk/>
            <pc:sldMk cId="3942768554" sldId="259"/>
            <ac:spMk id="90" creationId="{825FE9FA-74AF-4436-B72E-EA670B60734C}"/>
          </ac:spMkLst>
        </pc:spChg>
        <pc:spChg chg="mod">
          <ac:chgData name="" userId="c4f0e90bd1c7bfdb" providerId="LiveId" clId="{7060EE85-10FA-46AB-A7E4-B0B57D375632}" dt="2024-02-18T21:01:44.220" v="343" actId="120"/>
          <ac:spMkLst>
            <pc:docMk/>
            <pc:sldMk cId="3942768554" sldId="259"/>
            <ac:spMk id="91" creationId="{55EA364A-C74F-4964-B4E4-D0A06E25E8E7}"/>
          </ac:spMkLst>
        </pc:spChg>
        <pc:spChg chg="mod">
          <ac:chgData name="" userId="c4f0e90bd1c7bfdb" providerId="LiveId" clId="{7060EE85-10FA-46AB-A7E4-B0B57D375632}" dt="2024-02-18T21:01:44.220" v="343" actId="120"/>
          <ac:spMkLst>
            <pc:docMk/>
            <pc:sldMk cId="3942768554" sldId="259"/>
            <ac:spMk id="92" creationId="{4C55F7D2-DC24-41EF-831E-55B0939BD73C}"/>
          </ac:spMkLst>
        </pc:spChg>
        <pc:spChg chg="del mod">
          <ac:chgData name="" userId="c4f0e90bd1c7bfdb" providerId="LiveId" clId="{7060EE85-10FA-46AB-A7E4-B0B57D375632}" dt="2024-02-18T20:21:56.637" v="17"/>
          <ac:spMkLst>
            <pc:docMk/>
            <pc:sldMk cId="3942768554" sldId="259"/>
            <ac:spMk id="93" creationId="{D510E304-C0AD-4699-84D4-1D3DD60DA1F3}"/>
          </ac:spMkLst>
        </pc:spChg>
        <pc:spChg chg="del">
          <ac:chgData name="" userId="c4f0e90bd1c7bfdb" providerId="LiveId" clId="{7060EE85-10FA-46AB-A7E4-B0B57D375632}" dt="2024-02-18T20:16:15.991" v="0"/>
          <ac:spMkLst>
            <pc:docMk/>
            <pc:sldMk cId="3942768554" sldId="259"/>
            <ac:spMk id="94" creationId="{4A90EFBA-A853-403B-AC11-C620F0D747FB}"/>
          </ac:spMkLst>
        </pc:spChg>
        <pc:spChg chg="mod">
          <ac:chgData name="" userId="c4f0e90bd1c7bfdb" providerId="LiveId" clId="{7060EE85-10FA-46AB-A7E4-B0B57D375632}" dt="2024-02-18T21:01:44.220" v="343" actId="120"/>
          <ac:spMkLst>
            <pc:docMk/>
            <pc:sldMk cId="3942768554" sldId="259"/>
            <ac:spMk id="95" creationId="{2E4656BC-CE9B-4FBC-A5E5-5CAE4A78F91E}"/>
          </ac:spMkLst>
        </pc:spChg>
        <pc:spChg chg="del mod">
          <ac:chgData name="" userId="c4f0e90bd1c7bfdb" providerId="LiveId" clId="{7060EE85-10FA-46AB-A7E4-B0B57D375632}" dt="2024-02-18T20:21:56.637" v="17"/>
          <ac:spMkLst>
            <pc:docMk/>
            <pc:sldMk cId="3942768554" sldId="259"/>
            <ac:spMk id="96" creationId="{829F23C6-EF62-4D71-9B8C-F46CDEA5F0EA}"/>
          </ac:spMkLst>
        </pc:spChg>
        <pc:spChg chg="mod">
          <ac:chgData name="" userId="c4f0e90bd1c7bfdb" providerId="LiveId" clId="{7060EE85-10FA-46AB-A7E4-B0B57D375632}" dt="2024-02-18T21:01:44.220" v="343" actId="120"/>
          <ac:spMkLst>
            <pc:docMk/>
            <pc:sldMk cId="3942768554" sldId="259"/>
            <ac:spMk id="97" creationId="{3F389BAA-FB15-4061-B9A9-2CF55D4B034B}"/>
          </ac:spMkLst>
        </pc:spChg>
        <pc:spChg chg="mod">
          <ac:chgData name="" userId="c4f0e90bd1c7bfdb" providerId="LiveId" clId="{7060EE85-10FA-46AB-A7E4-B0B57D375632}" dt="2024-02-18T21:01:44.220" v="343" actId="120"/>
          <ac:spMkLst>
            <pc:docMk/>
            <pc:sldMk cId="3942768554" sldId="259"/>
            <ac:spMk id="98" creationId="{14889D4B-E8DA-4B4B-B87D-670E47D8C886}"/>
          </ac:spMkLst>
        </pc:spChg>
        <pc:spChg chg="mod">
          <ac:chgData name="" userId="c4f0e90bd1c7bfdb" providerId="LiveId" clId="{7060EE85-10FA-46AB-A7E4-B0B57D375632}" dt="2024-02-18T21:01:44.220" v="343" actId="120"/>
          <ac:spMkLst>
            <pc:docMk/>
            <pc:sldMk cId="3942768554" sldId="259"/>
            <ac:spMk id="99" creationId="{0BAF67A6-823F-4F0C-B5E6-9F92D35A1DE1}"/>
          </ac:spMkLst>
        </pc:spChg>
        <pc:spChg chg="mod">
          <ac:chgData name="" userId="c4f0e90bd1c7bfdb" providerId="LiveId" clId="{7060EE85-10FA-46AB-A7E4-B0B57D375632}" dt="2024-02-18T21:01:44.220" v="343" actId="120"/>
          <ac:spMkLst>
            <pc:docMk/>
            <pc:sldMk cId="3942768554" sldId="259"/>
            <ac:spMk id="100" creationId="{9D414353-5FAC-41F1-AD93-36ADD8AAB634}"/>
          </ac:spMkLst>
        </pc:spChg>
        <pc:spChg chg="mod">
          <ac:chgData name="" userId="c4f0e90bd1c7bfdb" providerId="LiveId" clId="{7060EE85-10FA-46AB-A7E4-B0B57D375632}" dt="2024-02-18T21:01:44.220" v="343" actId="120"/>
          <ac:spMkLst>
            <pc:docMk/>
            <pc:sldMk cId="3942768554" sldId="259"/>
            <ac:spMk id="101" creationId="{DE4D61A2-925D-4434-95C0-3DD3183A3728}"/>
          </ac:spMkLst>
        </pc:spChg>
        <pc:spChg chg="del mod">
          <ac:chgData name="" userId="c4f0e90bd1c7bfdb" providerId="LiveId" clId="{7060EE85-10FA-46AB-A7E4-B0B57D375632}" dt="2024-02-18T20:21:56.637" v="17"/>
          <ac:spMkLst>
            <pc:docMk/>
            <pc:sldMk cId="3942768554" sldId="259"/>
            <ac:spMk id="102" creationId="{E480DF50-3652-4633-9F02-A1309EB96C7C}"/>
          </ac:spMkLst>
        </pc:spChg>
        <pc:spChg chg="del">
          <ac:chgData name="" userId="c4f0e90bd1c7bfdb" providerId="LiveId" clId="{7060EE85-10FA-46AB-A7E4-B0B57D375632}" dt="2024-02-18T20:16:15.991" v="0"/>
          <ac:spMkLst>
            <pc:docMk/>
            <pc:sldMk cId="3942768554" sldId="259"/>
            <ac:spMk id="103" creationId="{B0700A97-F7A9-4A16-8339-75FFF728D787}"/>
          </ac:spMkLst>
        </pc:spChg>
        <pc:spChg chg="mod">
          <ac:chgData name="" userId="c4f0e90bd1c7bfdb" providerId="LiveId" clId="{7060EE85-10FA-46AB-A7E4-B0B57D375632}" dt="2024-02-18T21:01:44.220" v="343" actId="120"/>
          <ac:spMkLst>
            <pc:docMk/>
            <pc:sldMk cId="3942768554" sldId="259"/>
            <ac:spMk id="104" creationId="{89DAC813-C100-4A35-AD9D-017AD15980A9}"/>
          </ac:spMkLst>
        </pc:spChg>
        <pc:spChg chg="mod">
          <ac:chgData name="" userId="c4f0e90bd1c7bfdb" providerId="LiveId" clId="{7060EE85-10FA-46AB-A7E4-B0B57D375632}" dt="2024-02-18T21:01:44.220" v="343" actId="120"/>
          <ac:spMkLst>
            <pc:docMk/>
            <pc:sldMk cId="3942768554" sldId="259"/>
            <ac:spMk id="105" creationId="{6CEC697F-FFD8-4F79-86F8-55B87BE25A08}"/>
          </ac:spMkLst>
        </pc:spChg>
        <pc:spChg chg="mod">
          <ac:chgData name="" userId="c4f0e90bd1c7bfdb" providerId="LiveId" clId="{7060EE85-10FA-46AB-A7E4-B0B57D375632}" dt="2024-02-18T21:01:44.220" v="343" actId="120"/>
          <ac:spMkLst>
            <pc:docMk/>
            <pc:sldMk cId="3942768554" sldId="259"/>
            <ac:spMk id="106" creationId="{E69BAEED-3F9A-423F-8459-3A7ECDAA46C1}"/>
          </ac:spMkLst>
        </pc:spChg>
        <pc:spChg chg="mod">
          <ac:chgData name="" userId="c4f0e90bd1c7bfdb" providerId="LiveId" clId="{7060EE85-10FA-46AB-A7E4-B0B57D375632}" dt="2024-02-18T21:01:44.220" v="343" actId="120"/>
          <ac:spMkLst>
            <pc:docMk/>
            <pc:sldMk cId="3942768554" sldId="259"/>
            <ac:spMk id="107" creationId="{BC39D36B-27A5-4091-A985-AE6986CF1D72}"/>
          </ac:spMkLst>
        </pc:spChg>
        <pc:spChg chg="mod">
          <ac:chgData name="" userId="c4f0e90bd1c7bfdb" providerId="LiveId" clId="{7060EE85-10FA-46AB-A7E4-B0B57D375632}" dt="2024-02-18T21:01:44.220" v="343" actId="120"/>
          <ac:spMkLst>
            <pc:docMk/>
            <pc:sldMk cId="3942768554" sldId="259"/>
            <ac:spMk id="108" creationId="{BF12C7DF-1674-4B0C-AB79-4D19F212A7CD}"/>
          </ac:spMkLst>
        </pc:spChg>
        <pc:spChg chg="mod">
          <ac:chgData name="" userId="c4f0e90bd1c7bfdb" providerId="LiveId" clId="{7060EE85-10FA-46AB-A7E4-B0B57D375632}" dt="2024-02-18T21:01:44.220" v="343" actId="120"/>
          <ac:spMkLst>
            <pc:docMk/>
            <pc:sldMk cId="3942768554" sldId="259"/>
            <ac:spMk id="109" creationId="{8F057189-5C0F-4816-A76E-6EFA168C5130}"/>
          </ac:spMkLst>
        </pc:spChg>
        <pc:spChg chg="mod">
          <ac:chgData name="" userId="c4f0e90bd1c7bfdb" providerId="LiveId" clId="{7060EE85-10FA-46AB-A7E4-B0B57D375632}" dt="2024-02-18T21:01:44.220" v="343" actId="120"/>
          <ac:spMkLst>
            <pc:docMk/>
            <pc:sldMk cId="3942768554" sldId="259"/>
            <ac:spMk id="110" creationId="{D2733F3C-5A92-4FEA-9975-1B4985E43D89}"/>
          </ac:spMkLst>
        </pc:spChg>
        <pc:spChg chg="mod">
          <ac:chgData name="" userId="c4f0e90bd1c7bfdb" providerId="LiveId" clId="{7060EE85-10FA-46AB-A7E4-B0B57D375632}" dt="2024-02-18T21:01:44.220" v="343" actId="120"/>
          <ac:spMkLst>
            <pc:docMk/>
            <pc:sldMk cId="3942768554" sldId="259"/>
            <ac:spMk id="111" creationId="{D42A448D-45D8-45D3-9E16-A63159DD5A39}"/>
          </ac:spMkLst>
        </pc:spChg>
        <pc:spChg chg="del">
          <ac:chgData name="" userId="c4f0e90bd1c7bfdb" providerId="LiveId" clId="{7060EE85-10FA-46AB-A7E4-B0B57D375632}" dt="2024-02-18T20:16:15.991" v="0"/>
          <ac:spMkLst>
            <pc:docMk/>
            <pc:sldMk cId="3942768554" sldId="259"/>
            <ac:spMk id="112" creationId="{4645D4B4-F098-42EE-A03B-7011C2968E5D}"/>
          </ac:spMkLst>
        </pc:spChg>
        <pc:spChg chg="mod">
          <ac:chgData name="" userId="c4f0e90bd1c7bfdb" providerId="LiveId" clId="{7060EE85-10FA-46AB-A7E4-B0B57D375632}" dt="2024-02-18T21:01:44.220" v="343" actId="120"/>
          <ac:spMkLst>
            <pc:docMk/>
            <pc:sldMk cId="3942768554" sldId="259"/>
            <ac:spMk id="113" creationId="{1DDBC205-1339-4E00-93B2-816BE44F230E}"/>
          </ac:spMkLst>
        </pc:spChg>
        <pc:spChg chg="mod">
          <ac:chgData name="" userId="c4f0e90bd1c7bfdb" providerId="LiveId" clId="{7060EE85-10FA-46AB-A7E4-B0B57D375632}" dt="2024-02-18T21:01:44.220" v="343" actId="120"/>
          <ac:spMkLst>
            <pc:docMk/>
            <pc:sldMk cId="3942768554" sldId="259"/>
            <ac:spMk id="114" creationId="{9E45E614-7496-4F20-A245-2CCCBA853E74}"/>
          </ac:spMkLst>
        </pc:spChg>
        <pc:spChg chg="mod">
          <ac:chgData name="" userId="c4f0e90bd1c7bfdb" providerId="LiveId" clId="{7060EE85-10FA-46AB-A7E4-B0B57D375632}" dt="2024-02-18T21:01:44.220" v="343" actId="120"/>
          <ac:spMkLst>
            <pc:docMk/>
            <pc:sldMk cId="3942768554" sldId="259"/>
            <ac:spMk id="115" creationId="{6B2F88EB-67F4-4796-AA42-AF1C8B450701}"/>
          </ac:spMkLst>
        </pc:spChg>
        <pc:spChg chg="mod">
          <ac:chgData name="" userId="c4f0e90bd1c7bfdb" providerId="LiveId" clId="{7060EE85-10FA-46AB-A7E4-B0B57D375632}" dt="2024-02-18T21:01:44.220" v="343" actId="120"/>
          <ac:spMkLst>
            <pc:docMk/>
            <pc:sldMk cId="3942768554" sldId="259"/>
            <ac:spMk id="116" creationId="{A7CA2A60-FEFD-4833-8DFA-E61BC147FCC3}"/>
          </ac:spMkLst>
        </pc:spChg>
        <pc:spChg chg="mod">
          <ac:chgData name="" userId="c4f0e90bd1c7bfdb" providerId="LiveId" clId="{7060EE85-10FA-46AB-A7E4-B0B57D375632}" dt="2024-02-18T21:01:44.220" v="343" actId="120"/>
          <ac:spMkLst>
            <pc:docMk/>
            <pc:sldMk cId="3942768554" sldId="259"/>
            <ac:spMk id="117" creationId="{22ED6140-B5C3-48F4-9010-CFB8D3D21571}"/>
          </ac:spMkLst>
        </pc:spChg>
        <pc:spChg chg="mod">
          <ac:chgData name="" userId="c4f0e90bd1c7bfdb" providerId="LiveId" clId="{7060EE85-10FA-46AB-A7E4-B0B57D375632}" dt="2024-02-18T21:01:44.220" v="343" actId="120"/>
          <ac:spMkLst>
            <pc:docMk/>
            <pc:sldMk cId="3942768554" sldId="259"/>
            <ac:spMk id="118" creationId="{D2876485-75F2-48B7-81B7-48734B830A6F}"/>
          </ac:spMkLst>
        </pc:spChg>
        <pc:spChg chg="mod">
          <ac:chgData name="" userId="c4f0e90bd1c7bfdb" providerId="LiveId" clId="{7060EE85-10FA-46AB-A7E4-B0B57D375632}" dt="2024-02-18T21:01:44.220" v="343" actId="120"/>
          <ac:spMkLst>
            <pc:docMk/>
            <pc:sldMk cId="3942768554" sldId="259"/>
            <ac:spMk id="119" creationId="{8323D10A-DB13-4287-9553-D2E66AD5BD05}"/>
          </ac:spMkLst>
        </pc:spChg>
        <pc:spChg chg="mod">
          <ac:chgData name="" userId="c4f0e90bd1c7bfdb" providerId="LiveId" clId="{7060EE85-10FA-46AB-A7E4-B0B57D375632}" dt="2024-02-18T22:01:20.866" v="974" actId="164"/>
          <ac:spMkLst>
            <pc:docMk/>
            <pc:sldMk cId="3942768554" sldId="259"/>
            <ac:spMk id="120" creationId="{35202973-3BB8-4A5B-8C34-EFABBE1B132C}"/>
          </ac:spMkLst>
        </pc:spChg>
        <pc:spChg chg="del">
          <ac:chgData name="" userId="c4f0e90bd1c7bfdb" providerId="LiveId" clId="{7060EE85-10FA-46AB-A7E4-B0B57D375632}" dt="2024-02-18T20:16:15.991" v="0"/>
          <ac:spMkLst>
            <pc:docMk/>
            <pc:sldMk cId="3942768554" sldId="259"/>
            <ac:spMk id="121" creationId="{7AA53F38-7F8A-4FD9-9201-5129CB0F5281}"/>
          </ac:spMkLst>
        </pc:spChg>
        <pc:spChg chg="mod">
          <ac:chgData name="" userId="c4f0e90bd1c7bfdb" providerId="LiveId" clId="{7060EE85-10FA-46AB-A7E4-B0B57D375632}" dt="2024-02-18T21:01:44.220" v="343" actId="120"/>
          <ac:spMkLst>
            <pc:docMk/>
            <pc:sldMk cId="3942768554" sldId="259"/>
            <ac:spMk id="122" creationId="{0060A850-289E-4E87-9BFC-BE93CFDF4FB9}"/>
          </ac:spMkLst>
        </pc:spChg>
        <pc:spChg chg="mod">
          <ac:chgData name="" userId="c4f0e90bd1c7bfdb" providerId="LiveId" clId="{7060EE85-10FA-46AB-A7E4-B0B57D375632}" dt="2024-02-18T21:01:44.220" v="343" actId="120"/>
          <ac:spMkLst>
            <pc:docMk/>
            <pc:sldMk cId="3942768554" sldId="259"/>
            <ac:spMk id="123" creationId="{877ADFBF-588C-4DAC-8055-FA68F2578CF4}"/>
          </ac:spMkLst>
        </pc:spChg>
        <pc:spChg chg="mod">
          <ac:chgData name="" userId="c4f0e90bd1c7bfdb" providerId="LiveId" clId="{7060EE85-10FA-46AB-A7E4-B0B57D375632}" dt="2024-02-18T21:01:44.220" v="343" actId="120"/>
          <ac:spMkLst>
            <pc:docMk/>
            <pc:sldMk cId="3942768554" sldId="259"/>
            <ac:spMk id="124" creationId="{F6BB39FB-3139-4585-B44F-75CDA4F14CDA}"/>
          </ac:spMkLst>
        </pc:spChg>
        <pc:spChg chg="mod">
          <ac:chgData name="" userId="c4f0e90bd1c7bfdb" providerId="LiveId" clId="{7060EE85-10FA-46AB-A7E4-B0B57D375632}" dt="2024-02-18T21:01:44.220" v="343" actId="120"/>
          <ac:spMkLst>
            <pc:docMk/>
            <pc:sldMk cId="3942768554" sldId="259"/>
            <ac:spMk id="125" creationId="{9FCCB8D9-8251-494D-AB2D-8AEAE943134E}"/>
          </ac:spMkLst>
        </pc:spChg>
        <pc:spChg chg="mod">
          <ac:chgData name="" userId="c4f0e90bd1c7bfdb" providerId="LiveId" clId="{7060EE85-10FA-46AB-A7E4-B0B57D375632}" dt="2024-02-18T21:01:44.220" v="343" actId="120"/>
          <ac:spMkLst>
            <pc:docMk/>
            <pc:sldMk cId="3942768554" sldId="259"/>
            <ac:spMk id="126" creationId="{2F2E8469-4102-4D37-A2A4-17068790E618}"/>
          </ac:spMkLst>
        </pc:spChg>
        <pc:spChg chg="mod">
          <ac:chgData name="" userId="c4f0e90bd1c7bfdb" providerId="LiveId" clId="{7060EE85-10FA-46AB-A7E4-B0B57D375632}" dt="2024-02-18T21:01:44.220" v="343" actId="120"/>
          <ac:spMkLst>
            <pc:docMk/>
            <pc:sldMk cId="3942768554" sldId="259"/>
            <ac:spMk id="127" creationId="{CC887345-4168-43AC-A9BC-1301F2D3EB47}"/>
          </ac:spMkLst>
        </pc:spChg>
        <pc:spChg chg="mod">
          <ac:chgData name="" userId="c4f0e90bd1c7bfdb" providerId="LiveId" clId="{7060EE85-10FA-46AB-A7E4-B0B57D375632}" dt="2024-02-18T21:01:44.220" v="343" actId="120"/>
          <ac:spMkLst>
            <pc:docMk/>
            <pc:sldMk cId="3942768554" sldId="259"/>
            <ac:spMk id="128" creationId="{D912B7EF-6AA2-4B32-B639-0E7FA73DA271}"/>
          </ac:spMkLst>
        </pc:spChg>
        <pc:spChg chg="mod">
          <ac:chgData name="" userId="c4f0e90bd1c7bfdb" providerId="LiveId" clId="{7060EE85-10FA-46AB-A7E4-B0B57D375632}" dt="2024-02-18T21:01:44.220" v="343" actId="120"/>
          <ac:spMkLst>
            <pc:docMk/>
            <pc:sldMk cId="3942768554" sldId="259"/>
            <ac:spMk id="129" creationId="{A911141E-071F-468F-BE84-B295921713BD}"/>
          </ac:spMkLst>
        </pc:spChg>
        <pc:spChg chg="del">
          <ac:chgData name="" userId="c4f0e90bd1c7bfdb" providerId="LiveId" clId="{7060EE85-10FA-46AB-A7E4-B0B57D375632}" dt="2024-02-18T20:16:15.991" v="0"/>
          <ac:spMkLst>
            <pc:docMk/>
            <pc:sldMk cId="3942768554" sldId="259"/>
            <ac:spMk id="130" creationId="{CD71A955-7EC0-4F90-B098-C27FC2530985}"/>
          </ac:spMkLst>
        </pc:spChg>
        <pc:spChg chg="mod">
          <ac:chgData name="" userId="c4f0e90bd1c7bfdb" providerId="LiveId" clId="{7060EE85-10FA-46AB-A7E4-B0B57D375632}" dt="2024-02-18T21:01:44.220" v="343" actId="120"/>
          <ac:spMkLst>
            <pc:docMk/>
            <pc:sldMk cId="3942768554" sldId="259"/>
            <ac:spMk id="131" creationId="{1B27C77B-4EC5-49CC-BF48-660923F2A15B}"/>
          </ac:spMkLst>
        </pc:spChg>
        <pc:spChg chg="mod">
          <ac:chgData name="" userId="c4f0e90bd1c7bfdb" providerId="LiveId" clId="{7060EE85-10FA-46AB-A7E4-B0B57D375632}" dt="2024-02-18T21:01:44.220" v="343" actId="120"/>
          <ac:spMkLst>
            <pc:docMk/>
            <pc:sldMk cId="3942768554" sldId="259"/>
            <ac:spMk id="132" creationId="{B0D77018-C924-45BA-84C4-3F6FAB67F654}"/>
          </ac:spMkLst>
        </pc:spChg>
        <pc:spChg chg="mod">
          <ac:chgData name="" userId="c4f0e90bd1c7bfdb" providerId="LiveId" clId="{7060EE85-10FA-46AB-A7E4-B0B57D375632}" dt="2024-02-18T21:01:44.220" v="343" actId="120"/>
          <ac:spMkLst>
            <pc:docMk/>
            <pc:sldMk cId="3942768554" sldId="259"/>
            <ac:spMk id="133" creationId="{9B521764-71E5-4B61-A95C-B7F8D03CA42C}"/>
          </ac:spMkLst>
        </pc:spChg>
        <pc:spChg chg="mod">
          <ac:chgData name="" userId="c4f0e90bd1c7bfdb" providerId="LiveId" clId="{7060EE85-10FA-46AB-A7E4-B0B57D375632}" dt="2024-02-18T21:01:44.220" v="343" actId="120"/>
          <ac:spMkLst>
            <pc:docMk/>
            <pc:sldMk cId="3942768554" sldId="259"/>
            <ac:spMk id="134" creationId="{3E7B8418-77C0-4163-BF0C-72FA1C56A288}"/>
          </ac:spMkLst>
        </pc:spChg>
        <pc:spChg chg="mod">
          <ac:chgData name="" userId="c4f0e90bd1c7bfdb" providerId="LiveId" clId="{7060EE85-10FA-46AB-A7E4-B0B57D375632}" dt="2024-02-18T21:01:44.220" v="343" actId="120"/>
          <ac:spMkLst>
            <pc:docMk/>
            <pc:sldMk cId="3942768554" sldId="259"/>
            <ac:spMk id="135" creationId="{5D6E02AB-4FF4-4FCC-B15D-086E92E7E048}"/>
          </ac:spMkLst>
        </pc:spChg>
        <pc:spChg chg="mod">
          <ac:chgData name="" userId="c4f0e90bd1c7bfdb" providerId="LiveId" clId="{7060EE85-10FA-46AB-A7E4-B0B57D375632}" dt="2024-02-18T21:01:44.220" v="343" actId="120"/>
          <ac:spMkLst>
            <pc:docMk/>
            <pc:sldMk cId="3942768554" sldId="259"/>
            <ac:spMk id="136" creationId="{D134542E-6B29-4C2B-BAD5-104F3CAE404C}"/>
          </ac:spMkLst>
        </pc:spChg>
        <pc:spChg chg="del mod">
          <ac:chgData name="" userId="c4f0e90bd1c7bfdb" providerId="LiveId" clId="{7060EE85-10FA-46AB-A7E4-B0B57D375632}" dt="2024-02-18T20:55:44.475" v="256"/>
          <ac:spMkLst>
            <pc:docMk/>
            <pc:sldMk cId="3942768554" sldId="259"/>
            <ac:spMk id="137" creationId="{E917B239-0313-466D-83B3-A8C6641E26ED}"/>
          </ac:spMkLst>
        </pc:spChg>
        <pc:spChg chg="mod">
          <ac:chgData name="" userId="c4f0e90bd1c7bfdb" providerId="LiveId" clId="{7060EE85-10FA-46AB-A7E4-B0B57D375632}" dt="2024-02-18T21:01:44.220" v="343" actId="120"/>
          <ac:spMkLst>
            <pc:docMk/>
            <pc:sldMk cId="3942768554" sldId="259"/>
            <ac:spMk id="138" creationId="{D69BC99C-26BB-4DCD-9DD2-02D1305B7BB7}"/>
          </ac:spMkLst>
        </pc:spChg>
        <pc:spChg chg="mod">
          <ac:chgData name="" userId="c4f0e90bd1c7bfdb" providerId="LiveId" clId="{7060EE85-10FA-46AB-A7E4-B0B57D375632}" dt="2024-02-18T21:12:17.402" v="499" actId="164"/>
          <ac:spMkLst>
            <pc:docMk/>
            <pc:sldMk cId="3942768554" sldId="259"/>
            <ac:spMk id="139" creationId="{DE3FB28F-0F5B-4B69-86FD-86D7765D8BBC}"/>
          </ac:spMkLst>
        </pc:spChg>
        <pc:spChg chg="del mod">
          <ac:chgData name="" userId="c4f0e90bd1c7bfdb" providerId="LiveId" clId="{7060EE85-10FA-46AB-A7E4-B0B57D375632}" dt="2024-02-18T20:55:44.475" v="256"/>
          <ac:spMkLst>
            <pc:docMk/>
            <pc:sldMk cId="3942768554" sldId="259"/>
            <ac:spMk id="140" creationId="{CA27297C-9CE3-4BB0-8F2F-856DCCC3CC52}"/>
          </ac:spMkLst>
        </pc:spChg>
        <pc:spChg chg="mod">
          <ac:chgData name="" userId="c4f0e90bd1c7bfdb" providerId="LiveId" clId="{7060EE85-10FA-46AB-A7E4-B0B57D375632}" dt="2024-02-18T21:01:44.220" v="343" actId="120"/>
          <ac:spMkLst>
            <pc:docMk/>
            <pc:sldMk cId="3942768554" sldId="259"/>
            <ac:spMk id="141" creationId="{B87770CD-E2CA-4910-88DE-7D2CA9910C2D}"/>
          </ac:spMkLst>
        </pc:spChg>
        <pc:spChg chg="mod">
          <ac:chgData name="" userId="c4f0e90bd1c7bfdb" providerId="LiveId" clId="{7060EE85-10FA-46AB-A7E4-B0B57D375632}" dt="2024-02-18T21:01:44.220" v="343" actId="120"/>
          <ac:spMkLst>
            <pc:docMk/>
            <pc:sldMk cId="3942768554" sldId="259"/>
            <ac:spMk id="142" creationId="{743B0847-E293-46BC-AABE-1AA4FA9268DB}"/>
          </ac:spMkLst>
        </pc:spChg>
        <pc:spChg chg="mod">
          <ac:chgData name="" userId="c4f0e90bd1c7bfdb" providerId="LiveId" clId="{7060EE85-10FA-46AB-A7E4-B0B57D375632}" dt="2024-02-18T21:01:44.220" v="343" actId="120"/>
          <ac:spMkLst>
            <pc:docMk/>
            <pc:sldMk cId="3942768554" sldId="259"/>
            <ac:spMk id="143" creationId="{A9BE20AA-B551-4BB8-B7DB-9D1860BDD65C}"/>
          </ac:spMkLst>
        </pc:spChg>
        <pc:spChg chg="mod">
          <ac:chgData name="" userId="c4f0e90bd1c7bfdb" providerId="LiveId" clId="{7060EE85-10FA-46AB-A7E4-B0B57D375632}" dt="2024-02-18T21:01:44.220" v="343" actId="120"/>
          <ac:spMkLst>
            <pc:docMk/>
            <pc:sldMk cId="3942768554" sldId="259"/>
            <ac:spMk id="144" creationId="{109D5DB4-F29E-4BAD-AADB-7E7A17904C48}"/>
          </ac:spMkLst>
        </pc:spChg>
        <pc:spChg chg="mod">
          <ac:chgData name="" userId="c4f0e90bd1c7bfdb" providerId="LiveId" clId="{7060EE85-10FA-46AB-A7E4-B0B57D375632}" dt="2024-02-18T21:01:44.220" v="343" actId="120"/>
          <ac:spMkLst>
            <pc:docMk/>
            <pc:sldMk cId="3942768554" sldId="259"/>
            <ac:spMk id="145" creationId="{3CBB1F95-19E2-4458-B625-A22A0936733B}"/>
          </ac:spMkLst>
        </pc:spChg>
        <pc:spChg chg="mod">
          <ac:chgData name="" userId="c4f0e90bd1c7bfdb" providerId="LiveId" clId="{7060EE85-10FA-46AB-A7E4-B0B57D375632}" dt="2024-02-18T21:01:44.220" v="343" actId="120"/>
          <ac:spMkLst>
            <pc:docMk/>
            <pc:sldMk cId="3942768554" sldId="259"/>
            <ac:spMk id="146" creationId="{0E265252-59D2-4F08-8F17-0785C57B9277}"/>
          </ac:spMkLst>
        </pc:spChg>
        <pc:spChg chg="mod">
          <ac:chgData name="" userId="c4f0e90bd1c7bfdb" providerId="LiveId" clId="{7060EE85-10FA-46AB-A7E4-B0B57D375632}" dt="2024-02-18T21:01:44.220" v="343" actId="120"/>
          <ac:spMkLst>
            <pc:docMk/>
            <pc:sldMk cId="3942768554" sldId="259"/>
            <ac:spMk id="147" creationId="{AA185118-42C7-41FE-83CF-2B467567D935}"/>
          </ac:spMkLst>
        </pc:spChg>
        <pc:spChg chg="del">
          <ac:chgData name="" userId="c4f0e90bd1c7bfdb" providerId="LiveId" clId="{7060EE85-10FA-46AB-A7E4-B0B57D375632}" dt="2024-02-18T20:16:15.991" v="0"/>
          <ac:spMkLst>
            <pc:docMk/>
            <pc:sldMk cId="3942768554" sldId="259"/>
            <ac:spMk id="148" creationId="{1E17AC65-8204-4701-96CA-A86922A78AB0}"/>
          </ac:spMkLst>
        </pc:spChg>
        <pc:spChg chg="mod">
          <ac:chgData name="" userId="c4f0e90bd1c7bfdb" providerId="LiveId" clId="{7060EE85-10FA-46AB-A7E4-B0B57D375632}" dt="2024-02-18T21:01:44.220" v="343" actId="120"/>
          <ac:spMkLst>
            <pc:docMk/>
            <pc:sldMk cId="3942768554" sldId="259"/>
            <ac:spMk id="149" creationId="{59423F6C-1039-4888-A865-4D8D8D7F9A45}"/>
          </ac:spMkLst>
        </pc:spChg>
        <pc:spChg chg="mod">
          <ac:chgData name="" userId="c4f0e90bd1c7bfdb" providerId="LiveId" clId="{7060EE85-10FA-46AB-A7E4-B0B57D375632}" dt="2024-02-18T21:01:44.220" v="343" actId="120"/>
          <ac:spMkLst>
            <pc:docMk/>
            <pc:sldMk cId="3942768554" sldId="259"/>
            <ac:spMk id="150" creationId="{2E22DA42-89E7-45B6-A6BB-AC0C2A1B80EA}"/>
          </ac:spMkLst>
        </pc:spChg>
        <pc:spChg chg="mod">
          <ac:chgData name="" userId="c4f0e90bd1c7bfdb" providerId="LiveId" clId="{7060EE85-10FA-46AB-A7E4-B0B57D375632}" dt="2024-02-18T21:01:44.220" v="343" actId="120"/>
          <ac:spMkLst>
            <pc:docMk/>
            <pc:sldMk cId="3942768554" sldId="259"/>
            <ac:spMk id="151" creationId="{696BA62B-71B0-4A06-AF8D-853A80487DFE}"/>
          </ac:spMkLst>
        </pc:spChg>
        <pc:spChg chg="mod">
          <ac:chgData name="" userId="c4f0e90bd1c7bfdb" providerId="LiveId" clId="{7060EE85-10FA-46AB-A7E4-B0B57D375632}" dt="2024-02-18T21:01:44.220" v="343" actId="120"/>
          <ac:spMkLst>
            <pc:docMk/>
            <pc:sldMk cId="3942768554" sldId="259"/>
            <ac:spMk id="152" creationId="{B471A67E-935A-404E-814E-23AF77D4AE8B}"/>
          </ac:spMkLst>
        </pc:spChg>
        <pc:spChg chg="mod">
          <ac:chgData name="" userId="c4f0e90bd1c7bfdb" providerId="LiveId" clId="{7060EE85-10FA-46AB-A7E4-B0B57D375632}" dt="2024-02-18T21:01:44.220" v="343" actId="120"/>
          <ac:spMkLst>
            <pc:docMk/>
            <pc:sldMk cId="3942768554" sldId="259"/>
            <ac:spMk id="153" creationId="{855AB7DC-451A-47DA-86BB-498490AC3277}"/>
          </ac:spMkLst>
        </pc:spChg>
        <pc:spChg chg="mod">
          <ac:chgData name="" userId="c4f0e90bd1c7bfdb" providerId="LiveId" clId="{7060EE85-10FA-46AB-A7E4-B0B57D375632}" dt="2024-02-18T21:01:44.220" v="343" actId="120"/>
          <ac:spMkLst>
            <pc:docMk/>
            <pc:sldMk cId="3942768554" sldId="259"/>
            <ac:spMk id="154" creationId="{816D1CA8-ECE4-4F52-A976-226AFA83F8A5}"/>
          </ac:spMkLst>
        </pc:spChg>
        <pc:spChg chg="mod">
          <ac:chgData name="" userId="c4f0e90bd1c7bfdb" providerId="LiveId" clId="{7060EE85-10FA-46AB-A7E4-B0B57D375632}" dt="2024-02-18T21:01:44.220" v="343" actId="120"/>
          <ac:spMkLst>
            <pc:docMk/>
            <pc:sldMk cId="3942768554" sldId="259"/>
            <ac:spMk id="155" creationId="{803580D2-1C84-4343-9CCD-1D473A581B32}"/>
          </ac:spMkLst>
        </pc:spChg>
        <pc:spChg chg="mod">
          <ac:chgData name="" userId="c4f0e90bd1c7bfdb" providerId="LiveId" clId="{7060EE85-10FA-46AB-A7E4-B0B57D375632}" dt="2024-02-18T21:01:44.220" v="343" actId="120"/>
          <ac:spMkLst>
            <pc:docMk/>
            <pc:sldMk cId="3942768554" sldId="259"/>
            <ac:spMk id="156" creationId="{8D0731DA-B2E9-4017-B649-3E998C8F8215}"/>
          </ac:spMkLst>
        </pc:spChg>
        <pc:spChg chg="del">
          <ac:chgData name="" userId="c4f0e90bd1c7bfdb" providerId="LiveId" clId="{7060EE85-10FA-46AB-A7E4-B0B57D375632}" dt="2024-02-18T20:16:15.991" v="0"/>
          <ac:spMkLst>
            <pc:docMk/>
            <pc:sldMk cId="3942768554" sldId="259"/>
            <ac:spMk id="157" creationId="{BC474DD6-A210-497D-8531-15360393DB44}"/>
          </ac:spMkLst>
        </pc:spChg>
        <pc:spChg chg="mod">
          <ac:chgData name="" userId="c4f0e90bd1c7bfdb" providerId="LiveId" clId="{7060EE85-10FA-46AB-A7E4-B0B57D375632}" dt="2024-02-18T21:01:44.220" v="343" actId="120"/>
          <ac:spMkLst>
            <pc:docMk/>
            <pc:sldMk cId="3942768554" sldId="259"/>
            <ac:spMk id="158" creationId="{B6167E47-6F8F-44CC-9C04-60F12076DE9D}"/>
          </ac:spMkLst>
        </pc:spChg>
        <pc:spChg chg="mod">
          <ac:chgData name="" userId="c4f0e90bd1c7bfdb" providerId="LiveId" clId="{7060EE85-10FA-46AB-A7E4-B0B57D375632}" dt="2024-02-18T21:01:44.220" v="343" actId="120"/>
          <ac:spMkLst>
            <pc:docMk/>
            <pc:sldMk cId="3942768554" sldId="259"/>
            <ac:spMk id="159" creationId="{640EF337-1855-4D1F-A8A4-19F9BDAA6046}"/>
          </ac:spMkLst>
        </pc:spChg>
        <pc:spChg chg="mod">
          <ac:chgData name="" userId="c4f0e90bd1c7bfdb" providerId="LiveId" clId="{7060EE85-10FA-46AB-A7E4-B0B57D375632}" dt="2024-02-18T21:01:44.220" v="343" actId="120"/>
          <ac:spMkLst>
            <pc:docMk/>
            <pc:sldMk cId="3942768554" sldId="259"/>
            <ac:spMk id="160" creationId="{76D6997E-F9E4-4C55-AF55-511850AAAA07}"/>
          </ac:spMkLst>
        </pc:spChg>
        <pc:spChg chg="mod">
          <ac:chgData name="" userId="c4f0e90bd1c7bfdb" providerId="LiveId" clId="{7060EE85-10FA-46AB-A7E4-B0B57D375632}" dt="2024-02-18T21:01:44.220" v="343" actId="120"/>
          <ac:spMkLst>
            <pc:docMk/>
            <pc:sldMk cId="3942768554" sldId="259"/>
            <ac:spMk id="161" creationId="{33AEDB50-585B-445C-AF59-D81E8FD7EBCA}"/>
          </ac:spMkLst>
        </pc:spChg>
        <pc:spChg chg="mod">
          <ac:chgData name="" userId="c4f0e90bd1c7bfdb" providerId="LiveId" clId="{7060EE85-10FA-46AB-A7E4-B0B57D375632}" dt="2024-02-18T21:01:44.220" v="343" actId="120"/>
          <ac:spMkLst>
            <pc:docMk/>
            <pc:sldMk cId="3942768554" sldId="259"/>
            <ac:spMk id="162" creationId="{5A3FEE0F-A916-47D5-B17B-F63C45530866}"/>
          </ac:spMkLst>
        </pc:spChg>
        <pc:spChg chg="mod">
          <ac:chgData name="" userId="c4f0e90bd1c7bfdb" providerId="LiveId" clId="{7060EE85-10FA-46AB-A7E4-B0B57D375632}" dt="2024-02-18T21:01:44.220" v="343" actId="120"/>
          <ac:spMkLst>
            <pc:docMk/>
            <pc:sldMk cId="3942768554" sldId="259"/>
            <ac:spMk id="163" creationId="{6E75E9F4-C1D7-41B1-ADB9-73D0471A3F38}"/>
          </ac:spMkLst>
        </pc:spChg>
        <pc:spChg chg="mod">
          <ac:chgData name="" userId="c4f0e90bd1c7bfdb" providerId="LiveId" clId="{7060EE85-10FA-46AB-A7E4-B0B57D375632}" dt="2024-02-18T21:01:44.220" v="343" actId="120"/>
          <ac:spMkLst>
            <pc:docMk/>
            <pc:sldMk cId="3942768554" sldId="259"/>
            <ac:spMk id="164" creationId="{1D5E9856-63D0-4220-8CBF-F687752E9719}"/>
          </ac:spMkLst>
        </pc:spChg>
        <pc:spChg chg="mod">
          <ac:chgData name="" userId="c4f0e90bd1c7bfdb" providerId="LiveId" clId="{7060EE85-10FA-46AB-A7E4-B0B57D375632}" dt="2024-02-18T21:01:44.220" v="343" actId="120"/>
          <ac:spMkLst>
            <pc:docMk/>
            <pc:sldMk cId="3942768554" sldId="259"/>
            <ac:spMk id="165" creationId="{DB560FDB-DD36-47E2-83F7-296E0E04F926}"/>
          </ac:spMkLst>
        </pc:spChg>
        <pc:spChg chg="mod">
          <ac:chgData name="" userId="c4f0e90bd1c7bfdb" providerId="LiveId" clId="{7060EE85-10FA-46AB-A7E4-B0B57D375632}" dt="2024-02-18T21:01:44.220" v="343" actId="120"/>
          <ac:spMkLst>
            <pc:docMk/>
            <pc:sldMk cId="3942768554" sldId="259"/>
            <ac:spMk id="166" creationId="{1DA15CB4-7FA3-4F60-8296-13FBFDE7696E}"/>
          </ac:spMkLst>
        </pc:spChg>
        <pc:spChg chg="mod">
          <ac:chgData name="" userId="c4f0e90bd1c7bfdb" providerId="LiveId" clId="{7060EE85-10FA-46AB-A7E4-B0B57D375632}" dt="2024-02-18T21:01:44.220" v="343" actId="120"/>
          <ac:spMkLst>
            <pc:docMk/>
            <pc:sldMk cId="3942768554" sldId="259"/>
            <ac:spMk id="167" creationId="{7A301621-5EDD-4217-AC66-C1308A5C427F}"/>
          </ac:spMkLst>
        </pc:spChg>
        <pc:spChg chg="add mod">
          <ac:chgData name="" userId="c4f0e90bd1c7bfdb" providerId="LiveId" clId="{7060EE85-10FA-46AB-A7E4-B0B57D375632}" dt="2024-02-18T21:12:17.402" v="499" actId="164"/>
          <ac:spMkLst>
            <pc:docMk/>
            <pc:sldMk cId="3942768554" sldId="259"/>
            <ac:spMk id="169" creationId="{E3B15468-862C-4AE3-BD7B-C88F4445F306}"/>
          </ac:spMkLst>
        </pc:spChg>
        <pc:spChg chg="add mod">
          <ac:chgData name="" userId="c4f0e90bd1c7bfdb" providerId="LiveId" clId="{7060EE85-10FA-46AB-A7E4-B0B57D375632}" dt="2024-02-18T21:14:32.070" v="544" actId="20577"/>
          <ac:spMkLst>
            <pc:docMk/>
            <pc:sldMk cId="3942768554" sldId="259"/>
            <ac:spMk id="171" creationId="{133B73AB-925E-4704-B303-CF0D35594BC5}"/>
          </ac:spMkLst>
        </pc:spChg>
        <pc:spChg chg="add mod">
          <ac:chgData name="" userId="c4f0e90bd1c7bfdb" providerId="LiveId" clId="{7060EE85-10FA-46AB-A7E4-B0B57D375632}" dt="2024-02-18T21:14:28.762" v="542" actId="14100"/>
          <ac:spMkLst>
            <pc:docMk/>
            <pc:sldMk cId="3942768554" sldId="259"/>
            <ac:spMk id="172" creationId="{9B6DD5C2-76A7-45AE-A7D2-7E6015D88730}"/>
          </ac:spMkLst>
        </pc:spChg>
        <pc:spChg chg="add mod">
          <ac:chgData name="" userId="c4f0e90bd1c7bfdb" providerId="LiveId" clId="{7060EE85-10FA-46AB-A7E4-B0B57D375632}" dt="2024-02-18T21:13:39.390" v="520" actId="1076"/>
          <ac:spMkLst>
            <pc:docMk/>
            <pc:sldMk cId="3942768554" sldId="259"/>
            <ac:spMk id="173" creationId="{9D185197-C027-4D2D-83A2-D45A866EA4A6}"/>
          </ac:spMkLst>
        </pc:spChg>
        <pc:spChg chg="add mod">
          <ac:chgData name="" userId="c4f0e90bd1c7bfdb" providerId="LiveId" clId="{7060EE85-10FA-46AB-A7E4-B0B57D375632}" dt="2024-02-18T21:14:04.454" v="532" actId="1076"/>
          <ac:spMkLst>
            <pc:docMk/>
            <pc:sldMk cId="3942768554" sldId="259"/>
            <ac:spMk id="174" creationId="{8F179406-0E76-4AEC-B026-278C10F63698}"/>
          </ac:spMkLst>
        </pc:spChg>
        <pc:spChg chg="add mod">
          <ac:chgData name="" userId="c4f0e90bd1c7bfdb" providerId="LiveId" clId="{7060EE85-10FA-46AB-A7E4-B0B57D375632}" dt="2024-02-18T21:14:16.750" v="538" actId="20577"/>
          <ac:spMkLst>
            <pc:docMk/>
            <pc:sldMk cId="3942768554" sldId="259"/>
            <ac:spMk id="175" creationId="{7E2D3219-4201-4598-AE2E-CEB17CB44B73}"/>
          </ac:spMkLst>
        </pc:spChg>
        <pc:spChg chg="add mod">
          <ac:chgData name="" userId="c4f0e90bd1c7bfdb" providerId="LiveId" clId="{7060EE85-10FA-46AB-A7E4-B0B57D375632}" dt="2024-02-18T21:14:58.732" v="550" actId="14100"/>
          <ac:spMkLst>
            <pc:docMk/>
            <pc:sldMk cId="3942768554" sldId="259"/>
            <ac:spMk id="176" creationId="{2899442E-530E-43C1-BD63-19F103F4EF33}"/>
          </ac:spMkLst>
        </pc:spChg>
        <pc:spChg chg="add mod">
          <ac:chgData name="" userId="c4f0e90bd1c7bfdb" providerId="LiveId" clId="{7060EE85-10FA-46AB-A7E4-B0B57D375632}" dt="2024-02-18T21:16:16.365" v="555" actId="1076"/>
          <ac:spMkLst>
            <pc:docMk/>
            <pc:sldMk cId="3942768554" sldId="259"/>
            <ac:spMk id="177" creationId="{66BAFC5E-4234-4DEA-B7B0-44251C368C1A}"/>
          </ac:spMkLst>
        </pc:spChg>
        <pc:spChg chg="add mod">
          <ac:chgData name="" userId="c4f0e90bd1c7bfdb" providerId="LiveId" clId="{7060EE85-10FA-46AB-A7E4-B0B57D375632}" dt="2024-02-18T21:16:35.938" v="562" actId="1076"/>
          <ac:spMkLst>
            <pc:docMk/>
            <pc:sldMk cId="3942768554" sldId="259"/>
            <ac:spMk id="178" creationId="{298A0F48-F4C5-452F-BAD7-50AF48536742}"/>
          </ac:spMkLst>
        </pc:spChg>
        <pc:spChg chg="add mod">
          <ac:chgData name="" userId="c4f0e90bd1c7bfdb" providerId="LiveId" clId="{7060EE85-10FA-46AB-A7E4-B0B57D375632}" dt="2024-02-18T21:16:48.758" v="566" actId="20577"/>
          <ac:spMkLst>
            <pc:docMk/>
            <pc:sldMk cId="3942768554" sldId="259"/>
            <ac:spMk id="179" creationId="{BCF0F54E-64BC-4FB6-B339-292A97B4403C}"/>
          </ac:spMkLst>
        </pc:spChg>
        <pc:spChg chg="add mod">
          <ac:chgData name="" userId="c4f0e90bd1c7bfdb" providerId="LiveId" clId="{7060EE85-10FA-46AB-A7E4-B0B57D375632}" dt="2024-02-18T21:17:11.539" v="575" actId="1076"/>
          <ac:spMkLst>
            <pc:docMk/>
            <pc:sldMk cId="3942768554" sldId="259"/>
            <ac:spMk id="180" creationId="{B1839636-35DC-444B-B324-771CD06ABF23}"/>
          </ac:spMkLst>
        </pc:spChg>
        <pc:spChg chg="add del mod">
          <ac:chgData name="" userId="c4f0e90bd1c7bfdb" providerId="LiveId" clId="{7060EE85-10FA-46AB-A7E4-B0B57D375632}" dt="2024-02-18T21:18:19.110" v="601"/>
          <ac:spMkLst>
            <pc:docMk/>
            <pc:sldMk cId="3942768554" sldId="259"/>
            <ac:spMk id="181" creationId="{B1EE7749-4D14-402C-BAFC-17AA3B240BCA}"/>
          </ac:spMkLst>
        </pc:spChg>
        <pc:spChg chg="add mod">
          <ac:chgData name="" userId="c4f0e90bd1c7bfdb" providerId="LiveId" clId="{7060EE85-10FA-46AB-A7E4-B0B57D375632}" dt="2024-02-18T21:17:32.678" v="586" actId="20577"/>
          <ac:spMkLst>
            <pc:docMk/>
            <pc:sldMk cId="3942768554" sldId="259"/>
            <ac:spMk id="182" creationId="{0CDB3109-1E41-4F74-B221-255E48483FC5}"/>
          </ac:spMkLst>
        </pc:spChg>
        <pc:spChg chg="add mod">
          <ac:chgData name="" userId="c4f0e90bd1c7bfdb" providerId="LiveId" clId="{7060EE85-10FA-46AB-A7E4-B0B57D375632}" dt="2024-02-18T21:17:45.834" v="592" actId="20577"/>
          <ac:spMkLst>
            <pc:docMk/>
            <pc:sldMk cId="3942768554" sldId="259"/>
            <ac:spMk id="183" creationId="{0A7EA2D1-5C92-46DE-8952-717669632FE9}"/>
          </ac:spMkLst>
        </pc:spChg>
        <pc:spChg chg="add mod">
          <ac:chgData name="" userId="c4f0e90bd1c7bfdb" providerId="LiveId" clId="{7060EE85-10FA-46AB-A7E4-B0B57D375632}" dt="2024-02-18T21:18:25.661" v="602" actId="207"/>
          <ac:spMkLst>
            <pc:docMk/>
            <pc:sldMk cId="3942768554" sldId="259"/>
            <ac:spMk id="184" creationId="{AC54F5E9-3846-45D9-A508-6DFCF30E36FE}"/>
          </ac:spMkLst>
        </pc:spChg>
        <pc:spChg chg="add del mod">
          <ac:chgData name="" userId="c4f0e90bd1c7bfdb" providerId="LiveId" clId="{7060EE85-10FA-46AB-A7E4-B0B57D375632}" dt="2024-02-18T21:19:17.983" v="609"/>
          <ac:spMkLst>
            <pc:docMk/>
            <pc:sldMk cId="3942768554" sldId="259"/>
            <ac:spMk id="188" creationId="{F2040E1C-B2FA-418A-92DC-2968278AF76F}"/>
          </ac:spMkLst>
        </pc:spChg>
        <pc:spChg chg="add del mod">
          <ac:chgData name="" userId="c4f0e90bd1c7bfdb" providerId="LiveId" clId="{7060EE85-10FA-46AB-A7E4-B0B57D375632}" dt="2024-02-18T21:43:34.677" v="825"/>
          <ac:spMkLst>
            <pc:docMk/>
            <pc:sldMk cId="3942768554" sldId="259"/>
            <ac:spMk id="190" creationId="{8CCA85E1-C29C-4C0C-A2C7-CBDAED2A48A8}"/>
          </ac:spMkLst>
        </pc:spChg>
        <pc:spChg chg="add mod">
          <ac:chgData name="" userId="c4f0e90bd1c7bfdb" providerId="LiveId" clId="{7060EE85-10FA-46AB-A7E4-B0B57D375632}" dt="2024-02-18T21:57:56.433" v="961" actId="1076"/>
          <ac:spMkLst>
            <pc:docMk/>
            <pc:sldMk cId="3942768554" sldId="259"/>
            <ac:spMk id="192" creationId="{67174F37-39BB-4509-A4A8-D34D6B3ED72E}"/>
          </ac:spMkLst>
        </pc:spChg>
        <pc:spChg chg="add mod">
          <ac:chgData name="" userId="c4f0e90bd1c7bfdb" providerId="LiveId" clId="{7060EE85-10FA-46AB-A7E4-B0B57D375632}" dt="2024-02-18T22:01:20.866" v="974" actId="164"/>
          <ac:spMkLst>
            <pc:docMk/>
            <pc:sldMk cId="3942768554" sldId="259"/>
            <ac:spMk id="194" creationId="{0CCF68FE-9675-4340-9203-A18075802ABA}"/>
          </ac:spMkLst>
        </pc:spChg>
        <pc:grpChg chg="add mod">
          <ac:chgData name="" userId="c4f0e90bd1c7bfdb" providerId="LiveId" clId="{7060EE85-10FA-46AB-A7E4-B0B57D375632}" dt="2024-02-18T21:12:17.402" v="499" actId="164"/>
          <ac:grpSpMkLst>
            <pc:docMk/>
            <pc:sldMk cId="3942768554" sldId="259"/>
            <ac:grpSpMk id="170" creationId="{5F7CA418-CBF3-4E4D-B2AA-86B86731914E}"/>
          </ac:grpSpMkLst>
        </pc:grpChg>
        <pc:grpChg chg="add del mod">
          <ac:chgData name="" userId="c4f0e90bd1c7bfdb" providerId="LiveId" clId="{7060EE85-10FA-46AB-A7E4-B0B57D375632}" dt="2024-02-18T21:18:58.412" v="605"/>
          <ac:grpSpMkLst>
            <pc:docMk/>
            <pc:sldMk cId="3942768554" sldId="259"/>
            <ac:grpSpMk id="185" creationId="{11DE4396-1DFF-4040-A102-F1AE3BE64BA9}"/>
          </ac:grpSpMkLst>
        </pc:grpChg>
        <pc:grpChg chg="add mod">
          <ac:chgData name="" userId="c4f0e90bd1c7bfdb" providerId="LiveId" clId="{7060EE85-10FA-46AB-A7E4-B0B57D375632}" dt="2024-02-18T22:01:20.866" v="974" actId="164"/>
          <ac:grpSpMkLst>
            <pc:docMk/>
            <pc:sldMk cId="3942768554" sldId="259"/>
            <ac:grpSpMk id="195" creationId="{2F86EC0A-15D9-4A9A-B878-B632E225D0C1}"/>
          </ac:grpSpMkLst>
        </pc:grpChg>
        <pc:grpChg chg="add">
          <ac:chgData name="" userId="c4f0e90bd1c7bfdb" providerId="LiveId" clId="{7060EE85-10FA-46AB-A7E4-B0B57D375632}" dt="2024-02-18T22:17:28.564" v="1071"/>
          <ac:grpSpMkLst>
            <pc:docMk/>
            <pc:sldMk cId="3942768554" sldId="259"/>
            <ac:grpSpMk id="196" creationId="{52F16F0B-9736-458F-A0D5-0463933B4D76}"/>
          </ac:grpSpMkLst>
        </pc:grpChg>
        <pc:graphicFrameChg chg="add mod ord modGraphic">
          <ac:chgData name="" userId="c4f0e90bd1c7bfdb" providerId="LiveId" clId="{7060EE85-10FA-46AB-A7E4-B0B57D375632}" dt="2024-02-18T22:01:20.866" v="974" actId="164"/>
          <ac:graphicFrameMkLst>
            <pc:docMk/>
            <pc:sldMk cId="3942768554" sldId="259"/>
            <ac:graphicFrameMk id="168" creationId="{190C2240-6503-4F1C-A89E-E57F0B769AB9}"/>
          </ac:graphicFrameMkLst>
        </pc:graphicFrameChg>
        <pc:graphicFrameChg chg="add mod modGraphic">
          <ac:chgData name="" userId="c4f0e90bd1c7bfdb" providerId="LiveId" clId="{7060EE85-10FA-46AB-A7E4-B0B57D375632}" dt="2024-02-18T21:47:01.424" v="894"/>
          <ac:graphicFrameMkLst>
            <pc:docMk/>
            <pc:sldMk cId="3942768554" sldId="259"/>
            <ac:graphicFrameMk id="189" creationId="{F9182DE6-C0F4-47DC-B5E9-9857D2BB107E}"/>
          </ac:graphicFrameMkLst>
        </pc:graphicFrameChg>
        <pc:graphicFrameChg chg="add mod modGraphic">
          <ac:chgData name="" userId="c4f0e90bd1c7bfdb" providerId="LiveId" clId="{7060EE85-10FA-46AB-A7E4-B0B57D375632}" dt="2024-02-18T21:46:57.686" v="893"/>
          <ac:graphicFrameMkLst>
            <pc:docMk/>
            <pc:sldMk cId="3942768554" sldId="259"/>
            <ac:graphicFrameMk id="191" creationId="{3E085598-7514-4BC3-96CF-02AD6B04859A}"/>
          </ac:graphicFrameMkLst>
        </pc:graphicFrameChg>
        <pc:picChg chg="add mod">
          <ac:chgData name="" userId="c4f0e90bd1c7bfdb" providerId="LiveId" clId="{7060EE85-10FA-46AB-A7E4-B0B57D375632}" dt="2024-02-18T21:57:56.433" v="961" actId="1076"/>
          <ac:picMkLst>
            <pc:docMk/>
            <pc:sldMk cId="3942768554" sldId="259"/>
            <ac:picMk id="193" creationId="{BDFE596F-DA2E-4BAB-BE74-57F6C1B0DA1B}"/>
          </ac:picMkLst>
        </pc:picChg>
      </pc:sldChg>
      <pc:sldChg chg="addSp delSp modSp add modTransition">
        <pc:chgData name="" userId="c4f0e90bd1c7bfdb" providerId="LiveId" clId="{7060EE85-10FA-46AB-A7E4-B0B57D375632}" dt="2024-02-18T22:06:21.753" v="1037" actId="1076"/>
        <pc:sldMkLst>
          <pc:docMk/>
          <pc:sldMk cId="1292922049" sldId="260"/>
        </pc:sldMkLst>
        <pc:spChg chg="add mod ord">
          <ac:chgData name="" userId="c4f0e90bd1c7bfdb" providerId="LiveId" clId="{7060EE85-10FA-46AB-A7E4-B0B57D375632}" dt="2024-02-18T21:06:17.837" v="422" actId="171"/>
          <ac:spMkLst>
            <pc:docMk/>
            <pc:sldMk cId="1292922049" sldId="260"/>
            <ac:spMk id="4" creationId="{1019F40C-86E5-4BB4-AA70-047AB6602FFE}"/>
          </ac:spMkLst>
        </pc:spChg>
        <pc:spChg chg="ord">
          <ac:chgData name="" userId="c4f0e90bd1c7bfdb" providerId="LiveId" clId="{7060EE85-10FA-46AB-A7E4-B0B57D375632}" dt="2024-02-18T21:05:04.296" v="393" actId="167"/>
          <ac:spMkLst>
            <pc:docMk/>
            <pc:sldMk cId="1292922049" sldId="260"/>
            <ac:spMk id="120" creationId="{35202973-3BB8-4A5B-8C34-EFABBE1B132C}"/>
          </ac:spMkLst>
        </pc:spChg>
        <pc:spChg chg="add del mod">
          <ac:chgData name="" userId="c4f0e90bd1c7bfdb" providerId="LiveId" clId="{7060EE85-10FA-46AB-A7E4-B0B57D375632}" dt="2024-02-18T21:10:23.032" v="468"/>
          <ac:spMkLst>
            <pc:docMk/>
            <pc:sldMk cId="1292922049" sldId="260"/>
            <ac:spMk id="130" creationId="{25B45C88-25DF-4192-839D-2BFC4888CB5D}"/>
          </ac:spMkLst>
        </pc:spChg>
        <pc:spChg chg="add del">
          <ac:chgData name="" userId="c4f0e90bd1c7bfdb" providerId="LiveId" clId="{7060EE85-10FA-46AB-A7E4-B0B57D375632}" dt="2024-02-18T21:10:16.302" v="465"/>
          <ac:spMkLst>
            <pc:docMk/>
            <pc:sldMk cId="1292922049" sldId="260"/>
            <ac:spMk id="137" creationId="{87806402-CD22-404B-8E12-9433CE2D0E50}"/>
          </ac:spMkLst>
        </pc:spChg>
        <pc:spChg chg="add del">
          <ac:chgData name="" userId="c4f0e90bd1c7bfdb" providerId="LiveId" clId="{7060EE85-10FA-46AB-A7E4-B0B57D375632}" dt="2024-02-18T21:10:15.887" v="464"/>
          <ac:spMkLst>
            <pc:docMk/>
            <pc:sldMk cId="1292922049" sldId="260"/>
            <ac:spMk id="140" creationId="{4BA64962-1E4F-4D55-81FD-8D167B9DBF92}"/>
          </ac:spMkLst>
        </pc:spChg>
        <pc:spChg chg="mod">
          <ac:chgData name="" userId="c4f0e90bd1c7bfdb" providerId="LiveId" clId="{7060EE85-10FA-46AB-A7E4-B0B57D375632}" dt="2024-02-18T22:05:03.160" v="1030" actId="403"/>
          <ac:spMkLst>
            <pc:docMk/>
            <pc:sldMk cId="1292922049" sldId="260"/>
            <ac:spMk id="169" creationId="{6BBEEC84-7A1B-4E36-86B7-5E33D2BEF738}"/>
          </ac:spMkLst>
        </pc:spChg>
        <pc:spChg chg="mod">
          <ac:chgData name="" userId="c4f0e90bd1c7bfdb" providerId="LiveId" clId="{7060EE85-10FA-46AB-A7E4-B0B57D375632}" dt="2024-02-18T22:01:47.692" v="985" actId="403"/>
          <ac:spMkLst>
            <pc:docMk/>
            <pc:sldMk cId="1292922049" sldId="260"/>
            <ac:spMk id="170" creationId="{9628DD33-3147-433C-BED5-4B38081AA269}"/>
          </ac:spMkLst>
        </pc:spChg>
        <pc:grpChg chg="add mod">
          <ac:chgData name="" userId="c4f0e90bd1c7bfdb" providerId="LiveId" clId="{7060EE85-10FA-46AB-A7E4-B0B57D375632}" dt="2024-02-18T22:05:29.143" v="1034" actId="688"/>
          <ac:grpSpMkLst>
            <pc:docMk/>
            <pc:sldMk cId="1292922049" sldId="260"/>
            <ac:grpSpMk id="148" creationId="{CE6EC8B7-BC73-47C0-87E3-B30A5214EB89}"/>
          </ac:grpSpMkLst>
        </pc:grpChg>
        <pc:graphicFrameChg chg="add mod">
          <ac:chgData name="" userId="c4f0e90bd1c7bfdb" providerId="LiveId" clId="{7060EE85-10FA-46AB-A7E4-B0B57D375632}" dt="2024-02-18T22:06:21.753" v="1037" actId="1076"/>
          <ac:graphicFrameMkLst>
            <pc:docMk/>
            <pc:sldMk cId="1292922049" sldId="260"/>
            <ac:graphicFrameMk id="5" creationId="{84D05F76-F4CC-4CB5-B81A-EACF7B2BF1A7}"/>
          </ac:graphicFrameMkLst>
        </pc:graphicFrameChg>
        <pc:graphicFrameChg chg="del">
          <ac:chgData name="" userId="c4f0e90bd1c7bfdb" providerId="LiveId" clId="{7060EE85-10FA-46AB-A7E4-B0B57D375632}" dt="2024-02-18T22:01:42.591" v="979"/>
          <ac:graphicFrameMkLst>
            <pc:docMk/>
            <pc:sldMk cId="1292922049" sldId="260"/>
            <ac:graphicFrameMk id="157" creationId="{DB1C56E1-278A-4919-B984-1D5138E3E33E}"/>
          </ac:graphicFrameMkLst>
        </pc:graphicFrameChg>
        <pc:graphicFrameChg chg="mod ord modGraphic">
          <ac:chgData name="" userId="c4f0e90bd1c7bfdb" providerId="LiveId" clId="{7060EE85-10FA-46AB-A7E4-B0B57D375632}" dt="2024-02-18T22:03:00.241" v="1020" actId="688"/>
          <ac:graphicFrameMkLst>
            <pc:docMk/>
            <pc:sldMk cId="1292922049" sldId="260"/>
            <ac:graphicFrameMk id="168" creationId="{190C2240-6503-4F1C-A89E-E57F0B769AB9}"/>
          </ac:graphicFrameMkLst>
        </pc:graphicFrameChg>
      </pc:sldChg>
      <pc:sldChg chg="addSp delSp modSp add modTransition">
        <pc:chgData name="" userId="c4f0e90bd1c7bfdb" providerId="LiveId" clId="{7060EE85-10FA-46AB-A7E4-B0B57D375632}" dt="2024-02-18T22:17:24.959" v="1070"/>
        <pc:sldMkLst>
          <pc:docMk/>
          <pc:sldMk cId="1371017238" sldId="261"/>
        </pc:sldMkLst>
        <pc:spChg chg="mod">
          <ac:chgData name="" userId="c4f0e90bd1c7bfdb" providerId="LiveId" clId="{7060EE85-10FA-46AB-A7E4-B0B57D375632}" dt="2024-02-18T21:47:53.760" v="896" actId="1076"/>
          <ac:spMkLst>
            <pc:docMk/>
            <pc:sldMk cId="1371017238" sldId="261"/>
            <ac:spMk id="2" creationId="{D7811976-FDC7-4F1D-BC82-C422FCA54184}"/>
          </ac:spMkLst>
        </pc:spChg>
        <pc:spChg chg="mod">
          <ac:chgData name="" userId="c4f0e90bd1c7bfdb" providerId="LiveId" clId="{7060EE85-10FA-46AB-A7E4-B0B57D375632}" dt="2024-02-18T21:57:10.607" v="958" actId="1076"/>
          <ac:spMkLst>
            <pc:docMk/>
            <pc:sldMk cId="1371017238" sldId="261"/>
            <ac:spMk id="3" creationId="{A0201ADA-DD47-4974-80D4-104D209FB974}"/>
          </ac:spMkLst>
        </pc:spChg>
        <pc:spChg chg="add del mod">
          <ac:chgData name="" userId="c4f0e90bd1c7bfdb" providerId="LiveId" clId="{7060EE85-10FA-46AB-A7E4-B0B57D375632}" dt="2024-02-18T21:57:02.567" v="956" actId="1076"/>
          <ac:spMkLst>
            <pc:docMk/>
            <pc:sldMk cId="1371017238" sldId="261"/>
            <ac:spMk id="4" creationId="{271782FF-307F-4BC9-9409-203CD4B4D8B5}"/>
          </ac:spMkLst>
        </pc:spChg>
        <pc:spChg chg="mod">
          <ac:chgData name="" userId="c4f0e90bd1c7bfdb" providerId="LiveId" clId="{7060EE85-10FA-46AB-A7E4-B0B57D375632}" dt="2024-02-18T21:47:53.760" v="896" actId="1076"/>
          <ac:spMkLst>
            <pc:docMk/>
            <pc:sldMk cId="1371017238" sldId="261"/>
            <ac:spMk id="6" creationId="{B966FFBA-BB17-4FB2-B75B-EB80B9A91F9F}"/>
          </ac:spMkLst>
        </pc:spChg>
        <pc:spChg chg="mod">
          <ac:chgData name="" userId="c4f0e90bd1c7bfdb" providerId="LiveId" clId="{7060EE85-10FA-46AB-A7E4-B0B57D375632}" dt="2024-02-18T21:47:53.760" v="896" actId="1076"/>
          <ac:spMkLst>
            <pc:docMk/>
            <pc:sldMk cId="1371017238" sldId="261"/>
            <ac:spMk id="7" creationId="{C8ED5BAF-3EAD-423D-831D-87625226732F}"/>
          </ac:spMkLst>
        </pc:spChg>
        <pc:spChg chg="mod">
          <ac:chgData name="" userId="c4f0e90bd1c7bfdb" providerId="LiveId" clId="{7060EE85-10FA-46AB-A7E4-B0B57D375632}" dt="2024-02-18T21:47:53.760" v="896" actId="1076"/>
          <ac:spMkLst>
            <pc:docMk/>
            <pc:sldMk cId="1371017238" sldId="261"/>
            <ac:spMk id="8" creationId="{6B30BC3B-F0DD-467E-9341-694BA9DA9AC2}"/>
          </ac:spMkLst>
        </pc:spChg>
        <pc:spChg chg="mod">
          <ac:chgData name="" userId="c4f0e90bd1c7bfdb" providerId="LiveId" clId="{7060EE85-10FA-46AB-A7E4-B0B57D375632}" dt="2024-02-18T21:47:53.760" v="896" actId="1076"/>
          <ac:spMkLst>
            <pc:docMk/>
            <pc:sldMk cId="1371017238" sldId="261"/>
            <ac:spMk id="9" creationId="{48523EC9-CB4E-4080-8116-651E9E8FD918}"/>
          </ac:spMkLst>
        </pc:spChg>
        <pc:spChg chg="mod">
          <ac:chgData name="" userId="c4f0e90bd1c7bfdb" providerId="LiveId" clId="{7060EE85-10FA-46AB-A7E4-B0B57D375632}" dt="2024-02-18T21:47:53.760" v="896" actId="1076"/>
          <ac:spMkLst>
            <pc:docMk/>
            <pc:sldMk cId="1371017238" sldId="261"/>
            <ac:spMk id="10" creationId="{C9161875-476A-4263-869B-16D1E2FA7891}"/>
          </ac:spMkLst>
        </pc:spChg>
        <pc:spChg chg="mod">
          <ac:chgData name="" userId="c4f0e90bd1c7bfdb" providerId="LiveId" clId="{7060EE85-10FA-46AB-A7E4-B0B57D375632}" dt="2024-02-18T21:47:53.760" v="896" actId="1076"/>
          <ac:spMkLst>
            <pc:docMk/>
            <pc:sldMk cId="1371017238" sldId="261"/>
            <ac:spMk id="12" creationId="{8B6EFD25-AE54-417B-93E4-9A229ADC21A3}"/>
          </ac:spMkLst>
        </pc:spChg>
        <pc:spChg chg="mod">
          <ac:chgData name="" userId="c4f0e90bd1c7bfdb" providerId="LiveId" clId="{7060EE85-10FA-46AB-A7E4-B0B57D375632}" dt="2024-02-18T21:47:53.760" v="896" actId="1076"/>
          <ac:spMkLst>
            <pc:docMk/>
            <pc:sldMk cId="1371017238" sldId="261"/>
            <ac:spMk id="16" creationId="{989EC92B-AD4C-43DE-8DF0-F561B5EE5690}"/>
          </ac:spMkLst>
        </pc:spChg>
        <pc:spChg chg="mod">
          <ac:chgData name="" userId="c4f0e90bd1c7bfdb" providerId="LiveId" clId="{7060EE85-10FA-46AB-A7E4-B0B57D375632}" dt="2024-02-18T21:47:53.760" v="896" actId="1076"/>
          <ac:spMkLst>
            <pc:docMk/>
            <pc:sldMk cId="1371017238" sldId="261"/>
            <ac:spMk id="17" creationId="{9F691535-6C11-4AFB-81E8-B5EE41EFE4FA}"/>
          </ac:spMkLst>
        </pc:spChg>
        <pc:spChg chg="mod">
          <ac:chgData name="" userId="c4f0e90bd1c7bfdb" providerId="LiveId" clId="{7060EE85-10FA-46AB-A7E4-B0B57D375632}" dt="2024-02-18T21:47:53.760" v="896" actId="1076"/>
          <ac:spMkLst>
            <pc:docMk/>
            <pc:sldMk cId="1371017238" sldId="261"/>
            <ac:spMk id="18" creationId="{0E351119-67C1-43D4-A626-11B641C2687F}"/>
          </ac:spMkLst>
        </pc:spChg>
        <pc:spChg chg="mod">
          <ac:chgData name="" userId="c4f0e90bd1c7bfdb" providerId="LiveId" clId="{7060EE85-10FA-46AB-A7E4-B0B57D375632}" dt="2024-02-18T21:47:53.760" v="896" actId="1076"/>
          <ac:spMkLst>
            <pc:docMk/>
            <pc:sldMk cId="1371017238" sldId="261"/>
            <ac:spMk id="19" creationId="{F3389991-F9B4-4718-AADA-E45F24C4D09F}"/>
          </ac:spMkLst>
        </pc:spChg>
        <pc:spChg chg="mod">
          <ac:chgData name="" userId="c4f0e90bd1c7bfdb" providerId="LiveId" clId="{7060EE85-10FA-46AB-A7E4-B0B57D375632}" dt="2024-02-18T21:47:53.760" v="896" actId="1076"/>
          <ac:spMkLst>
            <pc:docMk/>
            <pc:sldMk cId="1371017238" sldId="261"/>
            <ac:spMk id="25" creationId="{514AC708-C3C3-4C61-8688-920AC8960AF2}"/>
          </ac:spMkLst>
        </pc:spChg>
        <pc:spChg chg="mod">
          <ac:chgData name="" userId="c4f0e90bd1c7bfdb" providerId="LiveId" clId="{7060EE85-10FA-46AB-A7E4-B0B57D375632}" dt="2024-02-18T21:47:53.760" v="896" actId="1076"/>
          <ac:spMkLst>
            <pc:docMk/>
            <pc:sldMk cId="1371017238" sldId="261"/>
            <ac:spMk id="26" creationId="{FB679F93-6488-4219-B497-116B40B590C8}"/>
          </ac:spMkLst>
        </pc:spChg>
        <pc:spChg chg="mod">
          <ac:chgData name="" userId="c4f0e90bd1c7bfdb" providerId="LiveId" clId="{7060EE85-10FA-46AB-A7E4-B0B57D375632}" dt="2024-02-18T21:47:53.760" v="896" actId="1076"/>
          <ac:spMkLst>
            <pc:docMk/>
            <pc:sldMk cId="1371017238" sldId="261"/>
            <ac:spMk id="27" creationId="{3D1160B4-9BF6-4693-9D8D-7114051099AA}"/>
          </ac:spMkLst>
        </pc:spChg>
        <pc:spChg chg="mod">
          <ac:chgData name="" userId="c4f0e90bd1c7bfdb" providerId="LiveId" clId="{7060EE85-10FA-46AB-A7E4-B0B57D375632}" dt="2024-02-18T21:47:53.760" v="896" actId="1076"/>
          <ac:spMkLst>
            <pc:docMk/>
            <pc:sldMk cId="1371017238" sldId="261"/>
            <ac:spMk id="28" creationId="{31913192-4DB5-41D8-AB5A-6F9BE49961F4}"/>
          </ac:spMkLst>
        </pc:spChg>
        <pc:spChg chg="mod">
          <ac:chgData name="" userId="c4f0e90bd1c7bfdb" providerId="LiveId" clId="{7060EE85-10FA-46AB-A7E4-B0B57D375632}" dt="2024-02-18T21:47:53.760" v="896" actId="1076"/>
          <ac:spMkLst>
            <pc:docMk/>
            <pc:sldMk cId="1371017238" sldId="261"/>
            <ac:spMk id="29" creationId="{D153E004-5415-4D78-BBC1-12C4B261A166}"/>
          </ac:spMkLst>
        </pc:spChg>
        <pc:spChg chg="mod">
          <ac:chgData name="" userId="c4f0e90bd1c7bfdb" providerId="LiveId" clId="{7060EE85-10FA-46AB-A7E4-B0B57D375632}" dt="2024-02-18T21:47:53.760" v="896" actId="1076"/>
          <ac:spMkLst>
            <pc:docMk/>
            <pc:sldMk cId="1371017238" sldId="261"/>
            <ac:spMk id="32" creationId="{8AE05577-412C-47B3-9AA4-7FDEAF26B8FD}"/>
          </ac:spMkLst>
        </pc:spChg>
        <pc:spChg chg="mod">
          <ac:chgData name="" userId="c4f0e90bd1c7bfdb" providerId="LiveId" clId="{7060EE85-10FA-46AB-A7E4-B0B57D375632}" dt="2024-02-18T21:47:53.760" v="896" actId="1076"/>
          <ac:spMkLst>
            <pc:docMk/>
            <pc:sldMk cId="1371017238" sldId="261"/>
            <ac:spMk id="34" creationId="{A48A6317-404A-46E9-9970-6D722EBAF853}"/>
          </ac:spMkLst>
        </pc:spChg>
        <pc:spChg chg="mod">
          <ac:chgData name="" userId="c4f0e90bd1c7bfdb" providerId="LiveId" clId="{7060EE85-10FA-46AB-A7E4-B0B57D375632}" dt="2024-02-18T21:47:53.760" v="896" actId="1076"/>
          <ac:spMkLst>
            <pc:docMk/>
            <pc:sldMk cId="1371017238" sldId="261"/>
            <ac:spMk id="35" creationId="{310D2A05-9142-4203-A824-DBDB282F89B1}"/>
          </ac:spMkLst>
        </pc:spChg>
        <pc:spChg chg="mod">
          <ac:chgData name="" userId="c4f0e90bd1c7bfdb" providerId="LiveId" clId="{7060EE85-10FA-46AB-A7E4-B0B57D375632}" dt="2024-02-18T21:47:53.760" v="896" actId="1076"/>
          <ac:spMkLst>
            <pc:docMk/>
            <pc:sldMk cId="1371017238" sldId="261"/>
            <ac:spMk id="36" creationId="{E8B5223E-53F6-4BDD-9405-F1039FC0940E}"/>
          </ac:spMkLst>
        </pc:spChg>
        <pc:spChg chg="mod">
          <ac:chgData name="" userId="c4f0e90bd1c7bfdb" providerId="LiveId" clId="{7060EE85-10FA-46AB-A7E4-B0B57D375632}" dt="2024-02-18T21:47:53.760" v="896" actId="1076"/>
          <ac:spMkLst>
            <pc:docMk/>
            <pc:sldMk cId="1371017238" sldId="261"/>
            <ac:spMk id="37" creationId="{774F8F42-AC20-4C03-BB3C-2718EA2964EC}"/>
          </ac:spMkLst>
        </pc:spChg>
        <pc:spChg chg="mod">
          <ac:chgData name="" userId="c4f0e90bd1c7bfdb" providerId="LiveId" clId="{7060EE85-10FA-46AB-A7E4-B0B57D375632}" dt="2024-02-18T21:47:53.760" v="896" actId="1076"/>
          <ac:spMkLst>
            <pc:docMk/>
            <pc:sldMk cId="1371017238" sldId="261"/>
            <ac:spMk id="38" creationId="{A2C5A5E9-1434-4FA7-B978-58C3025542E8}"/>
          </ac:spMkLst>
        </pc:spChg>
        <pc:spChg chg="mod">
          <ac:chgData name="" userId="c4f0e90bd1c7bfdb" providerId="LiveId" clId="{7060EE85-10FA-46AB-A7E4-B0B57D375632}" dt="2024-02-18T21:47:53.760" v="896" actId="1076"/>
          <ac:spMkLst>
            <pc:docMk/>
            <pc:sldMk cId="1371017238" sldId="261"/>
            <ac:spMk id="41" creationId="{D27A155D-B112-4452-AC08-B1114D98768C}"/>
          </ac:spMkLst>
        </pc:spChg>
        <pc:spChg chg="mod">
          <ac:chgData name="" userId="c4f0e90bd1c7bfdb" providerId="LiveId" clId="{7060EE85-10FA-46AB-A7E4-B0B57D375632}" dt="2024-02-18T21:47:53.760" v="896" actId="1076"/>
          <ac:spMkLst>
            <pc:docMk/>
            <pc:sldMk cId="1371017238" sldId="261"/>
            <ac:spMk id="43" creationId="{8D2409D1-E92B-46DE-B34A-0D084ECB585D}"/>
          </ac:spMkLst>
        </pc:spChg>
        <pc:spChg chg="mod">
          <ac:chgData name="" userId="c4f0e90bd1c7bfdb" providerId="LiveId" clId="{7060EE85-10FA-46AB-A7E4-B0B57D375632}" dt="2024-02-18T21:47:53.760" v="896" actId="1076"/>
          <ac:spMkLst>
            <pc:docMk/>
            <pc:sldMk cId="1371017238" sldId="261"/>
            <ac:spMk id="44" creationId="{334D8B74-0E8B-4BD8-947A-BF30ADB5F5C3}"/>
          </ac:spMkLst>
        </pc:spChg>
        <pc:spChg chg="mod">
          <ac:chgData name="" userId="c4f0e90bd1c7bfdb" providerId="LiveId" clId="{7060EE85-10FA-46AB-A7E4-B0B57D375632}" dt="2024-02-18T21:47:53.760" v="896" actId="1076"/>
          <ac:spMkLst>
            <pc:docMk/>
            <pc:sldMk cId="1371017238" sldId="261"/>
            <ac:spMk id="45" creationId="{0AA0CEAE-9ACA-4A90-83D4-18653AC930FF}"/>
          </ac:spMkLst>
        </pc:spChg>
        <pc:spChg chg="mod">
          <ac:chgData name="" userId="c4f0e90bd1c7bfdb" providerId="LiveId" clId="{7060EE85-10FA-46AB-A7E4-B0B57D375632}" dt="2024-02-18T21:47:53.760" v="896" actId="1076"/>
          <ac:spMkLst>
            <pc:docMk/>
            <pc:sldMk cId="1371017238" sldId="261"/>
            <ac:spMk id="46" creationId="{DFA2EA66-D33C-4518-B5F1-DD025BE6CC7E}"/>
          </ac:spMkLst>
        </pc:spChg>
        <pc:spChg chg="mod">
          <ac:chgData name="" userId="c4f0e90bd1c7bfdb" providerId="LiveId" clId="{7060EE85-10FA-46AB-A7E4-B0B57D375632}" dt="2024-02-18T21:47:53.760" v="896" actId="1076"/>
          <ac:spMkLst>
            <pc:docMk/>
            <pc:sldMk cId="1371017238" sldId="261"/>
            <ac:spMk id="47" creationId="{C2575E68-F402-4B6D-A8C8-9755A232A157}"/>
          </ac:spMkLst>
        </pc:spChg>
        <pc:spChg chg="mod">
          <ac:chgData name="" userId="c4f0e90bd1c7bfdb" providerId="LiveId" clId="{7060EE85-10FA-46AB-A7E4-B0B57D375632}" dt="2024-02-18T21:47:53.760" v="896" actId="1076"/>
          <ac:spMkLst>
            <pc:docMk/>
            <pc:sldMk cId="1371017238" sldId="261"/>
            <ac:spMk id="50" creationId="{003458D6-90F7-40CA-B46E-05C3BA515DA4}"/>
          </ac:spMkLst>
        </pc:spChg>
        <pc:spChg chg="mod">
          <ac:chgData name="" userId="c4f0e90bd1c7bfdb" providerId="LiveId" clId="{7060EE85-10FA-46AB-A7E4-B0B57D375632}" dt="2024-02-18T21:47:53.760" v="896" actId="1076"/>
          <ac:spMkLst>
            <pc:docMk/>
            <pc:sldMk cId="1371017238" sldId="261"/>
            <ac:spMk id="52" creationId="{9A9AA8BD-9F42-495B-B013-1D331DD8D45B}"/>
          </ac:spMkLst>
        </pc:spChg>
        <pc:spChg chg="mod">
          <ac:chgData name="" userId="c4f0e90bd1c7bfdb" providerId="LiveId" clId="{7060EE85-10FA-46AB-A7E4-B0B57D375632}" dt="2024-02-18T21:47:53.760" v="896" actId="1076"/>
          <ac:spMkLst>
            <pc:docMk/>
            <pc:sldMk cId="1371017238" sldId="261"/>
            <ac:spMk id="53" creationId="{4D3623D2-5FB4-417B-AA43-59FE5AB7145B}"/>
          </ac:spMkLst>
        </pc:spChg>
        <pc:spChg chg="mod">
          <ac:chgData name="" userId="c4f0e90bd1c7bfdb" providerId="LiveId" clId="{7060EE85-10FA-46AB-A7E4-B0B57D375632}" dt="2024-02-18T21:47:53.760" v="896" actId="1076"/>
          <ac:spMkLst>
            <pc:docMk/>
            <pc:sldMk cId="1371017238" sldId="261"/>
            <ac:spMk id="54" creationId="{A6F96C47-D5A2-4AD7-8646-A2268F3923B9}"/>
          </ac:spMkLst>
        </pc:spChg>
        <pc:spChg chg="mod">
          <ac:chgData name="" userId="c4f0e90bd1c7bfdb" providerId="LiveId" clId="{7060EE85-10FA-46AB-A7E4-B0B57D375632}" dt="2024-02-18T21:47:53.760" v="896" actId="1076"/>
          <ac:spMkLst>
            <pc:docMk/>
            <pc:sldMk cId="1371017238" sldId="261"/>
            <ac:spMk id="55" creationId="{6A7CAB3A-FD06-4C04-95CF-E25DFC587A88}"/>
          </ac:spMkLst>
        </pc:spChg>
        <pc:spChg chg="mod">
          <ac:chgData name="" userId="c4f0e90bd1c7bfdb" providerId="LiveId" clId="{7060EE85-10FA-46AB-A7E4-B0B57D375632}" dt="2024-02-18T21:47:53.760" v="896" actId="1076"/>
          <ac:spMkLst>
            <pc:docMk/>
            <pc:sldMk cId="1371017238" sldId="261"/>
            <ac:spMk id="56" creationId="{9E041744-92B0-45CB-9D3C-2653D9B86381}"/>
          </ac:spMkLst>
        </pc:spChg>
        <pc:spChg chg="mod">
          <ac:chgData name="" userId="c4f0e90bd1c7bfdb" providerId="LiveId" clId="{7060EE85-10FA-46AB-A7E4-B0B57D375632}" dt="2024-02-18T21:47:53.760" v="896" actId="1076"/>
          <ac:spMkLst>
            <pc:docMk/>
            <pc:sldMk cId="1371017238" sldId="261"/>
            <ac:spMk id="59" creationId="{8CF74FF1-1BA4-4857-9E40-46679E07EA6E}"/>
          </ac:spMkLst>
        </pc:spChg>
        <pc:spChg chg="mod">
          <ac:chgData name="" userId="c4f0e90bd1c7bfdb" providerId="LiveId" clId="{7060EE85-10FA-46AB-A7E4-B0B57D375632}" dt="2024-02-18T21:47:53.760" v="896" actId="1076"/>
          <ac:spMkLst>
            <pc:docMk/>
            <pc:sldMk cId="1371017238" sldId="261"/>
            <ac:spMk id="61" creationId="{72500E6F-60C6-45FE-A937-DC740A1A8281}"/>
          </ac:spMkLst>
        </pc:spChg>
        <pc:spChg chg="mod">
          <ac:chgData name="" userId="c4f0e90bd1c7bfdb" providerId="LiveId" clId="{7060EE85-10FA-46AB-A7E4-B0B57D375632}" dt="2024-02-18T21:47:53.760" v="896" actId="1076"/>
          <ac:spMkLst>
            <pc:docMk/>
            <pc:sldMk cId="1371017238" sldId="261"/>
            <ac:spMk id="62" creationId="{86D2BB5C-9872-43DD-858E-572492D4CED0}"/>
          </ac:spMkLst>
        </pc:spChg>
        <pc:spChg chg="mod">
          <ac:chgData name="" userId="c4f0e90bd1c7bfdb" providerId="LiveId" clId="{7060EE85-10FA-46AB-A7E4-B0B57D375632}" dt="2024-02-18T21:47:53.760" v="896" actId="1076"/>
          <ac:spMkLst>
            <pc:docMk/>
            <pc:sldMk cId="1371017238" sldId="261"/>
            <ac:spMk id="63" creationId="{DEC0AAFB-65E3-475E-AC75-01E91E5D420C}"/>
          </ac:spMkLst>
        </pc:spChg>
        <pc:spChg chg="mod">
          <ac:chgData name="" userId="c4f0e90bd1c7bfdb" providerId="LiveId" clId="{7060EE85-10FA-46AB-A7E4-B0B57D375632}" dt="2024-02-18T21:47:53.760" v="896" actId="1076"/>
          <ac:spMkLst>
            <pc:docMk/>
            <pc:sldMk cId="1371017238" sldId="261"/>
            <ac:spMk id="64" creationId="{968ECD01-B0C1-46F6-B92E-8DA5E0BECAE4}"/>
          </ac:spMkLst>
        </pc:spChg>
        <pc:spChg chg="mod">
          <ac:chgData name="" userId="c4f0e90bd1c7bfdb" providerId="LiveId" clId="{7060EE85-10FA-46AB-A7E4-B0B57D375632}" dt="2024-02-18T21:47:53.760" v="896" actId="1076"/>
          <ac:spMkLst>
            <pc:docMk/>
            <pc:sldMk cId="1371017238" sldId="261"/>
            <ac:spMk id="65" creationId="{7A8D92BA-2BF8-49F7-964E-2A7CA0CB5C01}"/>
          </ac:spMkLst>
        </pc:spChg>
        <pc:spChg chg="mod">
          <ac:chgData name="" userId="c4f0e90bd1c7bfdb" providerId="LiveId" clId="{7060EE85-10FA-46AB-A7E4-B0B57D375632}" dt="2024-02-18T21:47:53.760" v="896" actId="1076"/>
          <ac:spMkLst>
            <pc:docMk/>
            <pc:sldMk cId="1371017238" sldId="261"/>
            <ac:spMk id="68" creationId="{2A4C4596-DCFD-4819-B16A-E953D2A2C930}"/>
          </ac:spMkLst>
        </pc:spChg>
        <pc:spChg chg="mod">
          <ac:chgData name="" userId="c4f0e90bd1c7bfdb" providerId="LiveId" clId="{7060EE85-10FA-46AB-A7E4-B0B57D375632}" dt="2024-02-18T21:47:53.760" v="896" actId="1076"/>
          <ac:spMkLst>
            <pc:docMk/>
            <pc:sldMk cId="1371017238" sldId="261"/>
            <ac:spMk id="70" creationId="{8A61C0CD-8659-4A08-9EF4-9CA2F48E0BFE}"/>
          </ac:spMkLst>
        </pc:spChg>
        <pc:spChg chg="mod">
          <ac:chgData name="" userId="c4f0e90bd1c7bfdb" providerId="LiveId" clId="{7060EE85-10FA-46AB-A7E4-B0B57D375632}" dt="2024-02-18T21:47:53.760" v="896" actId="1076"/>
          <ac:spMkLst>
            <pc:docMk/>
            <pc:sldMk cId="1371017238" sldId="261"/>
            <ac:spMk id="71" creationId="{492DBA4D-65E8-4A07-ABC5-13E722A9DF0C}"/>
          </ac:spMkLst>
        </pc:spChg>
        <pc:spChg chg="mod">
          <ac:chgData name="" userId="c4f0e90bd1c7bfdb" providerId="LiveId" clId="{7060EE85-10FA-46AB-A7E4-B0B57D375632}" dt="2024-02-18T21:47:53.760" v="896" actId="1076"/>
          <ac:spMkLst>
            <pc:docMk/>
            <pc:sldMk cId="1371017238" sldId="261"/>
            <ac:spMk id="72" creationId="{61A6ED41-AF28-4E0D-A779-F791066DE4EE}"/>
          </ac:spMkLst>
        </pc:spChg>
        <pc:spChg chg="mod">
          <ac:chgData name="" userId="c4f0e90bd1c7bfdb" providerId="LiveId" clId="{7060EE85-10FA-46AB-A7E4-B0B57D375632}" dt="2024-02-18T21:47:53.760" v="896" actId="1076"/>
          <ac:spMkLst>
            <pc:docMk/>
            <pc:sldMk cId="1371017238" sldId="261"/>
            <ac:spMk id="73" creationId="{86686715-F819-4445-801A-B93CB31EC7C6}"/>
          </ac:spMkLst>
        </pc:spChg>
        <pc:spChg chg="mod">
          <ac:chgData name="" userId="c4f0e90bd1c7bfdb" providerId="LiveId" clId="{7060EE85-10FA-46AB-A7E4-B0B57D375632}" dt="2024-02-18T21:47:53.760" v="896" actId="1076"/>
          <ac:spMkLst>
            <pc:docMk/>
            <pc:sldMk cId="1371017238" sldId="261"/>
            <ac:spMk id="74" creationId="{3475D8D8-34B9-4B82-94F5-D19BD0ACC90D}"/>
          </ac:spMkLst>
        </pc:spChg>
        <pc:spChg chg="mod">
          <ac:chgData name="" userId="c4f0e90bd1c7bfdb" providerId="LiveId" clId="{7060EE85-10FA-46AB-A7E4-B0B57D375632}" dt="2024-02-18T21:47:53.760" v="896" actId="1076"/>
          <ac:spMkLst>
            <pc:docMk/>
            <pc:sldMk cId="1371017238" sldId="261"/>
            <ac:spMk id="77" creationId="{53265445-80EA-484C-8EA8-D437175E11D9}"/>
          </ac:spMkLst>
        </pc:spChg>
        <pc:spChg chg="mod">
          <ac:chgData name="" userId="c4f0e90bd1c7bfdb" providerId="LiveId" clId="{7060EE85-10FA-46AB-A7E4-B0B57D375632}" dt="2024-02-18T21:47:53.760" v="896" actId="1076"/>
          <ac:spMkLst>
            <pc:docMk/>
            <pc:sldMk cId="1371017238" sldId="261"/>
            <ac:spMk id="79" creationId="{C9A999B4-FC20-4C31-85A5-C71BE4914EE6}"/>
          </ac:spMkLst>
        </pc:spChg>
        <pc:spChg chg="mod">
          <ac:chgData name="" userId="c4f0e90bd1c7bfdb" providerId="LiveId" clId="{7060EE85-10FA-46AB-A7E4-B0B57D375632}" dt="2024-02-18T21:47:53.760" v="896" actId="1076"/>
          <ac:spMkLst>
            <pc:docMk/>
            <pc:sldMk cId="1371017238" sldId="261"/>
            <ac:spMk id="80" creationId="{DDB649C1-F81C-4BA0-8A72-07235F064BF3}"/>
          </ac:spMkLst>
        </pc:spChg>
        <pc:spChg chg="mod">
          <ac:chgData name="" userId="c4f0e90bd1c7bfdb" providerId="LiveId" clId="{7060EE85-10FA-46AB-A7E4-B0B57D375632}" dt="2024-02-18T21:47:53.760" v="896" actId="1076"/>
          <ac:spMkLst>
            <pc:docMk/>
            <pc:sldMk cId="1371017238" sldId="261"/>
            <ac:spMk id="81" creationId="{0F34BE0B-0EA8-419F-8401-0DF7F7D00E9D}"/>
          </ac:spMkLst>
        </pc:spChg>
        <pc:spChg chg="mod">
          <ac:chgData name="" userId="c4f0e90bd1c7bfdb" providerId="LiveId" clId="{7060EE85-10FA-46AB-A7E4-B0B57D375632}" dt="2024-02-18T21:47:53.760" v="896" actId="1076"/>
          <ac:spMkLst>
            <pc:docMk/>
            <pc:sldMk cId="1371017238" sldId="261"/>
            <ac:spMk id="82" creationId="{9F813BE8-0BE5-41D0-BD40-4330A1360C9B}"/>
          </ac:spMkLst>
        </pc:spChg>
        <pc:spChg chg="mod">
          <ac:chgData name="" userId="c4f0e90bd1c7bfdb" providerId="LiveId" clId="{7060EE85-10FA-46AB-A7E4-B0B57D375632}" dt="2024-02-18T21:47:53.760" v="896" actId="1076"/>
          <ac:spMkLst>
            <pc:docMk/>
            <pc:sldMk cId="1371017238" sldId="261"/>
            <ac:spMk id="83" creationId="{718CAD61-5FAE-4CE4-9F7F-A47B3552094B}"/>
          </ac:spMkLst>
        </pc:spChg>
        <pc:spChg chg="mod">
          <ac:chgData name="" userId="c4f0e90bd1c7bfdb" providerId="LiveId" clId="{7060EE85-10FA-46AB-A7E4-B0B57D375632}" dt="2024-02-18T21:47:53.760" v="896" actId="1076"/>
          <ac:spMkLst>
            <pc:docMk/>
            <pc:sldMk cId="1371017238" sldId="261"/>
            <ac:spMk id="86" creationId="{64F778CE-749E-4144-8AD4-D20CA5470D9A}"/>
          </ac:spMkLst>
        </pc:spChg>
        <pc:spChg chg="mod">
          <ac:chgData name="" userId="c4f0e90bd1c7bfdb" providerId="LiveId" clId="{7060EE85-10FA-46AB-A7E4-B0B57D375632}" dt="2024-02-18T21:47:53.760" v="896" actId="1076"/>
          <ac:spMkLst>
            <pc:docMk/>
            <pc:sldMk cId="1371017238" sldId="261"/>
            <ac:spMk id="88" creationId="{74DC2237-50BA-4AEA-9D44-48D343774A54}"/>
          </ac:spMkLst>
        </pc:spChg>
        <pc:spChg chg="mod">
          <ac:chgData name="" userId="c4f0e90bd1c7bfdb" providerId="LiveId" clId="{7060EE85-10FA-46AB-A7E4-B0B57D375632}" dt="2024-02-18T21:47:53.760" v="896" actId="1076"/>
          <ac:spMkLst>
            <pc:docMk/>
            <pc:sldMk cId="1371017238" sldId="261"/>
            <ac:spMk id="89" creationId="{B59784E4-CB30-4FF8-B571-FF065A237733}"/>
          </ac:spMkLst>
        </pc:spChg>
        <pc:spChg chg="mod">
          <ac:chgData name="" userId="c4f0e90bd1c7bfdb" providerId="LiveId" clId="{7060EE85-10FA-46AB-A7E4-B0B57D375632}" dt="2024-02-18T21:47:53.760" v="896" actId="1076"/>
          <ac:spMkLst>
            <pc:docMk/>
            <pc:sldMk cId="1371017238" sldId="261"/>
            <ac:spMk id="90" creationId="{825FE9FA-74AF-4436-B72E-EA670B60734C}"/>
          </ac:spMkLst>
        </pc:spChg>
        <pc:spChg chg="mod">
          <ac:chgData name="" userId="c4f0e90bd1c7bfdb" providerId="LiveId" clId="{7060EE85-10FA-46AB-A7E4-B0B57D375632}" dt="2024-02-18T21:47:53.760" v="896" actId="1076"/>
          <ac:spMkLst>
            <pc:docMk/>
            <pc:sldMk cId="1371017238" sldId="261"/>
            <ac:spMk id="91" creationId="{55EA364A-C74F-4964-B4E4-D0A06E25E8E7}"/>
          </ac:spMkLst>
        </pc:spChg>
        <pc:spChg chg="mod">
          <ac:chgData name="" userId="c4f0e90bd1c7bfdb" providerId="LiveId" clId="{7060EE85-10FA-46AB-A7E4-B0B57D375632}" dt="2024-02-18T21:47:53.760" v="896" actId="1076"/>
          <ac:spMkLst>
            <pc:docMk/>
            <pc:sldMk cId="1371017238" sldId="261"/>
            <ac:spMk id="92" creationId="{4C55F7D2-DC24-41EF-831E-55B0939BD73C}"/>
          </ac:spMkLst>
        </pc:spChg>
        <pc:spChg chg="mod">
          <ac:chgData name="" userId="c4f0e90bd1c7bfdb" providerId="LiveId" clId="{7060EE85-10FA-46AB-A7E4-B0B57D375632}" dt="2024-02-18T21:47:53.760" v="896" actId="1076"/>
          <ac:spMkLst>
            <pc:docMk/>
            <pc:sldMk cId="1371017238" sldId="261"/>
            <ac:spMk id="95" creationId="{2E4656BC-CE9B-4FBC-A5E5-5CAE4A78F91E}"/>
          </ac:spMkLst>
        </pc:spChg>
        <pc:spChg chg="mod">
          <ac:chgData name="" userId="c4f0e90bd1c7bfdb" providerId="LiveId" clId="{7060EE85-10FA-46AB-A7E4-B0B57D375632}" dt="2024-02-18T21:47:53.760" v="896" actId="1076"/>
          <ac:spMkLst>
            <pc:docMk/>
            <pc:sldMk cId="1371017238" sldId="261"/>
            <ac:spMk id="97" creationId="{3F389BAA-FB15-4061-B9A9-2CF55D4B034B}"/>
          </ac:spMkLst>
        </pc:spChg>
        <pc:spChg chg="mod">
          <ac:chgData name="" userId="c4f0e90bd1c7bfdb" providerId="LiveId" clId="{7060EE85-10FA-46AB-A7E4-B0B57D375632}" dt="2024-02-18T21:47:53.760" v="896" actId="1076"/>
          <ac:spMkLst>
            <pc:docMk/>
            <pc:sldMk cId="1371017238" sldId="261"/>
            <ac:spMk id="98" creationId="{14889D4B-E8DA-4B4B-B87D-670E47D8C886}"/>
          </ac:spMkLst>
        </pc:spChg>
        <pc:spChg chg="mod">
          <ac:chgData name="" userId="c4f0e90bd1c7bfdb" providerId="LiveId" clId="{7060EE85-10FA-46AB-A7E4-B0B57D375632}" dt="2024-02-18T21:47:53.760" v="896" actId="1076"/>
          <ac:spMkLst>
            <pc:docMk/>
            <pc:sldMk cId="1371017238" sldId="261"/>
            <ac:spMk id="99" creationId="{0BAF67A6-823F-4F0C-B5E6-9F92D35A1DE1}"/>
          </ac:spMkLst>
        </pc:spChg>
        <pc:spChg chg="mod">
          <ac:chgData name="" userId="c4f0e90bd1c7bfdb" providerId="LiveId" clId="{7060EE85-10FA-46AB-A7E4-B0B57D375632}" dt="2024-02-18T21:47:53.760" v="896" actId="1076"/>
          <ac:spMkLst>
            <pc:docMk/>
            <pc:sldMk cId="1371017238" sldId="261"/>
            <ac:spMk id="100" creationId="{9D414353-5FAC-41F1-AD93-36ADD8AAB634}"/>
          </ac:spMkLst>
        </pc:spChg>
        <pc:spChg chg="mod">
          <ac:chgData name="" userId="c4f0e90bd1c7bfdb" providerId="LiveId" clId="{7060EE85-10FA-46AB-A7E4-B0B57D375632}" dt="2024-02-18T21:47:53.760" v="896" actId="1076"/>
          <ac:spMkLst>
            <pc:docMk/>
            <pc:sldMk cId="1371017238" sldId="261"/>
            <ac:spMk id="101" creationId="{DE4D61A2-925D-4434-95C0-3DD3183A3728}"/>
          </ac:spMkLst>
        </pc:spChg>
        <pc:spChg chg="mod">
          <ac:chgData name="" userId="c4f0e90bd1c7bfdb" providerId="LiveId" clId="{7060EE85-10FA-46AB-A7E4-B0B57D375632}" dt="2024-02-18T21:47:53.760" v="896" actId="1076"/>
          <ac:spMkLst>
            <pc:docMk/>
            <pc:sldMk cId="1371017238" sldId="261"/>
            <ac:spMk id="104" creationId="{89DAC813-C100-4A35-AD9D-017AD15980A9}"/>
          </ac:spMkLst>
        </pc:spChg>
        <pc:spChg chg="mod">
          <ac:chgData name="" userId="c4f0e90bd1c7bfdb" providerId="LiveId" clId="{7060EE85-10FA-46AB-A7E4-B0B57D375632}" dt="2024-02-18T21:47:53.760" v="896" actId="1076"/>
          <ac:spMkLst>
            <pc:docMk/>
            <pc:sldMk cId="1371017238" sldId="261"/>
            <ac:spMk id="105" creationId="{6CEC697F-FFD8-4F79-86F8-55B87BE25A08}"/>
          </ac:spMkLst>
        </pc:spChg>
        <pc:spChg chg="mod">
          <ac:chgData name="" userId="c4f0e90bd1c7bfdb" providerId="LiveId" clId="{7060EE85-10FA-46AB-A7E4-B0B57D375632}" dt="2024-02-18T21:47:53.760" v="896" actId="1076"/>
          <ac:spMkLst>
            <pc:docMk/>
            <pc:sldMk cId="1371017238" sldId="261"/>
            <ac:spMk id="106" creationId="{E69BAEED-3F9A-423F-8459-3A7ECDAA46C1}"/>
          </ac:spMkLst>
        </pc:spChg>
        <pc:spChg chg="mod">
          <ac:chgData name="" userId="c4f0e90bd1c7bfdb" providerId="LiveId" clId="{7060EE85-10FA-46AB-A7E4-B0B57D375632}" dt="2024-02-18T21:47:53.760" v="896" actId="1076"/>
          <ac:spMkLst>
            <pc:docMk/>
            <pc:sldMk cId="1371017238" sldId="261"/>
            <ac:spMk id="107" creationId="{BC39D36B-27A5-4091-A985-AE6986CF1D72}"/>
          </ac:spMkLst>
        </pc:spChg>
        <pc:spChg chg="mod">
          <ac:chgData name="" userId="c4f0e90bd1c7bfdb" providerId="LiveId" clId="{7060EE85-10FA-46AB-A7E4-B0B57D375632}" dt="2024-02-18T21:47:53.760" v="896" actId="1076"/>
          <ac:spMkLst>
            <pc:docMk/>
            <pc:sldMk cId="1371017238" sldId="261"/>
            <ac:spMk id="108" creationId="{BF12C7DF-1674-4B0C-AB79-4D19F212A7CD}"/>
          </ac:spMkLst>
        </pc:spChg>
        <pc:spChg chg="mod">
          <ac:chgData name="" userId="c4f0e90bd1c7bfdb" providerId="LiveId" clId="{7060EE85-10FA-46AB-A7E4-B0B57D375632}" dt="2024-02-18T21:47:53.760" v="896" actId="1076"/>
          <ac:spMkLst>
            <pc:docMk/>
            <pc:sldMk cId="1371017238" sldId="261"/>
            <ac:spMk id="109" creationId="{8F057189-5C0F-4816-A76E-6EFA168C5130}"/>
          </ac:spMkLst>
        </pc:spChg>
        <pc:spChg chg="mod">
          <ac:chgData name="" userId="c4f0e90bd1c7bfdb" providerId="LiveId" clId="{7060EE85-10FA-46AB-A7E4-B0B57D375632}" dt="2024-02-18T21:47:53.760" v="896" actId="1076"/>
          <ac:spMkLst>
            <pc:docMk/>
            <pc:sldMk cId="1371017238" sldId="261"/>
            <ac:spMk id="110" creationId="{D2733F3C-5A92-4FEA-9975-1B4985E43D89}"/>
          </ac:spMkLst>
        </pc:spChg>
        <pc:spChg chg="mod">
          <ac:chgData name="" userId="c4f0e90bd1c7bfdb" providerId="LiveId" clId="{7060EE85-10FA-46AB-A7E4-B0B57D375632}" dt="2024-02-18T21:47:53.760" v="896" actId="1076"/>
          <ac:spMkLst>
            <pc:docMk/>
            <pc:sldMk cId="1371017238" sldId="261"/>
            <ac:spMk id="111" creationId="{D42A448D-45D8-45D3-9E16-A63159DD5A39}"/>
          </ac:spMkLst>
        </pc:spChg>
        <pc:spChg chg="mod">
          <ac:chgData name="" userId="c4f0e90bd1c7bfdb" providerId="LiveId" clId="{7060EE85-10FA-46AB-A7E4-B0B57D375632}" dt="2024-02-18T21:47:53.760" v="896" actId="1076"/>
          <ac:spMkLst>
            <pc:docMk/>
            <pc:sldMk cId="1371017238" sldId="261"/>
            <ac:spMk id="113" creationId="{1DDBC205-1339-4E00-93B2-816BE44F230E}"/>
          </ac:spMkLst>
        </pc:spChg>
        <pc:spChg chg="mod">
          <ac:chgData name="" userId="c4f0e90bd1c7bfdb" providerId="LiveId" clId="{7060EE85-10FA-46AB-A7E4-B0B57D375632}" dt="2024-02-18T21:47:53.760" v="896" actId="1076"/>
          <ac:spMkLst>
            <pc:docMk/>
            <pc:sldMk cId="1371017238" sldId="261"/>
            <ac:spMk id="114" creationId="{9E45E614-7496-4F20-A245-2CCCBA853E74}"/>
          </ac:spMkLst>
        </pc:spChg>
        <pc:spChg chg="mod">
          <ac:chgData name="" userId="c4f0e90bd1c7bfdb" providerId="LiveId" clId="{7060EE85-10FA-46AB-A7E4-B0B57D375632}" dt="2024-02-18T21:47:53.760" v="896" actId="1076"/>
          <ac:spMkLst>
            <pc:docMk/>
            <pc:sldMk cId="1371017238" sldId="261"/>
            <ac:spMk id="115" creationId="{6B2F88EB-67F4-4796-AA42-AF1C8B450701}"/>
          </ac:spMkLst>
        </pc:spChg>
        <pc:spChg chg="mod">
          <ac:chgData name="" userId="c4f0e90bd1c7bfdb" providerId="LiveId" clId="{7060EE85-10FA-46AB-A7E4-B0B57D375632}" dt="2024-02-18T21:47:53.760" v="896" actId="1076"/>
          <ac:spMkLst>
            <pc:docMk/>
            <pc:sldMk cId="1371017238" sldId="261"/>
            <ac:spMk id="116" creationId="{A7CA2A60-FEFD-4833-8DFA-E61BC147FCC3}"/>
          </ac:spMkLst>
        </pc:spChg>
        <pc:spChg chg="mod">
          <ac:chgData name="" userId="c4f0e90bd1c7bfdb" providerId="LiveId" clId="{7060EE85-10FA-46AB-A7E4-B0B57D375632}" dt="2024-02-18T21:47:53.760" v="896" actId="1076"/>
          <ac:spMkLst>
            <pc:docMk/>
            <pc:sldMk cId="1371017238" sldId="261"/>
            <ac:spMk id="117" creationId="{22ED6140-B5C3-48F4-9010-CFB8D3D21571}"/>
          </ac:spMkLst>
        </pc:spChg>
        <pc:spChg chg="mod">
          <ac:chgData name="" userId="c4f0e90bd1c7bfdb" providerId="LiveId" clId="{7060EE85-10FA-46AB-A7E4-B0B57D375632}" dt="2024-02-18T21:47:53.760" v="896" actId="1076"/>
          <ac:spMkLst>
            <pc:docMk/>
            <pc:sldMk cId="1371017238" sldId="261"/>
            <ac:spMk id="118" creationId="{D2876485-75F2-48B7-81B7-48734B830A6F}"/>
          </ac:spMkLst>
        </pc:spChg>
        <pc:spChg chg="mod">
          <ac:chgData name="" userId="c4f0e90bd1c7bfdb" providerId="LiveId" clId="{7060EE85-10FA-46AB-A7E4-B0B57D375632}" dt="2024-02-18T21:47:53.760" v="896" actId="1076"/>
          <ac:spMkLst>
            <pc:docMk/>
            <pc:sldMk cId="1371017238" sldId="261"/>
            <ac:spMk id="119" creationId="{8323D10A-DB13-4287-9553-D2E66AD5BD05}"/>
          </ac:spMkLst>
        </pc:spChg>
        <pc:spChg chg="mod">
          <ac:chgData name="" userId="c4f0e90bd1c7bfdb" providerId="LiveId" clId="{7060EE85-10FA-46AB-A7E4-B0B57D375632}" dt="2024-02-18T21:47:53.760" v="896" actId="1076"/>
          <ac:spMkLst>
            <pc:docMk/>
            <pc:sldMk cId="1371017238" sldId="261"/>
            <ac:spMk id="120" creationId="{35202973-3BB8-4A5B-8C34-EFABBE1B132C}"/>
          </ac:spMkLst>
        </pc:spChg>
        <pc:spChg chg="mod">
          <ac:chgData name="" userId="c4f0e90bd1c7bfdb" providerId="LiveId" clId="{7060EE85-10FA-46AB-A7E4-B0B57D375632}" dt="2024-02-18T21:47:53.760" v="896" actId="1076"/>
          <ac:spMkLst>
            <pc:docMk/>
            <pc:sldMk cId="1371017238" sldId="261"/>
            <ac:spMk id="122" creationId="{0060A850-289E-4E87-9BFC-BE93CFDF4FB9}"/>
          </ac:spMkLst>
        </pc:spChg>
        <pc:spChg chg="mod">
          <ac:chgData name="" userId="c4f0e90bd1c7bfdb" providerId="LiveId" clId="{7060EE85-10FA-46AB-A7E4-B0B57D375632}" dt="2024-02-18T21:47:53.760" v="896" actId="1076"/>
          <ac:spMkLst>
            <pc:docMk/>
            <pc:sldMk cId="1371017238" sldId="261"/>
            <ac:spMk id="123" creationId="{877ADFBF-588C-4DAC-8055-FA68F2578CF4}"/>
          </ac:spMkLst>
        </pc:spChg>
        <pc:spChg chg="mod">
          <ac:chgData name="" userId="c4f0e90bd1c7bfdb" providerId="LiveId" clId="{7060EE85-10FA-46AB-A7E4-B0B57D375632}" dt="2024-02-18T21:47:53.760" v="896" actId="1076"/>
          <ac:spMkLst>
            <pc:docMk/>
            <pc:sldMk cId="1371017238" sldId="261"/>
            <ac:spMk id="124" creationId="{F6BB39FB-3139-4585-B44F-75CDA4F14CDA}"/>
          </ac:spMkLst>
        </pc:spChg>
        <pc:spChg chg="mod">
          <ac:chgData name="" userId="c4f0e90bd1c7bfdb" providerId="LiveId" clId="{7060EE85-10FA-46AB-A7E4-B0B57D375632}" dt="2024-02-18T21:47:53.760" v="896" actId="1076"/>
          <ac:spMkLst>
            <pc:docMk/>
            <pc:sldMk cId="1371017238" sldId="261"/>
            <ac:spMk id="125" creationId="{9FCCB8D9-8251-494D-AB2D-8AEAE943134E}"/>
          </ac:spMkLst>
        </pc:spChg>
        <pc:spChg chg="mod">
          <ac:chgData name="" userId="c4f0e90bd1c7bfdb" providerId="LiveId" clId="{7060EE85-10FA-46AB-A7E4-B0B57D375632}" dt="2024-02-18T21:47:53.760" v="896" actId="1076"/>
          <ac:spMkLst>
            <pc:docMk/>
            <pc:sldMk cId="1371017238" sldId="261"/>
            <ac:spMk id="126" creationId="{2F2E8469-4102-4D37-A2A4-17068790E618}"/>
          </ac:spMkLst>
        </pc:spChg>
        <pc:spChg chg="mod">
          <ac:chgData name="" userId="c4f0e90bd1c7bfdb" providerId="LiveId" clId="{7060EE85-10FA-46AB-A7E4-B0B57D375632}" dt="2024-02-18T21:47:53.760" v="896" actId="1076"/>
          <ac:spMkLst>
            <pc:docMk/>
            <pc:sldMk cId="1371017238" sldId="261"/>
            <ac:spMk id="127" creationId="{CC887345-4168-43AC-A9BC-1301F2D3EB47}"/>
          </ac:spMkLst>
        </pc:spChg>
        <pc:spChg chg="mod">
          <ac:chgData name="" userId="c4f0e90bd1c7bfdb" providerId="LiveId" clId="{7060EE85-10FA-46AB-A7E4-B0B57D375632}" dt="2024-02-18T21:47:53.760" v="896" actId="1076"/>
          <ac:spMkLst>
            <pc:docMk/>
            <pc:sldMk cId="1371017238" sldId="261"/>
            <ac:spMk id="128" creationId="{D912B7EF-6AA2-4B32-B639-0E7FA73DA271}"/>
          </ac:spMkLst>
        </pc:spChg>
        <pc:spChg chg="mod">
          <ac:chgData name="" userId="c4f0e90bd1c7bfdb" providerId="LiveId" clId="{7060EE85-10FA-46AB-A7E4-B0B57D375632}" dt="2024-02-18T21:47:53.760" v="896" actId="1076"/>
          <ac:spMkLst>
            <pc:docMk/>
            <pc:sldMk cId="1371017238" sldId="261"/>
            <ac:spMk id="129" creationId="{A911141E-071F-468F-BE84-B295921713BD}"/>
          </ac:spMkLst>
        </pc:spChg>
        <pc:spChg chg="mod">
          <ac:chgData name="" userId="c4f0e90bd1c7bfdb" providerId="LiveId" clId="{7060EE85-10FA-46AB-A7E4-B0B57D375632}" dt="2024-02-18T21:47:53.760" v="896" actId="1076"/>
          <ac:spMkLst>
            <pc:docMk/>
            <pc:sldMk cId="1371017238" sldId="261"/>
            <ac:spMk id="131" creationId="{1B27C77B-4EC5-49CC-BF48-660923F2A15B}"/>
          </ac:spMkLst>
        </pc:spChg>
        <pc:spChg chg="mod">
          <ac:chgData name="" userId="c4f0e90bd1c7bfdb" providerId="LiveId" clId="{7060EE85-10FA-46AB-A7E4-B0B57D375632}" dt="2024-02-18T21:47:53.760" v="896" actId="1076"/>
          <ac:spMkLst>
            <pc:docMk/>
            <pc:sldMk cId="1371017238" sldId="261"/>
            <ac:spMk id="132" creationId="{B0D77018-C924-45BA-84C4-3F6FAB67F654}"/>
          </ac:spMkLst>
        </pc:spChg>
        <pc:spChg chg="mod">
          <ac:chgData name="" userId="c4f0e90bd1c7bfdb" providerId="LiveId" clId="{7060EE85-10FA-46AB-A7E4-B0B57D375632}" dt="2024-02-18T21:47:53.760" v="896" actId="1076"/>
          <ac:spMkLst>
            <pc:docMk/>
            <pc:sldMk cId="1371017238" sldId="261"/>
            <ac:spMk id="133" creationId="{9B521764-71E5-4B61-A95C-B7F8D03CA42C}"/>
          </ac:spMkLst>
        </pc:spChg>
        <pc:spChg chg="mod">
          <ac:chgData name="" userId="c4f0e90bd1c7bfdb" providerId="LiveId" clId="{7060EE85-10FA-46AB-A7E4-B0B57D375632}" dt="2024-02-18T21:47:53.760" v="896" actId="1076"/>
          <ac:spMkLst>
            <pc:docMk/>
            <pc:sldMk cId="1371017238" sldId="261"/>
            <ac:spMk id="134" creationId="{3E7B8418-77C0-4163-BF0C-72FA1C56A288}"/>
          </ac:spMkLst>
        </pc:spChg>
        <pc:spChg chg="mod">
          <ac:chgData name="" userId="c4f0e90bd1c7bfdb" providerId="LiveId" clId="{7060EE85-10FA-46AB-A7E4-B0B57D375632}" dt="2024-02-18T21:47:53.760" v="896" actId="1076"/>
          <ac:spMkLst>
            <pc:docMk/>
            <pc:sldMk cId="1371017238" sldId="261"/>
            <ac:spMk id="135" creationId="{5D6E02AB-4FF4-4FCC-B15D-086E92E7E048}"/>
          </ac:spMkLst>
        </pc:spChg>
        <pc:spChg chg="mod">
          <ac:chgData name="" userId="c4f0e90bd1c7bfdb" providerId="LiveId" clId="{7060EE85-10FA-46AB-A7E4-B0B57D375632}" dt="2024-02-18T21:47:53.760" v="896" actId="1076"/>
          <ac:spMkLst>
            <pc:docMk/>
            <pc:sldMk cId="1371017238" sldId="261"/>
            <ac:spMk id="136" creationId="{D134542E-6B29-4C2B-BAD5-104F3CAE404C}"/>
          </ac:spMkLst>
        </pc:spChg>
        <pc:spChg chg="mod">
          <ac:chgData name="" userId="c4f0e90bd1c7bfdb" providerId="LiveId" clId="{7060EE85-10FA-46AB-A7E4-B0B57D375632}" dt="2024-02-18T21:47:53.760" v="896" actId="1076"/>
          <ac:spMkLst>
            <pc:docMk/>
            <pc:sldMk cId="1371017238" sldId="261"/>
            <ac:spMk id="138" creationId="{D69BC99C-26BB-4DCD-9DD2-02D1305B7BB7}"/>
          </ac:spMkLst>
        </pc:spChg>
        <pc:spChg chg="mod">
          <ac:chgData name="" userId="c4f0e90bd1c7bfdb" providerId="LiveId" clId="{7060EE85-10FA-46AB-A7E4-B0B57D375632}" dt="2024-02-18T21:47:53.760" v="896" actId="1076"/>
          <ac:spMkLst>
            <pc:docMk/>
            <pc:sldMk cId="1371017238" sldId="261"/>
            <ac:spMk id="141" creationId="{B87770CD-E2CA-4910-88DE-7D2CA9910C2D}"/>
          </ac:spMkLst>
        </pc:spChg>
        <pc:spChg chg="mod">
          <ac:chgData name="" userId="c4f0e90bd1c7bfdb" providerId="LiveId" clId="{7060EE85-10FA-46AB-A7E4-B0B57D375632}" dt="2024-02-18T21:47:53.760" v="896" actId="1076"/>
          <ac:spMkLst>
            <pc:docMk/>
            <pc:sldMk cId="1371017238" sldId="261"/>
            <ac:spMk id="142" creationId="{743B0847-E293-46BC-AABE-1AA4FA9268DB}"/>
          </ac:spMkLst>
        </pc:spChg>
        <pc:spChg chg="mod">
          <ac:chgData name="" userId="c4f0e90bd1c7bfdb" providerId="LiveId" clId="{7060EE85-10FA-46AB-A7E4-B0B57D375632}" dt="2024-02-18T21:47:53.760" v="896" actId="1076"/>
          <ac:spMkLst>
            <pc:docMk/>
            <pc:sldMk cId="1371017238" sldId="261"/>
            <ac:spMk id="143" creationId="{A9BE20AA-B551-4BB8-B7DB-9D1860BDD65C}"/>
          </ac:spMkLst>
        </pc:spChg>
        <pc:spChg chg="mod">
          <ac:chgData name="" userId="c4f0e90bd1c7bfdb" providerId="LiveId" clId="{7060EE85-10FA-46AB-A7E4-B0B57D375632}" dt="2024-02-18T21:47:53.760" v="896" actId="1076"/>
          <ac:spMkLst>
            <pc:docMk/>
            <pc:sldMk cId="1371017238" sldId="261"/>
            <ac:spMk id="144" creationId="{109D5DB4-F29E-4BAD-AADB-7E7A17904C48}"/>
          </ac:spMkLst>
        </pc:spChg>
        <pc:spChg chg="mod">
          <ac:chgData name="" userId="c4f0e90bd1c7bfdb" providerId="LiveId" clId="{7060EE85-10FA-46AB-A7E4-B0B57D375632}" dt="2024-02-18T21:47:53.760" v="896" actId="1076"/>
          <ac:spMkLst>
            <pc:docMk/>
            <pc:sldMk cId="1371017238" sldId="261"/>
            <ac:spMk id="145" creationId="{3CBB1F95-19E2-4458-B625-A22A0936733B}"/>
          </ac:spMkLst>
        </pc:spChg>
        <pc:spChg chg="mod">
          <ac:chgData name="" userId="c4f0e90bd1c7bfdb" providerId="LiveId" clId="{7060EE85-10FA-46AB-A7E4-B0B57D375632}" dt="2024-02-18T21:47:53.760" v="896" actId="1076"/>
          <ac:spMkLst>
            <pc:docMk/>
            <pc:sldMk cId="1371017238" sldId="261"/>
            <ac:spMk id="146" creationId="{0E265252-59D2-4F08-8F17-0785C57B9277}"/>
          </ac:spMkLst>
        </pc:spChg>
        <pc:spChg chg="mod">
          <ac:chgData name="" userId="c4f0e90bd1c7bfdb" providerId="LiveId" clId="{7060EE85-10FA-46AB-A7E4-B0B57D375632}" dt="2024-02-18T21:47:53.760" v="896" actId="1076"/>
          <ac:spMkLst>
            <pc:docMk/>
            <pc:sldMk cId="1371017238" sldId="261"/>
            <ac:spMk id="147" creationId="{AA185118-42C7-41FE-83CF-2B467567D935}"/>
          </ac:spMkLst>
        </pc:spChg>
        <pc:spChg chg="add del mod">
          <ac:chgData name="" userId="c4f0e90bd1c7bfdb" providerId="LiveId" clId="{7060EE85-10FA-46AB-A7E4-B0B57D375632}" dt="2024-02-18T21:55:11.574" v="934"/>
          <ac:spMkLst>
            <pc:docMk/>
            <pc:sldMk cId="1371017238" sldId="261"/>
            <ac:spMk id="148" creationId="{D414C187-D2A6-45C6-A7FD-CA965AC3BF4C}"/>
          </ac:spMkLst>
        </pc:spChg>
        <pc:spChg chg="mod">
          <ac:chgData name="" userId="c4f0e90bd1c7bfdb" providerId="LiveId" clId="{7060EE85-10FA-46AB-A7E4-B0B57D375632}" dt="2024-02-18T21:47:53.760" v="896" actId="1076"/>
          <ac:spMkLst>
            <pc:docMk/>
            <pc:sldMk cId="1371017238" sldId="261"/>
            <ac:spMk id="149" creationId="{59423F6C-1039-4888-A865-4D8D8D7F9A45}"/>
          </ac:spMkLst>
        </pc:spChg>
        <pc:spChg chg="mod">
          <ac:chgData name="" userId="c4f0e90bd1c7bfdb" providerId="LiveId" clId="{7060EE85-10FA-46AB-A7E4-B0B57D375632}" dt="2024-02-18T21:47:53.760" v="896" actId="1076"/>
          <ac:spMkLst>
            <pc:docMk/>
            <pc:sldMk cId="1371017238" sldId="261"/>
            <ac:spMk id="150" creationId="{2E22DA42-89E7-45B6-A6BB-AC0C2A1B80EA}"/>
          </ac:spMkLst>
        </pc:spChg>
        <pc:spChg chg="mod">
          <ac:chgData name="" userId="c4f0e90bd1c7bfdb" providerId="LiveId" clId="{7060EE85-10FA-46AB-A7E4-B0B57D375632}" dt="2024-02-18T21:47:53.760" v="896" actId="1076"/>
          <ac:spMkLst>
            <pc:docMk/>
            <pc:sldMk cId="1371017238" sldId="261"/>
            <ac:spMk id="151" creationId="{696BA62B-71B0-4A06-AF8D-853A80487DFE}"/>
          </ac:spMkLst>
        </pc:spChg>
        <pc:spChg chg="mod">
          <ac:chgData name="" userId="c4f0e90bd1c7bfdb" providerId="LiveId" clId="{7060EE85-10FA-46AB-A7E4-B0B57D375632}" dt="2024-02-18T21:47:53.760" v="896" actId="1076"/>
          <ac:spMkLst>
            <pc:docMk/>
            <pc:sldMk cId="1371017238" sldId="261"/>
            <ac:spMk id="152" creationId="{B471A67E-935A-404E-814E-23AF77D4AE8B}"/>
          </ac:spMkLst>
        </pc:spChg>
        <pc:spChg chg="mod">
          <ac:chgData name="" userId="c4f0e90bd1c7bfdb" providerId="LiveId" clId="{7060EE85-10FA-46AB-A7E4-B0B57D375632}" dt="2024-02-18T21:47:53.760" v="896" actId="1076"/>
          <ac:spMkLst>
            <pc:docMk/>
            <pc:sldMk cId="1371017238" sldId="261"/>
            <ac:spMk id="153" creationId="{855AB7DC-451A-47DA-86BB-498490AC3277}"/>
          </ac:spMkLst>
        </pc:spChg>
        <pc:spChg chg="mod">
          <ac:chgData name="" userId="c4f0e90bd1c7bfdb" providerId="LiveId" clId="{7060EE85-10FA-46AB-A7E4-B0B57D375632}" dt="2024-02-18T21:47:53.760" v="896" actId="1076"/>
          <ac:spMkLst>
            <pc:docMk/>
            <pc:sldMk cId="1371017238" sldId="261"/>
            <ac:spMk id="154" creationId="{816D1CA8-ECE4-4F52-A976-226AFA83F8A5}"/>
          </ac:spMkLst>
        </pc:spChg>
        <pc:spChg chg="mod">
          <ac:chgData name="" userId="c4f0e90bd1c7bfdb" providerId="LiveId" clId="{7060EE85-10FA-46AB-A7E4-B0B57D375632}" dt="2024-02-18T21:47:53.760" v="896" actId="1076"/>
          <ac:spMkLst>
            <pc:docMk/>
            <pc:sldMk cId="1371017238" sldId="261"/>
            <ac:spMk id="155" creationId="{803580D2-1C84-4343-9CCD-1D473A581B32}"/>
          </ac:spMkLst>
        </pc:spChg>
        <pc:spChg chg="mod">
          <ac:chgData name="" userId="c4f0e90bd1c7bfdb" providerId="LiveId" clId="{7060EE85-10FA-46AB-A7E4-B0B57D375632}" dt="2024-02-18T21:47:53.760" v="896" actId="1076"/>
          <ac:spMkLst>
            <pc:docMk/>
            <pc:sldMk cId="1371017238" sldId="261"/>
            <ac:spMk id="156" creationId="{8D0731DA-B2E9-4017-B649-3E998C8F8215}"/>
          </ac:spMkLst>
        </pc:spChg>
        <pc:spChg chg="mod">
          <ac:chgData name="" userId="c4f0e90bd1c7bfdb" providerId="LiveId" clId="{7060EE85-10FA-46AB-A7E4-B0B57D375632}" dt="2024-02-18T21:47:53.760" v="896" actId="1076"/>
          <ac:spMkLst>
            <pc:docMk/>
            <pc:sldMk cId="1371017238" sldId="261"/>
            <ac:spMk id="158" creationId="{B6167E47-6F8F-44CC-9C04-60F12076DE9D}"/>
          </ac:spMkLst>
        </pc:spChg>
        <pc:spChg chg="mod">
          <ac:chgData name="" userId="c4f0e90bd1c7bfdb" providerId="LiveId" clId="{7060EE85-10FA-46AB-A7E4-B0B57D375632}" dt="2024-02-18T21:47:53.760" v="896" actId="1076"/>
          <ac:spMkLst>
            <pc:docMk/>
            <pc:sldMk cId="1371017238" sldId="261"/>
            <ac:spMk id="159" creationId="{640EF337-1855-4D1F-A8A4-19F9BDAA6046}"/>
          </ac:spMkLst>
        </pc:spChg>
        <pc:spChg chg="mod">
          <ac:chgData name="" userId="c4f0e90bd1c7bfdb" providerId="LiveId" clId="{7060EE85-10FA-46AB-A7E4-B0B57D375632}" dt="2024-02-18T21:47:53.760" v="896" actId="1076"/>
          <ac:spMkLst>
            <pc:docMk/>
            <pc:sldMk cId="1371017238" sldId="261"/>
            <ac:spMk id="160" creationId="{76D6997E-F9E4-4C55-AF55-511850AAAA07}"/>
          </ac:spMkLst>
        </pc:spChg>
        <pc:spChg chg="mod">
          <ac:chgData name="" userId="c4f0e90bd1c7bfdb" providerId="LiveId" clId="{7060EE85-10FA-46AB-A7E4-B0B57D375632}" dt="2024-02-18T21:47:53.760" v="896" actId="1076"/>
          <ac:spMkLst>
            <pc:docMk/>
            <pc:sldMk cId="1371017238" sldId="261"/>
            <ac:spMk id="161" creationId="{33AEDB50-585B-445C-AF59-D81E8FD7EBCA}"/>
          </ac:spMkLst>
        </pc:spChg>
        <pc:spChg chg="mod">
          <ac:chgData name="" userId="c4f0e90bd1c7bfdb" providerId="LiveId" clId="{7060EE85-10FA-46AB-A7E4-B0B57D375632}" dt="2024-02-18T21:47:53.760" v="896" actId="1076"/>
          <ac:spMkLst>
            <pc:docMk/>
            <pc:sldMk cId="1371017238" sldId="261"/>
            <ac:spMk id="162" creationId="{5A3FEE0F-A916-47D5-B17B-F63C45530866}"/>
          </ac:spMkLst>
        </pc:spChg>
        <pc:spChg chg="mod">
          <ac:chgData name="" userId="c4f0e90bd1c7bfdb" providerId="LiveId" clId="{7060EE85-10FA-46AB-A7E4-B0B57D375632}" dt="2024-02-18T21:47:53.760" v="896" actId="1076"/>
          <ac:spMkLst>
            <pc:docMk/>
            <pc:sldMk cId="1371017238" sldId="261"/>
            <ac:spMk id="163" creationId="{6E75E9F4-C1D7-41B1-ADB9-73D0471A3F38}"/>
          </ac:spMkLst>
        </pc:spChg>
        <pc:spChg chg="mod">
          <ac:chgData name="" userId="c4f0e90bd1c7bfdb" providerId="LiveId" clId="{7060EE85-10FA-46AB-A7E4-B0B57D375632}" dt="2024-02-18T21:47:53.760" v="896" actId="1076"/>
          <ac:spMkLst>
            <pc:docMk/>
            <pc:sldMk cId="1371017238" sldId="261"/>
            <ac:spMk id="164" creationId="{1D5E9856-63D0-4220-8CBF-F687752E9719}"/>
          </ac:spMkLst>
        </pc:spChg>
        <pc:spChg chg="mod">
          <ac:chgData name="" userId="c4f0e90bd1c7bfdb" providerId="LiveId" clId="{7060EE85-10FA-46AB-A7E4-B0B57D375632}" dt="2024-02-18T21:47:53.760" v="896" actId="1076"/>
          <ac:spMkLst>
            <pc:docMk/>
            <pc:sldMk cId="1371017238" sldId="261"/>
            <ac:spMk id="165" creationId="{DB560FDB-DD36-47E2-83F7-296E0E04F926}"/>
          </ac:spMkLst>
        </pc:spChg>
        <pc:spChg chg="mod">
          <ac:chgData name="" userId="c4f0e90bd1c7bfdb" providerId="LiveId" clId="{7060EE85-10FA-46AB-A7E4-B0B57D375632}" dt="2024-02-18T21:47:53.760" v="896" actId="1076"/>
          <ac:spMkLst>
            <pc:docMk/>
            <pc:sldMk cId="1371017238" sldId="261"/>
            <ac:spMk id="166" creationId="{1DA15CB4-7FA3-4F60-8296-13FBFDE7696E}"/>
          </ac:spMkLst>
        </pc:spChg>
        <pc:spChg chg="mod">
          <ac:chgData name="" userId="c4f0e90bd1c7bfdb" providerId="LiveId" clId="{7060EE85-10FA-46AB-A7E4-B0B57D375632}" dt="2024-02-18T21:47:53.760" v="896" actId="1076"/>
          <ac:spMkLst>
            <pc:docMk/>
            <pc:sldMk cId="1371017238" sldId="261"/>
            <ac:spMk id="167" creationId="{7A301621-5EDD-4217-AC66-C1308A5C427F}"/>
          </ac:spMkLst>
        </pc:spChg>
        <pc:spChg chg="mod">
          <ac:chgData name="" userId="c4f0e90bd1c7bfdb" providerId="LiveId" clId="{7060EE85-10FA-46AB-A7E4-B0B57D375632}" dt="2024-02-18T21:47:53.760" v="896" actId="1076"/>
          <ac:spMkLst>
            <pc:docMk/>
            <pc:sldMk cId="1371017238" sldId="261"/>
            <ac:spMk id="171" creationId="{133B73AB-925E-4704-B303-CF0D35594BC5}"/>
          </ac:spMkLst>
        </pc:spChg>
        <pc:spChg chg="mod">
          <ac:chgData name="" userId="c4f0e90bd1c7bfdb" providerId="LiveId" clId="{7060EE85-10FA-46AB-A7E4-B0B57D375632}" dt="2024-02-18T21:47:53.760" v="896" actId="1076"/>
          <ac:spMkLst>
            <pc:docMk/>
            <pc:sldMk cId="1371017238" sldId="261"/>
            <ac:spMk id="172" creationId="{9B6DD5C2-76A7-45AE-A7D2-7E6015D88730}"/>
          </ac:spMkLst>
        </pc:spChg>
        <pc:spChg chg="mod">
          <ac:chgData name="" userId="c4f0e90bd1c7bfdb" providerId="LiveId" clId="{7060EE85-10FA-46AB-A7E4-B0B57D375632}" dt="2024-02-18T21:47:53.760" v="896" actId="1076"/>
          <ac:spMkLst>
            <pc:docMk/>
            <pc:sldMk cId="1371017238" sldId="261"/>
            <ac:spMk id="173" creationId="{9D185197-C027-4D2D-83A2-D45A866EA4A6}"/>
          </ac:spMkLst>
        </pc:spChg>
        <pc:spChg chg="mod">
          <ac:chgData name="" userId="c4f0e90bd1c7bfdb" providerId="LiveId" clId="{7060EE85-10FA-46AB-A7E4-B0B57D375632}" dt="2024-02-18T21:47:53.760" v="896" actId="1076"/>
          <ac:spMkLst>
            <pc:docMk/>
            <pc:sldMk cId="1371017238" sldId="261"/>
            <ac:spMk id="174" creationId="{8F179406-0E76-4AEC-B026-278C10F63698}"/>
          </ac:spMkLst>
        </pc:spChg>
        <pc:spChg chg="mod">
          <ac:chgData name="" userId="c4f0e90bd1c7bfdb" providerId="LiveId" clId="{7060EE85-10FA-46AB-A7E4-B0B57D375632}" dt="2024-02-18T21:47:53.760" v="896" actId="1076"/>
          <ac:spMkLst>
            <pc:docMk/>
            <pc:sldMk cId="1371017238" sldId="261"/>
            <ac:spMk id="175" creationId="{7E2D3219-4201-4598-AE2E-CEB17CB44B73}"/>
          </ac:spMkLst>
        </pc:spChg>
        <pc:spChg chg="mod">
          <ac:chgData name="" userId="c4f0e90bd1c7bfdb" providerId="LiveId" clId="{7060EE85-10FA-46AB-A7E4-B0B57D375632}" dt="2024-02-18T21:47:53.760" v="896" actId="1076"/>
          <ac:spMkLst>
            <pc:docMk/>
            <pc:sldMk cId="1371017238" sldId="261"/>
            <ac:spMk id="176" creationId="{2899442E-530E-43C1-BD63-19F103F4EF33}"/>
          </ac:spMkLst>
        </pc:spChg>
        <pc:spChg chg="mod">
          <ac:chgData name="" userId="c4f0e90bd1c7bfdb" providerId="LiveId" clId="{7060EE85-10FA-46AB-A7E4-B0B57D375632}" dt="2024-02-18T21:47:53.760" v="896" actId="1076"/>
          <ac:spMkLst>
            <pc:docMk/>
            <pc:sldMk cId="1371017238" sldId="261"/>
            <ac:spMk id="177" creationId="{66BAFC5E-4234-4DEA-B7B0-44251C368C1A}"/>
          </ac:spMkLst>
        </pc:spChg>
        <pc:spChg chg="mod">
          <ac:chgData name="" userId="c4f0e90bd1c7bfdb" providerId="LiveId" clId="{7060EE85-10FA-46AB-A7E4-B0B57D375632}" dt="2024-02-18T21:47:53.760" v="896" actId="1076"/>
          <ac:spMkLst>
            <pc:docMk/>
            <pc:sldMk cId="1371017238" sldId="261"/>
            <ac:spMk id="178" creationId="{298A0F48-F4C5-452F-BAD7-50AF48536742}"/>
          </ac:spMkLst>
        </pc:spChg>
        <pc:spChg chg="mod">
          <ac:chgData name="" userId="c4f0e90bd1c7bfdb" providerId="LiveId" clId="{7060EE85-10FA-46AB-A7E4-B0B57D375632}" dt="2024-02-18T21:47:53.760" v="896" actId="1076"/>
          <ac:spMkLst>
            <pc:docMk/>
            <pc:sldMk cId="1371017238" sldId="261"/>
            <ac:spMk id="179" creationId="{BCF0F54E-64BC-4FB6-B339-292A97B4403C}"/>
          </ac:spMkLst>
        </pc:spChg>
        <pc:spChg chg="mod">
          <ac:chgData name="" userId="c4f0e90bd1c7bfdb" providerId="LiveId" clId="{7060EE85-10FA-46AB-A7E4-B0B57D375632}" dt="2024-02-18T21:47:53.760" v="896" actId="1076"/>
          <ac:spMkLst>
            <pc:docMk/>
            <pc:sldMk cId="1371017238" sldId="261"/>
            <ac:spMk id="180" creationId="{B1839636-35DC-444B-B324-771CD06ABF23}"/>
          </ac:spMkLst>
        </pc:spChg>
        <pc:spChg chg="mod">
          <ac:chgData name="" userId="c4f0e90bd1c7bfdb" providerId="LiveId" clId="{7060EE85-10FA-46AB-A7E4-B0B57D375632}" dt="2024-02-18T21:47:53.760" v="896" actId="1076"/>
          <ac:spMkLst>
            <pc:docMk/>
            <pc:sldMk cId="1371017238" sldId="261"/>
            <ac:spMk id="182" creationId="{0CDB3109-1E41-4F74-B221-255E48483FC5}"/>
          </ac:spMkLst>
        </pc:spChg>
        <pc:spChg chg="mod">
          <ac:chgData name="" userId="c4f0e90bd1c7bfdb" providerId="LiveId" clId="{7060EE85-10FA-46AB-A7E4-B0B57D375632}" dt="2024-02-18T21:47:53.760" v="896" actId="1076"/>
          <ac:spMkLst>
            <pc:docMk/>
            <pc:sldMk cId="1371017238" sldId="261"/>
            <ac:spMk id="183" creationId="{0A7EA2D1-5C92-46DE-8952-717669632FE9}"/>
          </ac:spMkLst>
        </pc:spChg>
        <pc:spChg chg="mod">
          <ac:chgData name="" userId="c4f0e90bd1c7bfdb" providerId="LiveId" clId="{7060EE85-10FA-46AB-A7E4-B0B57D375632}" dt="2024-02-18T21:47:53.760" v="896" actId="1076"/>
          <ac:spMkLst>
            <pc:docMk/>
            <pc:sldMk cId="1371017238" sldId="261"/>
            <ac:spMk id="184" creationId="{AC54F5E9-3846-45D9-A508-6DFCF30E36FE}"/>
          </ac:spMkLst>
        </pc:spChg>
        <pc:grpChg chg="mod">
          <ac:chgData name="" userId="c4f0e90bd1c7bfdb" providerId="LiveId" clId="{7060EE85-10FA-46AB-A7E4-B0B57D375632}" dt="2024-02-18T21:47:53.760" v="896" actId="1076"/>
          <ac:grpSpMkLst>
            <pc:docMk/>
            <pc:sldMk cId="1371017238" sldId="261"/>
            <ac:grpSpMk id="170" creationId="{5F7CA418-CBF3-4E4D-B2AA-86B86731914E}"/>
          </ac:grpSpMkLst>
        </pc:grpChg>
        <pc:grpChg chg="add del">
          <ac:chgData name="" userId="c4f0e90bd1c7bfdb" providerId="LiveId" clId="{7060EE85-10FA-46AB-A7E4-B0B57D375632}" dt="2024-02-18T22:17:24.959" v="1070"/>
          <ac:grpSpMkLst>
            <pc:docMk/>
            <pc:sldMk cId="1371017238" sldId="261"/>
            <ac:grpSpMk id="185" creationId="{76FD1353-998B-4B80-A88D-3A921C618EB6}"/>
          </ac:grpSpMkLst>
        </pc:grpChg>
        <pc:graphicFrameChg chg="mod">
          <ac:chgData name="" userId="c4f0e90bd1c7bfdb" providerId="LiveId" clId="{7060EE85-10FA-46AB-A7E4-B0B57D375632}" dt="2024-02-18T21:47:53.760" v="896" actId="1076"/>
          <ac:graphicFrameMkLst>
            <pc:docMk/>
            <pc:sldMk cId="1371017238" sldId="261"/>
            <ac:graphicFrameMk id="168" creationId="{190C2240-6503-4F1C-A89E-E57F0B769AB9}"/>
          </ac:graphicFrameMkLst>
        </pc:graphicFrameChg>
        <pc:graphicFrameChg chg="mod">
          <ac:chgData name="" userId="c4f0e90bd1c7bfdb" providerId="LiveId" clId="{7060EE85-10FA-46AB-A7E4-B0B57D375632}" dt="2024-02-18T21:47:53.760" v="896" actId="1076"/>
          <ac:graphicFrameMkLst>
            <pc:docMk/>
            <pc:sldMk cId="1371017238" sldId="261"/>
            <ac:graphicFrameMk id="189" creationId="{F9182DE6-C0F4-47DC-B5E9-9857D2BB107E}"/>
          </ac:graphicFrameMkLst>
        </pc:graphicFrameChg>
        <pc:graphicFrameChg chg="mod">
          <ac:chgData name="" userId="c4f0e90bd1c7bfdb" providerId="LiveId" clId="{7060EE85-10FA-46AB-A7E4-B0B57D375632}" dt="2024-02-18T21:47:53.760" v="896" actId="1076"/>
          <ac:graphicFrameMkLst>
            <pc:docMk/>
            <pc:sldMk cId="1371017238" sldId="261"/>
            <ac:graphicFrameMk id="191" creationId="{3E085598-7514-4BC3-96CF-02AD6B04859A}"/>
          </ac:graphicFrameMkLst>
        </pc:graphicFrameChg>
        <pc:picChg chg="add del mod">
          <ac:chgData name="" userId="c4f0e90bd1c7bfdb" providerId="LiveId" clId="{7060EE85-10FA-46AB-A7E4-B0B57D375632}" dt="2024-02-18T21:55:21.024" v="937"/>
          <ac:picMkLst>
            <pc:docMk/>
            <pc:sldMk cId="1371017238" sldId="261"/>
            <ac:picMk id="5" creationId="{14C2B668-9FFF-4221-82CB-ECC6FBC98CB0}"/>
          </ac:picMkLst>
        </pc:picChg>
        <pc:picChg chg="add del mod">
          <ac:chgData name="" userId="c4f0e90bd1c7bfdb" providerId="LiveId" clId="{7060EE85-10FA-46AB-A7E4-B0B57D375632}" dt="2024-02-18T21:55:11.574" v="934"/>
          <ac:picMkLst>
            <pc:docMk/>
            <pc:sldMk cId="1371017238" sldId="261"/>
            <ac:picMk id="157" creationId="{A7308603-8E5E-406D-90B3-6525A357A3D3}"/>
          </ac:picMkLst>
        </pc:picChg>
        <pc:picChg chg="mod">
          <ac:chgData name="" userId="c4f0e90bd1c7bfdb" providerId="LiveId" clId="{7060EE85-10FA-46AB-A7E4-B0B57D375632}" dt="2024-02-18T21:56:12.066" v="944"/>
          <ac:picMkLst>
            <pc:docMk/>
            <pc:sldMk cId="1371017238" sldId="261"/>
            <ac:picMk id="181" creationId="{45EC7955-F20D-487D-BA45-7A8ECFA81842}"/>
          </ac:picMkLst>
        </pc:picChg>
        <pc:picChg chg="add del mod">
          <ac:chgData name="" userId="c4f0e90bd1c7bfdb" providerId="LiveId" clId="{7060EE85-10FA-46AB-A7E4-B0B57D375632}" dt="2024-02-18T21:57:19.535" v="959" actId="1076"/>
          <ac:picMkLst>
            <pc:docMk/>
            <pc:sldMk cId="1371017238" sldId="261"/>
            <ac:picMk id="1026" creationId="{072050D0-33BC-4717-B53F-233394C55E48}"/>
          </ac:picMkLst>
        </pc:picChg>
        <pc:picChg chg="add del">
          <ac:chgData name="" userId="c4f0e90bd1c7bfdb" providerId="LiveId" clId="{7060EE85-10FA-46AB-A7E4-B0B57D375632}" dt="2024-02-18T21:53:53.081" v="913"/>
          <ac:picMkLst>
            <pc:docMk/>
            <pc:sldMk cId="1371017238" sldId="261"/>
            <ac:picMk id="1028" creationId="{07A020C2-98C2-4645-A3A3-91F7CCE4CFD1}"/>
          </ac:picMkLst>
        </pc:picChg>
        <pc:picChg chg="add del">
          <ac:chgData name="" userId="c4f0e90bd1c7bfdb" providerId="LiveId" clId="{7060EE85-10FA-46AB-A7E4-B0B57D375632}" dt="2024-02-18T21:54:09.882" v="917"/>
          <ac:picMkLst>
            <pc:docMk/>
            <pc:sldMk cId="1371017238" sldId="261"/>
            <ac:picMk id="1030" creationId="{3A949393-756F-442A-9AE4-3E780E52E5A4}"/>
          </ac:picMkLst>
        </pc:picChg>
        <pc:picChg chg="add del">
          <ac:chgData name="" userId="c4f0e90bd1c7bfdb" providerId="LiveId" clId="{7060EE85-10FA-46AB-A7E4-B0B57D375632}" dt="2024-02-18T21:54:20.762" v="921"/>
          <ac:picMkLst>
            <pc:docMk/>
            <pc:sldMk cId="1371017238" sldId="261"/>
            <ac:picMk id="1032" creationId="{9C91C87B-7D69-458F-910B-5C1D438E6624}"/>
          </ac:picMkLst>
        </pc:picChg>
      </pc:sldChg>
      <pc:sldChg chg="addSp modSp add ord modTransition">
        <pc:chgData name="" userId="c4f0e90bd1c7bfdb" providerId="LiveId" clId="{7060EE85-10FA-46AB-A7E4-B0B57D375632}" dt="2024-02-18T22:26:32.656" v="1235" actId="20577"/>
        <pc:sldMkLst>
          <pc:docMk/>
          <pc:sldMk cId="2810603888" sldId="262"/>
        </pc:sldMkLst>
        <pc:spChg chg="mod">
          <ac:chgData name="" userId="c4f0e90bd1c7bfdb" providerId="LiveId" clId="{7060EE85-10FA-46AB-A7E4-B0B57D375632}" dt="2024-02-18T22:26:32.656" v="1235" actId="20577"/>
          <ac:spMkLst>
            <pc:docMk/>
            <pc:sldMk cId="2810603888" sldId="262"/>
            <ac:spMk id="12" creationId="{8B6EFD25-AE54-417B-93E4-9A229ADC21A3}"/>
          </ac:spMkLst>
        </pc:spChg>
        <pc:grpChg chg="add">
          <ac:chgData name="" userId="c4f0e90bd1c7bfdb" providerId="LiveId" clId="{7060EE85-10FA-46AB-A7E4-B0B57D375632}" dt="2024-02-18T22:17:15.201" v="1068"/>
          <ac:grpSpMkLst>
            <pc:docMk/>
            <pc:sldMk cId="2810603888" sldId="262"/>
            <ac:grpSpMk id="148" creationId="{F3CD402F-6BAF-4EDF-8F80-5449A095F333}"/>
          </ac:grpSpMkLst>
        </pc:grpChg>
      </pc:sldChg>
      <pc:sldChg chg="addSp delSp modSp add ord">
        <pc:chgData name="" userId="c4f0e90bd1c7bfdb" providerId="LiveId" clId="{7060EE85-10FA-46AB-A7E4-B0B57D375632}" dt="2024-02-18T22:17:11.278" v="1067" actId="164"/>
        <pc:sldMkLst>
          <pc:docMk/>
          <pc:sldMk cId="4116057841" sldId="263"/>
        </pc:sldMkLst>
        <pc:spChg chg="add del mod">
          <ac:chgData name="" userId="c4f0e90bd1c7bfdb" providerId="LiveId" clId="{7060EE85-10FA-46AB-A7E4-B0B57D375632}" dt="2024-02-18T22:15:51.531" v="1054"/>
          <ac:spMkLst>
            <pc:docMk/>
            <pc:sldMk cId="4116057841" sldId="263"/>
            <ac:spMk id="4" creationId="{77899481-28C5-451B-B257-3DEBEA779787}"/>
          </ac:spMkLst>
        </pc:spChg>
        <pc:spChg chg="add del mod">
          <ac:chgData name="" userId="c4f0e90bd1c7bfdb" providerId="LiveId" clId="{7060EE85-10FA-46AB-A7E4-B0B57D375632}" dt="2024-02-18T22:17:11.278" v="1067" actId="164"/>
          <ac:spMkLst>
            <pc:docMk/>
            <pc:sldMk cId="4116057841" sldId="263"/>
            <ac:spMk id="5" creationId="{5AB3B151-D58C-467C-8F25-49E875C50C24}"/>
          </ac:spMkLst>
        </pc:spChg>
        <pc:spChg chg="add mod">
          <ac:chgData name="" userId="c4f0e90bd1c7bfdb" providerId="LiveId" clId="{7060EE85-10FA-46AB-A7E4-B0B57D375632}" dt="2024-02-18T22:17:11.278" v="1067" actId="164"/>
          <ac:spMkLst>
            <pc:docMk/>
            <pc:sldMk cId="4116057841" sldId="263"/>
            <ac:spMk id="148" creationId="{63A7DED5-E0F5-4A56-9231-3689AED2BA35}"/>
          </ac:spMkLst>
        </pc:spChg>
        <pc:grpChg chg="add mod">
          <ac:chgData name="" userId="c4f0e90bd1c7bfdb" providerId="LiveId" clId="{7060EE85-10FA-46AB-A7E4-B0B57D375632}" dt="2024-02-18T22:17:11.278" v="1067" actId="164"/>
          <ac:grpSpMkLst>
            <pc:docMk/>
            <pc:sldMk cId="4116057841" sldId="263"/>
            <ac:grpSpMk id="11" creationId="{757FBD33-A708-47ED-AB63-83ADCE5524C1}"/>
          </ac:grpSpMkLst>
        </pc:grpChg>
      </pc:sldChg>
      <pc:sldChg chg="addSp delSp modSp add">
        <pc:chgData name="" userId="c4f0e90bd1c7bfdb" providerId="LiveId" clId="{7060EE85-10FA-46AB-A7E4-B0B57D375632}" dt="2024-02-18T22:27:42.151" v="1276" actId="122"/>
        <pc:sldMkLst>
          <pc:docMk/>
          <pc:sldMk cId="213933451" sldId="264"/>
        </pc:sldMkLst>
        <pc:spChg chg="mod">
          <ac:chgData name="" userId="c4f0e90bd1c7bfdb" providerId="LiveId" clId="{7060EE85-10FA-46AB-A7E4-B0B57D375632}" dt="2024-02-18T22:19:21.914" v="1076" actId="1076"/>
          <ac:spMkLst>
            <pc:docMk/>
            <pc:sldMk cId="213933451" sldId="264"/>
            <ac:spMk id="2" creationId="{D7811976-FDC7-4F1D-BC82-C422FCA54184}"/>
          </ac:spMkLst>
        </pc:spChg>
        <pc:spChg chg="add mod">
          <ac:chgData name="" userId="c4f0e90bd1c7bfdb" providerId="LiveId" clId="{7060EE85-10FA-46AB-A7E4-B0B57D375632}" dt="2024-02-18T22:23:49.750" v="1152" actId="122"/>
          <ac:spMkLst>
            <pc:docMk/>
            <pc:sldMk cId="213933451" sldId="264"/>
            <ac:spMk id="4" creationId="{833ECD55-A9F0-473E-97F5-B743B479F1FA}"/>
          </ac:spMkLst>
        </pc:spChg>
        <pc:spChg chg="mod">
          <ac:chgData name="" userId="c4f0e90bd1c7bfdb" providerId="LiveId" clId="{7060EE85-10FA-46AB-A7E4-B0B57D375632}" dt="2024-02-18T22:25:20.624" v="1202" actId="122"/>
          <ac:spMkLst>
            <pc:docMk/>
            <pc:sldMk cId="213933451" sldId="264"/>
            <ac:spMk id="6" creationId="{B966FFBA-BB17-4FB2-B75B-EB80B9A91F9F}"/>
          </ac:spMkLst>
        </pc:spChg>
        <pc:spChg chg="mod">
          <ac:chgData name="" userId="c4f0e90bd1c7bfdb" providerId="LiveId" clId="{7060EE85-10FA-46AB-A7E4-B0B57D375632}" dt="2024-02-18T22:23:37.341" v="1140" actId="255"/>
          <ac:spMkLst>
            <pc:docMk/>
            <pc:sldMk cId="213933451" sldId="264"/>
            <ac:spMk id="7" creationId="{C8ED5BAF-3EAD-423D-831D-87625226732F}"/>
          </ac:spMkLst>
        </pc:spChg>
        <pc:spChg chg="mod">
          <ac:chgData name="" userId="c4f0e90bd1c7bfdb" providerId="LiveId" clId="{7060EE85-10FA-46AB-A7E4-B0B57D375632}" dt="2024-02-18T22:23:37.341" v="1140" actId="255"/>
          <ac:spMkLst>
            <pc:docMk/>
            <pc:sldMk cId="213933451" sldId="264"/>
            <ac:spMk id="8" creationId="{6B30BC3B-F0DD-467E-9341-694BA9DA9AC2}"/>
          </ac:spMkLst>
        </pc:spChg>
        <pc:spChg chg="mod">
          <ac:chgData name="" userId="c4f0e90bd1c7bfdb" providerId="LiveId" clId="{7060EE85-10FA-46AB-A7E4-B0B57D375632}" dt="2024-02-18T22:23:37.341" v="1140" actId="255"/>
          <ac:spMkLst>
            <pc:docMk/>
            <pc:sldMk cId="213933451" sldId="264"/>
            <ac:spMk id="9" creationId="{48523EC9-CB4E-4080-8116-651E9E8FD918}"/>
          </ac:spMkLst>
        </pc:spChg>
        <pc:spChg chg="mod">
          <ac:chgData name="" userId="c4f0e90bd1c7bfdb" providerId="LiveId" clId="{7060EE85-10FA-46AB-A7E4-B0B57D375632}" dt="2024-02-18T22:27:42.151" v="1276" actId="122"/>
          <ac:spMkLst>
            <pc:docMk/>
            <pc:sldMk cId="213933451" sldId="264"/>
            <ac:spMk id="10" creationId="{C9161875-476A-4263-869B-16D1E2FA7891}"/>
          </ac:spMkLst>
        </pc:spChg>
        <pc:spChg chg="mod">
          <ac:chgData name="" userId="c4f0e90bd1c7bfdb" providerId="LiveId" clId="{7060EE85-10FA-46AB-A7E4-B0B57D375632}" dt="2024-02-18T22:24:55.228" v="1188" actId="20577"/>
          <ac:spMkLst>
            <pc:docMk/>
            <pc:sldMk cId="213933451" sldId="264"/>
            <ac:spMk id="12" creationId="{8B6EFD25-AE54-417B-93E4-9A229ADC21A3}"/>
          </ac:spMkLst>
        </pc:spChg>
        <pc:spChg chg="mod">
          <ac:chgData name="" userId="c4f0e90bd1c7bfdb" providerId="LiveId" clId="{7060EE85-10FA-46AB-A7E4-B0B57D375632}" dt="2024-02-18T22:23:37.341" v="1140" actId="255"/>
          <ac:spMkLst>
            <pc:docMk/>
            <pc:sldMk cId="213933451" sldId="264"/>
            <ac:spMk id="16" creationId="{989EC92B-AD4C-43DE-8DF0-F561B5EE5690}"/>
          </ac:spMkLst>
        </pc:spChg>
        <pc:spChg chg="mod">
          <ac:chgData name="" userId="c4f0e90bd1c7bfdb" providerId="LiveId" clId="{7060EE85-10FA-46AB-A7E4-B0B57D375632}" dt="2024-02-18T22:23:37.341" v="1140" actId="255"/>
          <ac:spMkLst>
            <pc:docMk/>
            <pc:sldMk cId="213933451" sldId="264"/>
            <ac:spMk id="17" creationId="{9F691535-6C11-4AFB-81E8-B5EE41EFE4FA}"/>
          </ac:spMkLst>
        </pc:spChg>
        <pc:spChg chg="mod">
          <ac:chgData name="" userId="c4f0e90bd1c7bfdb" providerId="LiveId" clId="{7060EE85-10FA-46AB-A7E4-B0B57D375632}" dt="2024-02-18T22:23:37.341" v="1140" actId="255"/>
          <ac:spMkLst>
            <pc:docMk/>
            <pc:sldMk cId="213933451" sldId="264"/>
            <ac:spMk id="18" creationId="{0E351119-67C1-43D4-A626-11B641C2687F}"/>
          </ac:spMkLst>
        </pc:spChg>
        <pc:spChg chg="mod">
          <ac:chgData name="" userId="c4f0e90bd1c7bfdb" providerId="LiveId" clId="{7060EE85-10FA-46AB-A7E4-B0B57D375632}" dt="2024-02-18T22:23:37.341" v="1140" actId="255"/>
          <ac:spMkLst>
            <pc:docMk/>
            <pc:sldMk cId="213933451" sldId="264"/>
            <ac:spMk id="19" creationId="{F3389991-F9B4-4718-AADA-E45F24C4D09F}"/>
          </ac:spMkLst>
        </pc:spChg>
        <pc:spChg chg="mod">
          <ac:chgData name="" userId="c4f0e90bd1c7bfdb" providerId="LiveId" clId="{7060EE85-10FA-46AB-A7E4-B0B57D375632}" dt="2024-02-18T22:23:37.341" v="1140" actId="255"/>
          <ac:spMkLst>
            <pc:docMk/>
            <pc:sldMk cId="213933451" sldId="264"/>
            <ac:spMk id="25" creationId="{514AC708-C3C3-4C61-8688-920AC8960AF2}"/>
          </ac:spMkLst>
        </pc:spChg>
        <pc:spChg chg="mod">
          <ac:chgData name="" userId="c4f0e90bd1c7bfdb" providerId="LiveId" clId="{7060EE85-10FA-46AB-A7E4-B0B57D375632}" dt="2024-02-18T22:23:37.341" v="1140" actId="255"/>
          <ac:spMkLst>
            <pc:docMk/>
            <pc:sldMk cId="213933451" sldId="264"/>
            <ac:spMk id="26" creationId="{FB679F93-6488-4219-B497-116B40B590C8}"/>
          </ac:spMkLst>
        </pc:spChg>
        <pc:spChg chg="mod">
          <ac:chgData name="" userId="c4f0e90bd1c7bfdb" providerId="LiveId" clId="{7060EE85-10FA-46AB-A7E4-B0B57D375632}" dt="2024-02-18T22:23:37.341" v="1140" actId="255"/>
          <ac:spMkLst>
            <pc:docMk/>
            <pc:sldMk cId="213933451" sldId="264"/>
            <ac:spMk id="27" creationId="{3D1160B4-9BF6-4693-9D8D-7114051099AA}"/>
          </ac:spMkLst>
        </pc:spChg>
        <pc:spChg chg="mod">
          <ac:chgData name="" userId="c4f0e90bd1c7bfdb" providerId="LiveId" clId="{7060EE85-10FA-46AB-A7E4-B0B57D375632}" dt="2024-02-18T22:23:37.341" v="1140" actId="255"/>
          <ac:spMkLst>
            <pc:docMk/>
            <pc:sldMk cId="213933451" sldId="264"/>
            <ac:spMk id="28" creationId="{31913192-4DB5-41D8-AB5A-6F9BE49961F4}"/>
          </ac:spMkLst>
        </pc:spChg>
        <pc:spChg chg="del">
          <ac:chgData name="" userId="c4f0e90bd1c7bfdb" providerId="LiveId" clId="{7060EE85-10FA-46AB-A7E4-B0B57D375632}" dt="2024-02-18T22:20:36.291" v="1084"/>
          <ac:spMkLst>
            <pc:docMk/>
            <pc:sldMk cId="213933451" sldId="264"/>
            <ac:spMk id="29" creationId="{D153E004-5415-4D78-BBC1-12C4B261A166}"/>
          </ac:spMkLst>
        </pc:spChg>
        <pc:spChg chg="del">
          <ac:chgData name="" userId="c4f0e90bd1c7bfdb" providerId="LiveId" clId="{7060EE85-10FA-46AB-A7E4-B0B57D375632}" dt="2024-02-18T22:20:36.291" v="1084"/>
          <ac:spMkLst>
            <pc:docMk/>
            <pc:sldMk cId="213933451" sldId="264"/>
            <ac:spMk id="32" creationId="{8AE05577-412C-47B3-9AA4-7FDEAF26B8FD}"/>
          </ac:spMkLst>
        </pc:spChg>
        <pc:spChg chg="mod">
          <ac:chgData name="" userId="c4f0e90bd1c7bfdb" providerId="LiveId" clId="{7060EE85-10FA-46AB-A7E4-B0B57D375632}" dt="2024-02-18T22:23:37.341" v="1140" actId="255"/>
          <ac:spMkLst>
            <pc:docMk/>
            <pc:sldMk cId="213933451" sldId="264"/>
            <ac:spMk id="34" creationId="{A48A6317-404A-46E9-9970-6D722EBAF853}"/>
          </ac:spMkLst>
        </pc:spChg>
        <pc:spChg chg="mod">
          <ac:chgData name="" userId="c4f0e90bd1c7bfdb" providerId="LiveId" clId="{7060EE85-10FA-46AB-A7E4-B0B57D375632}" dt="2024-02-18T22:23:37.341" v="1140" actId="255"/>
          <ac:spMkLst>
            <pc:docMk/>
            <pc:sldMk cId="213933451" sldId="264"/>
            <ac:spMk id="35" creationId="{310D2A05-9142-4203-A824-DBDB282F89B1}"/>
          </ac:spMkLst>
        </pc:spChg>
        <pc:spChg chg="mod">
          <ac:chgData name="" userId="c4f0e90bd1c7bfdb" providerId="LiveId" clId="{7060EE85-10FA-46AB-A7E4-B0B57D375632}" dt="2024-02-18T22:23:37.341" v="1140" actId="255"/>
          <ac:spMkLst>
            <pc:docMk/>
            <pc:sldMk cId="213933451" sldId="264"/>
            <ac:spMk id="36" creationId="{E8B5223E-53F6-4BDD-9405-F1039FC0940E}"/>
          </ac:spMkLst>
        </pc:spChg>
        <pc:spChg chg="mod">
          <ac:chgData name="" userId="c4f0e90bd1c7bfdb" providerId="LiveId" clId="{7060EE85-10FA-46AB-A7E4-B0B57D375632}" dt="2024-02-18T22:23:37.341" v="1140" actId="255"/>
          <ac:spMkLst>
            <pc:docMk/>
            <pc:sldMk cId="213933451" sldId="264"/>
            <ac:spMk id="37" creationId="{774F8F42-AC20-4C03-BB3C-2718EA2964EC}"/>
          </ac:spMkLst>
        </pc:spChg>
        <pc:spChg chg="del">
          <ac:chgData name="" userId="c4f0e90bd1c7bfdb" providerId="LiveId" clId="{7060EE85-10FA-46AB-A7E4-B0B57D375632}" dt="2024-02-18T22:20:36.291" v="1084"/>
          <ac:spMkLst>
            <pc:docMk/>
            <pc:sldMk cId="213933451" sldId="264"/>
            <ac:spMk id="38" creationId="{A2C5A5E9-1434-4FA7-B978-58C3025542E8}"/>
          </ac:spMkLst>
        </pc:spChg>
        <pc:spChg chg="del">
          <ac:chgData name="" userId="c4f0e90bd1c7bfdb" providerId="LiveId" clId="{7060EE85-10FA-46AB-A7E4-B0B57D375632}" dt="2024-02-18T22:20:36.291" v="1084"/>
          <ac:spMkLst>
            <pc:docMk/>
            <pc:sldMk cId="213933451" sldId="264"/>
            <ac:spMk id="41" creationId="{D27A155D-B112-4452-AC08-B1114D98768C}"/>
          </ac:spMkLst>
        </pc:spChg>
        <pc:spChg chg="mod">
          <ac:chgData name="" userId="c4f0e90bd1c7bfdb" providerId="LiveId" clId="{7060EE85-10FA-46AB-A7E4-B0B57D375632}" dt="2024-02-18T22:23:37.341" v="1140" actId="255"/>
          <ac:spMkLst>
            <pc:docMk/>
            <pc:sldMk cId="213933451" sldId="264"/>
            <ac:spMk id="43" creationId="{8D2409D1-E92B-46DE-B34A-0D084ECB585D}"/>
          </ac:spMkLst>
        </pc:spChg>
        <pc:spChg chg="mod">
          <ac:chgData name="" userId="c4f0e90bd1c7bfdb" providerId="LiveId" clId="{7060EE85-10FA-46AB-A7E4-B0B57D375632}" dt="2024-02-18T22:23:37.341" v="1140" actId="255"/>
          <ac:spMkLst>
            <pc:docMk/>
            <pc:sldMk cId="213933451" sldId="264"/>
            <ac:spMk id="44" creationId="{334D8B74-0E8B-4BD8-947A-BF30ADB5F5C3}"/>
          </ac:spMkLst>
        </pc:spChg>
        <pc:spChg chg="mod">
          <ac:chgData name="" userId="c4f0e90bd1c7bfdb" providerId="LiveId" clId="{7060EE85-10FA-46AB-A7E4-B0B57D375632}" dt="2024-02-18T22:23:37.341" v="1140" actId="255"/>
          <ac:spMkLst>
            <pc:docMk/>
            <pc:sldMk cId="213933451" sldId="264"/>
            <ac:spMk id="45" creationId="{0AA0CEAE-9ACA-4A90-83D4-18653AC930FF}"/>
          </ac:spMkLst>
        </pc:spChg>
        <pc:spChg chg="mod">
          <ac:chgData name="" userId="c4f0e90bd1c7bfdb" providerId="LiveId" clId="{7060EE85-10FA-46AB-A7E4-B0B57D375632}" dt="2024-02-18T22:23:37.341" v="1140" actId="255"/>
          <ac:spMkLst>
            <pc:docMk/>
            <pc:sldMk cId="213933451" sldId="264"/>
            <ac:spMk id="46" creationId="{DFA2EA66-D33C-4518-B5F1-DD025BE6CC7E}"/>
          </ac:spMkLst>
        </pc:spChg>
        <pc:spChg chg="del">
          <ac:chgData name="" userId="c4f0e90bd1c7bfdb" providerId="LiveId" clId="{7060EE85-10FA-46AB-A7E4-B0B57D375632}" dt="2024-02-18T22:20:36.291" v="1084"/>
          <ac:spMkLst>
            <pc:docMk/>
            <pc:sldMk cId="213933451" sldId="264"/>
            <ac:spMk id="47" creationId="{C2575E68-F402-4B6D-A8C8-9755A232A157}"/>
          </ac:spMkLst>
        </pc:spChg>
        <pc:spChg chg="del">
          <ac:chgData name="" userId="c4f0e90bd1c7bfdb" providerId="LiveId" clId="{7060EE85-10FA-46AB-A7E4-B0B57D375632}" dt="2024-02-18T22:20:36.291" v="1084"/>
          <ac:spMkLst>
            <pc:docMk/>
            <pc:sldMk cId="213933451" sldId="264"/>
            <ac:spMk id="50" creationId="{003458D6-90F7-40CA-B46E-05C3BA515DA4}"/>
          </ac:spMkLst>
        </pc:spChg>
        <pc:spChg chg="mod">
          <ac:chgData name="" userId="c4f0e90bd1c7bfdb" providerId="LiveId" clId="{7060EE85-10FA-46AB-A7E4-B0B57D375632}" dt="2024-02-18T22:23:37.341" v="1140" actId="255"/>
          <ac:spMkLst>
            <pc:docMk/>
            <pc:sldMk cId="213933451" sldId="264"/>
            <ac:spMk id="52" creationId="{9A9AA8BD-9F42-495B-B013-1D331DD8D45B}"/>
          </ac:spMkLst>
        </pc:spChg>
        <pc:spChg chg="mod">
          <ac:chgData name="" userId="c4f0e90bd1c7bfdb" providerId="LiveId" clId="{7060EE85-10FA-46AB-A7E4-B0B57D375632}" dt="2024-02-18T22:23:37.341" v="1140" actId="255"/>
          <ac:spMkLst>
            <pc:docMk/>
            <pc:sldMk cId="213933451" sldId="264"/>
            <ac:spMk id="53" creationId="{4D3623D2-5FB4-417B-AA43-59FE5AB7145B}"/>
          </ac:spMkLst>
        </pc:spChg>
        <pc:spChg chg="mod">
          <ac:chgData name="" userId="c4f0e90bd1c7bfdb" providerId="LiveId" clId="{7060EE85-10FA-46AB-A7E4-B0B57D375632}" dt="2024-02-18T22:23:37.341" v="1140" actId="255"/>
          <ac:spMkLst>
            <pc:docMk/>
            <pc:sldMk cId="213933451" sldId="264"/>
            <ac:spMk id="54" creationId="{A6F96C47-D5A2-4AD7-8646-A2268F3923B9}"/>
          </ac:spMkLst>
        </pc:spChg>
        <pc:spChg chg="mod">
          <ac:chgData name="" userId="c4f0e90bd1c7bfdb" providerId="LiveId" clId="{7060EE85-10FA-46AB-A7E4-B0B57D375632}" dt="2024-02-18T22:23:37.341" v="1140" actId="255"/>
          <ac:spMkLst>
            <pc:docMk/>
            <pc:sldMk cId="213933451" sldId="264"/>
            <ac:spMk id="55" creationId="{6A7CAB3A-FD06-4C04-95CF-E25DFC587A88}"/>
          </ac:spMkLst>
        </pc:spChg>
        <pc:spChg chg="del">
          <ac:chgData name="" userId="c4f0e90bd1c7bfdb" providerId="LiveId" clId="{7060EE85-10FA-46AB-A7E4-B0B57D375632}" dt="2024-02-18T22:20:36.291" v="1084"/>
          <ac:spMkLst>
            <pc:docMk/>
            <pc:sldMk cId="213933451" sldId="264"/>
            <ac:spMk id="56" creationId="{9E041744-92B0-45CB-9D3C-2653D9B86381}"/>
          </ac:spMkLst>
        </pc:spChg>
        <pc:spChg chg="del">
          <ac:chgData name="" userId="c4f0e90bd1c7bfdb" providerId="LiveId" clId="{7060EE85-10FA-46AB-A7E4-B0B57D375632}" dt="2024-02-18T22:20:36.291" v="1084"/>
          <ac:spMkLst>
            <pc:docMk/>
            <pc:sldMk cId="213933451" sldId="264"/>
            <ac:spMk id="59" creationId="{8CF74FF1-1BA4-4857-9E40-46679E07EA6E}"/>
          </ac:spMkLst>
        </pc:spChg>
        <pc:spChg chg="mod">
          <ac:chgData name="" userId="c4f0e90bd1c7bfdb" providerId="LiveId" clId="{7060EE85-10FA-46AB-A7E4-B0B57D375632}" dt="2024-02-18T22:23:37.341" v="1140" actId="255"/>
          <ac:spMkLst>
            <pc:docMk/>
            <pc:sldMk cId="213933451" sldId="264"/>
            <ac:spMk id="61" creationId="{72500E6F-60C6-45FE-A937-DC740A1A8281}"/>
          </ac:spMkLst>
        </pc:spChg>
        <pc:spChg chg="mod">
          <ac:chgData name="" userId="c4f0e90bd1c7bfdb" providerId="LiveId" clId="{7060EE85-10FA-46AB-A7E4-B0B57D375632}" dt="2024-02-18T22:23:37.341" v="1140" actId="255"/>
          <ac:spMkLst>
            <pc:docMk/>
            <pc:sldMk cId="213933451" sldId="264"/>
            <ac:spMk id="62" creationId="{86D2BB5C-9872-43DD-858E-572492D4CED0}"/>
          </ac:spMkLst>
        </pc:spChg>
        <pc:spChg chg="mod">
          <ac:chgData name="" userId="c4f0e90bd1c7bfdb" providerId="LiveId" clId="{7060EE85-10FA-46AB-A7E4-B0B57D375632}" dt="2024-02-18T22:23:37.341" v="1140" actId="255"/>
          <ac:spMkLst>
            <pc:docMk/>
            <pc:sldMk cId="213933451" sldId="264"/>
            <ac:spMk id="63" creationId="{DEC0AAFB-65E3-475E-AC75-01E91E5D420C}"/>
          </ac:spMkLst>
        </pc:spChg>
        <pc:spChg chg="mod">
          <ac:chgData name="" userId="c4f0e90bd1c7bfdb" providerId="LiveId" clId="{7060EE85-10FA-46AB-A7E4-B0B57D375632}" dt="2024-02-18T22:23:37.341" v="1140" actId="255"/>
          <ac:spMkLst>
            <pc:docMk/>
            <pc:sldMk cId="213933451" sldId="264"/>
            <ac:spMk id="64" creationId="{968ECD01-B0C1-46F6-B92E-8DA5E0BECAE4}"/>
          </ac:spMkLst>
        </pc:spChg>
        <pc:spChg chg="del">
          <ac:chgData name="" userId="c4f0e90bd1c7bfdb" providerId="LiveId" clId="{7060EE85-10FA-46AB-A7E4-B0B57D375632}" dt="2024-02-18T22:20:36.291" v="1084"/>
          <ac:spMkLst>
            <pc:docMk/>
            <pc:sldMk cId="213933451" sldId="264"/>
            <ac:spMk id="65" creationId="{7A8D92BA-2BF8-49F7-964E-2A7CA0CB5C01}"/>
          </ac:spMkLst>
        </pc:spChg>
        <pc:spChg chg="del">
          <ac:chgData name="" userId="c4f0e90bd1c7bfdb" providerId="LiveId" clId="{7060EE85-10FA-46AB-A7E4-B0B57D375632}" dt="2024-02-18T22:20:36.291" v="1084"/>
          <ac:spMkLst>
            <pc:docMk/>
            <pc:sldMk cId="213933451" sldId="264"/>
            <ac:spMk id="68" creationId="{2A4C4596-DCFD-4819-B16A-E953D2A2C930}"/>
          </ac:spMkLst>
        </pc:spChg>
        <pc:spChg chg="mod">
          <ac:chgData name="" userId="c4f0e90bd1c7bfdb" providerId="LiveId" clId="{7060EE85-10FA-46AB-A7E4-B0B57D375632}" dt="2024-02-18T22:23:37.341" v="1140" actId="255"/>
          <ac:spMkLst>
            <pc:docMk/>
            <pc:sldMk cId="213933451" sldId="264"/>
            <ac:spMk id="70" creationId="{8A61C0CD-8659-4A08-9EF4-9CA2F48E0BFE}"/>
          </ac:spMkLst>
        </pc:spChg>
        <pc:spChg chg="mod">
          <ac:chgData name="" userId="c4f0e90bd1c7bfdb" providerId="LiveId" clId="{7060EE85-10FA-46AB-A7E4-B0B57D375632}" dt="2024-02-18T22:23:37.341" v="1140" actId="255"/>
          <ac:spMkLst>
            <pc:docMk/>
            <pc:sldMk cId="213933451" sldId="264"/>
            <ac:spMk id="71" creationId="{492DBA4D-65E8-4A07-ABC5-13E722A9DF0C}"/>
          </ac:spMkLst>
        </pc:spChg>
        <pc:spChg chg="mod">
          <ac:chgData name="" userId="c4f0e90bd1c7bfdb" providerId="LiveId" clId="{7060EE85-10FA-46AB-A7E4-B0B57D375632}" dt="2024-02-18T22:23:37.341" v="1140" actId="255"/>
          <ac:spMkLst>
            <pc:docMk/>
            <pc:sldMk cId="213933451" sldId="264"/>
            <ac:spMk id="72" creationId="{61A6ED41-AF28-4E0D-A779-F791066DE4EE}"/>
          </ac:spMkLst>
        </pc:spChg>
        <pc:spChg chg="mod">
          <ac:chgData name="" userId="c4f0e90bd1c7bfdb" providerId="LiveId" clId="{7060EE85-10FA-46AB-A7E4-B0B57D375632}" dt="2024-02-18T22:23:37.341" v="1140" actId="255"/>
          <ac:spMkLst>
            <pc:docMk/>
            <pc:sldMk cId="213933451" sldId="264"/>
            <ac:spMk id="73" creationId="{86686715-F819-4445-801A-B93CB31EC7C6}"/>
          </ac:spMkLst>
        </pc:spChg>
        <pc:spChg chg="del">
          <ac:chgData name="" userId="c4f0e90bd1c7bfdb" providerId="LiveId" clId="{7060EE85-10FA-46AB-A7E4-B0B57D375632}" dt="2024-02-18T22:20:36.291" v="1084"/>
          <ac:spMkLst>
            <pc:docMk/>
            <pc:sldMk cId="213933451" sldId="264"/>
            <ac:spMk id="74" creationId="{3475D8D8-34B9-4B82-94F5-D19BD0ACC90D}"/>
          </ac:spMkLst>
        </pc:spChg>
        <pc:spChg chg="del">
          <ac:chgData name="" userId="c4f0e90bd1c7bfdb" providerId="LiveId" clId="{7060EE85-10FA-46AB-A7E4-B0B57D375632}" dt="2024-02-18T22:20:36.291" v="1084"/>
          <ac:spMkLst>
            <pc:docMk/>
            <pc:sldMk cId="213933451" sldId="264"/>
            <ac:spMk id="77" creationId="{53265445-80EA-484C-8EA8-D437175E11D9}"/>
          </ac:spMkLst>
        </pc:spChg>
        <pc:spChg chg="mod">
          <ac:chgData name="" userId="c4f0e90bd1c7bfdb" providerId="LiveId" clId="{7060EE85-10FA-46AB-A7E4-B0B57D375632}" dt="2024-02-18T22:23:37.341" v="1140" actId="255"/>
          <ac:spMkLst>
            <pc:docMk/>
            <pc:sldMk cId="213933451" sldId="264"/>
            <ac:spMk id="79" creationId="{C9A999B4-FC20-4C31-85A5-C71BE4914EE6}"/>
          </ac:spMkLst>
        </pc:spChg>
        <pc:spChg chg="mod">
          <ac:chgData name="" userId="c4f0e90bd1c7bfdb" providerId="LiveId" clId="{7060EE85-10FA-46AB-A7E4-B0B57D375632}" dt="2024-02-18T22:23:37.341" v="1140" actId="255"/>
          <ac:spMkLst>
            <pc:docMk/>
            <pc:sldMk cId="213933451" sldId="264"/>
            <ac:spMk id="80" creationId="{DDB649C1-F81C-4BA0-8A72-07235F064BF3}"/>
          </ac:spMkLst>
        </pc:spChg>
        <pc:spChg chg="mod">
          <ac:chgData name="" userId="c4f0e90bd1c7bfdb" providerId="LiveId" clId="{7060EE85-10FA-46AB-A7E4-B0B57D375632}" dt="2024-02-18T22:23:37.341" v="1140" actId="255"/>
          <ac:spMkLst>
            <pc:docMk/>
            <pc:sldMk cId="213933451" sldId="264"/>
            <ac:spMk id="81" creationId="{0F34BE0B-0EA8-419F-8401-0DF7F7D00E9D}"/>
          </ac:spMkLst>
        </pc:spChg>
        <pc:spChg chg="mod">
          <ac:chgData name="" userId="c4f0e90bd1c7bfdb" providerId="LiveId" clId="{7060EE85-10FA-46AB-A7E4-B0B57D375632}" dt="2024-02-18T22:23:37.341" v="1140" actId="255"/>
          <ac:spMkLst>
            <pc:docMk/>
            <pc:sldMk cId="213933451" sldId="264"/>
            <ac:spMk id="82" creationId="{9F813BE8-0BE5-41D0-BD40-4330A1360C9B}"/>
          </ac:spMkLst>
        </pc:spChg>
        <pc:spChg chg="del">
          <ac:chgData name="" userId="c4f0e90bd1c7bfdb" providerId="LiveId" clId="{7060EE85-10FA-46AB-A7E4-B0B57D375632}" dt="2024-02-18T22:20:36.291" v="1084"/>
          <ac:spMkLst>
            <pc:docMk/>
            <pc:sldMk cId="213933451" sldId="264"/>
            <ac:spMk id="83" creationId="{718CAD61-5FAE-4CE4-9F7F-A47B3552094B}"/>
          </ac:spMkLst>
        </pc:spChg>
        <pc:spChg chg="del">
          <ac:chgData name="" userId="c4f0e90bd1c7bfdb" providerId="LiveId" clId="{7060EE85-10FA-46AB-A7E4-B0B57D375632}" dt="2024-02-18T22:20:36.291" v="1084"/>
          <ac:spMkLst>
            <pc:docMk/>
            <pc:sldMk cId="213933451" sldId="264"/>
            <ac:spMk id="86" creationId="{64F778CE-749E-4144-8AD4-D20CA5470D9A}"/>
          </ac:spMkLst>
        </pc:spChg>
        <pc:spChg chg="mod">
          <ac:chgData name="" userId="c4f0e90bd1c7bfdb" providerId="LiveId" clId="{7060EE85-10FA-46AB-A7E4-B0B57D375632}" dt="2024-02-18T22:23:37.341" v="1140" actId="255"/>
          <ac:spMkLst>
            <pc:docMk/>
            <pc:sldMk cId="213933451" sldId="264"/>
            <ac:spMk id="88" creationId="{74DC2237-50BA-4AEA-9D44-48D343774A54}"/>
          </ac:spMkLst>
        </pc:spChg>
        <pc:spChg chg="mod">
          <ac:chgData name="" userId="c4f0e90bd1c7bfdb" providerId="LiveId" clId="{7060EE85-10FA-46AB-A7E4-B0B57D375632}" dt="2024-02-18T22:23:37.341" v="1140" actId="255"/>
          <ac:spMkLst>
            <pc:docMk/>
            <pc:sldMk cId="213933451" sldId="264"/>
            <ac:spMk id="89" creationId="{B59784E4-CB30-4FF8-B571-FF065A237733}"/>
          </ac:spMkLst>
        </pc:spChg>
        <pc:spChg chg="mod">
          <ac:chgData name="" userId="c4f0e90bd1c7bfdb" providerId="LiveId" clId="{7060EE85-10FA-46AB-A7E4-B0B57D375632}" dt="2024-02-18T22:23:37.341" v="1140" actId="255"/>
          <ac:spMkLst>
            <pc:docMk/>
            <pc:sldMk cId="213933451" sldId="264"/>
            <ac:spMk id="90" creationId="{825FE9FA-74AF-4436-B72E-EA670B60734C}"/>
          </ac:spMkLst>
        </pc:spChg>
        <pc:spChg chg="mod">
          <ac:chgData name="" userId="c4f0e90bd1c7bfdb" providerId="LiveId" clId="{7060EE85-10FA-46AB-A7E4-B0B57D375632}" dt="2024-02-18T22:23:37.341" v="1140" actId="255"/>
          <ac:spMkLst>
            <pc:docMk/>
            <pc:sldMk cId="213933451" sldId="264"/>
            <ac:spMk id="91" creationId="{55EA364A-C74F-4964-B4E4-D0A06E25E8E7}"/>
          </ac:spMkLst>
        </pc:spChg>
        <pc:spChg chg="del">
          <ac:chgData name="" userId="c4f0e90bd1c7bfdb" providerId="LiveId" clId="{7060EE85-10FA-46AB-A7E4-B0B57D375632}" dt="2024-02-18T22:20:36.291" v="1084"/>
          <ac:spMkLst>
            <pc:docMk/>
            <pc:sldMk cId="213933451" sldId="264"/>
            <ac:spMk id="92" creationId="{4C55F7D2-DC24-41EF-831E-55B0939BD73C}"/>
          </ac:spMkLst>
        </pc:spChg>
        <pc:spChg chg="del">
          <ac:chgData name="" userId="c4f0e90bd1c7bfdb" providerId="LiveId" clId="{7060EE85-10FA-46AB-A7E4-B0B57D375632}" dt="2024-02-18T22:20:36.291" v="1084"/>
          <ac:spMkLst>
            <pc:docMk/>
            <pc:sldMk cId="213933451" sldId="264"/>
            <ac:spMk id="95" creationId="{2E4656BC-CE9B-4FBC-A5E5-5CAE4A78F91E}"/>
          </ac:spMkLst>
        </pc:spChg>
        <pc:spChg chg="mod">
          <ac:chgData name="" userId="c4f0e90bd1c7bfdb" providerId="LiveId" clId="{7060EE85-10FA-46AB-A7E4-B0B57D375632}" dt="2024-02-18T22:23:37.341" v="1140" actId="255"/>
          <ac:spMkLst>
            <pc:docMk/>
            <pc:sldMk cId="213933451" sldId="264"/>
            <ac:spMk id="97" creationId="{3F389BAA-FB15-4061-B9A9-2CF55D4B034B}"/>
          </ac:spMkLst>
        </pc:spChg>
        <pc:spChg chg="mod">
          <ac:chgData name="" userId="c4f0e90bd1c7bfdb" providerId="LiveId" clId="{7060EE85-10FA-46AB-A7E4-B0B57D375632}" dt="2024-02-18T22:23:37.341" v="1140" actId="255"/>
          <ac:spMkLst>
            <pc:docMk/>
            <pc:sldMk cId="213933451" sldId="264"/>
            <ac:spMk id="98" creationId="{14889D4B-E8DA-4B4B-B87D-670E47D8C886}"/>
          </ac:spMkLst>
        </pc:spChg>
        <pc:spChg chg="mod">
          <ac:chgData name="" userId="c4f0e90bd1c7bfdb" providerId="LiveId" clId="{7060EE85-10FA-46AB-A7E4-B0B57D375632}" dt="2024-02-18T22:23:37.341" v="1140" actId="255"/>
          <ac:spMkLst>
            <pc:docMk/>
            <pc:sldMk cId="213933451" sldId="264"/>
            <ac:spMk id="99" creationId="{0BAF67A6-823F-4F0C-B5E6-9F92D35A1DE1}"/>
          </ac:spMkLst>
        </pc:spChg>
        <pc:spChg chg="mod">
          <ac:chgData name="" userId="c4f0e90bd1c7bfdb" providerId="LiveId" clId="{7060EE85-10FA-46AB-A7E4-B0B57D375632}" dt="2024-02-18T22:23:37.341" v="1140" actId="255"/>
          <ac:spMkLst>
            <pc:docMk/>
            <pc:sldMk cId="213933451" sldId="264"/>
            <ac:spMk id="100" creationId="{9D414353-5FAC-41F1-AD93-36ADD8AAB634}"/>
          </ac:spMkLst>
        </pc:spChg>
        <pc:spChg chg="del">
          <ac:chgData name="" userId="c4f0e90bd1c7bfdb" providerId="LiveId" clId="{7060EE85-10FA-46AB-A7E4-B0B57D375632}" dt="2024-02-18T22:20:36.291" v="1084"/>
          <ac:spMkLst>
            <pc:docMk/>
            <pc:sldMk cId="213933451" sldId="264"/>
            <ac:spMk id="101" creationId="{DE4D61A2-925D-4434-95C0-3DD3183A3728}"/>
          </ac:spMkLst>
        </pc:spChg>
        <pc:spChg chg="del">
          <ac:chgData name="" userId="c4f0e90bd1c7bfdb" providerId="LiveId" clId="{7060EE85-10FA-46AB-A7E4-B0B57D375632}" dt="2024-02-18T22:20:36.291" v="1084"/>
          <ac:spMkLst>
            <pc:docMk/>
            <pc:sldMk cId="213933451" sldId="264"/>
            <ac:spMk id="104" creationId="{89DAC813-C100-4A35-AD9D-017AD15980A9}"/>
          </ac:spMkLst>
        </pc:spChg>
        <pc:spChg chg="mod">
          <ac:chgData name="" userId="c4f0e90bd1c7bfdb" providerId="LiveId" clId="{7060EE85-10FA-46AB-A7E4-B0B57D375632}" dt="2024-02-18T22:23:37.341" v="1140" actId="255"/>
          <ac:spMkLst>
            <pc:docMk/>
            <pc:sldMk cId="213933451" sldId="264"/>
            <ac:spMk id="105" creationId="{6CEC697F-FFD8-4F79-86F8-55B87BE25A08}"/>
          </ac:spMkLst>
        </pc:spChg>
        <pc:spChg chg="mod">
          <ac:chgData name="" userId="c4f0e90bd1c7bfdb" providerId="LiveId" clId="{7060EE85-10FA-46AB-A7E4-B0B57D375632}" dt="2024-02-18T22:23:37.341" v="1140" actId="255"/>
          <ac:spMkLst>
            <pc:docMk/>
            <pc:sldMk cId="213933451" sldId="264"/>
            <ac:spMk id="106" creationId="{E69BAEED-3F9A-423F-8459-3A7ECDAA46C1}"/>
          </ac:spMkLst>
        </pc:spChg>
        <pc:spChg chg="mod">
          <ac:chgData name="" userId="c4f0e90bd1c7bfdb" providerId="LiveId" clId="{7060EE85-10FA-46AB-A7E4-B0B57D375632}" dt="2024-02-18T22:23:37.341" v="1140" actId="255"/>
          <ac:spMkLst>
            <pc:docMk/>
            <pc:sldMk cId="213933451" sldId="264"/>
            <ac:spMk id="107" creationId="{BC39D36B-27A5-4091-A985-AE6986CF1D72}"/>
          </ac:spMkLst>
        </pc:spChg>
        <pc:spChg chg="mod">
          <ac:chgData name="" userId="c4f0e90bd1c7bfdb" providerId="LiveId" clId="{7060EE85-10FA-46AB-A7E4-B0B57D375632}" dt="2024-02-18T22:23:37.341" v="1140" actId="255"/>
          <ac:spMkLst>
            <pc:docMk/>
            <pc:sldMk cId="213933451" sldId="264"/>
            <ac:spMk id="108" creationId="{BF12C7DF-1674-4B0C-AB79-4D19F212A7CD}"/>
          </ac:spMkLst>
        </pc:spChg>
        <pc:spChg chg="mod">
          <ac:chgData name="" userId="c4f0e90bd1c7bfdb" providerId="LiveId" clId="{7060EE85-10FA-46AB-A7E4-B0B57D375632}" dt="2024-02-18T22:23:37.341" v="1140" actId="255"/>
          <ac:spMkLst>
            <pc:docMk/>
            <pc:sldMk cId="213933451" sldId="264"/>
            <ac:spMk id="109" creationId="{8F057189-5C0F-4816-A76E-6EFA168C5130}"/>
          </ac:spMkLst>
        </pc:spChg>
        <pc:spChg chg="del">
          <ac:chgData name="" userId="c4f0e90bd1c7bfdb" providerId="LiveId" clId="{7060EE85-10FA-46AB-A7E4-B0B57D375632}" dt="2024-02-18T22:20:36.291" v="1084"/>
          <ac:spMkLst>
            <pc:docMk/>
            <pc:sldMk cId="213933451" sldId="264"/>
            <ac:spMk id="110" creationId="{D2733F3C-5A92-4FEA-9975-1B4985E43D89}"/>
          </ac:spMkLst>
        </pc:spChg>
        <pc:spChg chg="mod">
          <ac:chgData name="" userId="c4f0e90bd1c7bfdb" providerId="LiveId" clId="{7060EE85-10FA-46AB-A7E4-B0B57D375632}" dt="2024-02-18T22:23:37.341" v="1140" actId="255"/>
          <ac:spMkLst>
            <pc:docMk/>
            <pc:sldMk cId="213933451" sldId="264"/>
            <ac:spMk id="111" creationId="{D42A448D-45D8-45D3-9E16-A63159DD5A39}"/>
          </ac:spMkLst>
        </pc:spChg>
        <pc:spChg chg="del">
          <ac:chgData name="" userId="c4f0e90bd1c7bfdb" providerId="LiveId" clId="{7060EE85-10FA-46AB-A7E4-B0B57D375632}" dt="2024-02-18T22:20:36.291" v="1084"/>
          <ac:spMkLst>
            <pc:docMk/>
            <pc:sldMk cId="213933451" sldId="264"/>
            <ac:spMk id="113" creationId="{1DDBC205-1339-4E00-93B2-816BE44F230E}"/>
          </ac:spMkLst>
        </pc:spChg>
        <pc:spChg chg="mod">
          <ac:chgData name="" userId="c4f0e90bd1c7bfdb" providerId="LiveId" clId="{7060EE85-10FA-46AB-A7E4-B0B57D375632}" dt="2024-02-18T22:23:37.341" v="1140" actId="255"/>
          <ac:spMkLst>
            <pc:docMk/>
            <pc:sldMk cId="213933451" sldId="264"/>
            <ac:spMk id="114" creationId="{9E45E614-7496-4F20-A245-2CCCBA853E74}"/>
          </ac:spMkLst>
        </pc:spChg>
        <pc:spChg chg="mod">
          <ac:chgData name="" userId="c4f0e90bd1c7bfdb" providerId="LiveId" clId="{7060EE85-10FA-46AB-A7E4-B0B57D375632}" dt="2024-02-18T22:23:37.341" v="1140" actId="255"/>
          <ac:spMkLst>
            <pc:docMk/>
            <pc:sldMk cId="213933451" sldId="264"/>
            <ac:spMk id="115" creationId="{6B2F88EB-67F4-4796-AA42-AF1C8B450701}"/>
          </ac:spMkLst>
        </pc:spChg>
        <pc:spChg chg="mod">
          <ac:chgData name="" userId="c4f0e90bd1c7bfdb" providerId="LiveId" clId="{7060EE85-10FA-46AB-A7E4-B0B57D375632}" dt="2024-02-18T22:23:37.341" v="1140" actId="255"/>
          <ac:spMkLst>
            <pc:docMk/>
            <pc:sldMk cId="213933451" sldId="264"/>
            <ac:spMk id="116" creationId="{A7CA2A60-FEFD-4833-8DFA-E61BC147FCC3}"/>
          </ac:spMkLst>
        </pc:spChg>
        <pc:spChg chg="mod">
          <ac:chgData name="" userId="c4f0e90bd1c7bfdb" providerId="LiveId" clId="{7060EE85-10FA-46AB-A7E4-B0B57D375632}" dt="2024-02-18T22:23:37.341" v="1140" actId="255"/>
          <ac:spMkLst>
            <pc:docMk/>
            <pc:sldMk cId="213933451" sldId="264"/>
            <ac:spMk id="117" creationId="{22ED6140-B5C3-48F4-9010-CFB8D3D21571}"/>
          </ac:spMkLst>
        </pc:spChg>
        <pc:spChg chg="mod">
          <ac:chgData name="" userId="c4f0e90bd1c7bfdb" providerId="LiveId" clId="{7060EE85-10FA-46AB-A7E4-B0B57D375632}" dt="2024-02-18T22:23:37.341" v="1140" actId="255"/>
          <ac:spMkLst>
            <pc:docMk/>
            <pc:sldMk cId="213933451" sldId="264"/>
            <ac:spMk id="118" creationId="{D2876485-75F2-48B7-81B7-48734B830A6F}"/>
          </ac:spMkLst>
        </pc:spChg>
        <pc:spChg chg="del">
          <ac:chgData name="" userId="c4f0e90bd1c7bfdb" providerId="LiveId" clId="{7060EE85-10FA-46AB-A7E4-B0B57D375632}" dt="2024-02-18T22:20:36.291" v="1084"/>
          <ac:spMkLst>
            <pc:docMk/>
            <pc:sldMk cId="213933451" sldId="264"/>
            <ac:spMk id="119" creationId="{8323D10A-DB13-4287-9553-D2E66AD5BD05}"/>
          </ac:spMkLst>
        </pc:spChg>
        <pc:spChg chg="mod">
          <ac:chgData name="" userId="c4f0e90bd1c7bfdb" providerId="LiveId" clId="{7060EE85-10FA-46AB-A7E4-B0B57D375632}" dt="2024-02-18T22:23:37.341" v="1140" actId="255"/>
          <ac:spMkLst>
            <pc:docMk/>
            <pc:sldMk cId="213933451" sldId="264"/>
            <ac:spMk id="120" creationId="{35202973-3BB8-4A5B-8C34-EFABBE1B132C}"/>
          </ac:spMkLst>
        </pc:spChg>
        <pc:spChg chg="del">
          <ac:chgData name="" userId="c4f0e90bd1c7bfdb" providerId="LiveId" clId="{7060EE85-10FA-46AB-A7E4-B0B57D375632}" dt="2024-02-18T22:20:36.291" v="1084"/>
          <ac:spMkLst>
            <pc:docMk/>
            <pc:sldMk cId="213933451" sldId="264"/>
            <ac:spMk id="122" creationId="{0060A850-289E-4E87-9BFC-BE93CFDF4FB9}"/>
          </ac:spMkLst>
        </pc:spChg>
        <pc:spChg chg="mod">
          <ac:chgData name="" userId="c4f0e90bd1c7bfdb" providerId="LiveId" clId="{7060EE85-10FA-46AB-A7E4-B0B57D375632}" dt="2024-02-18T22:23:37.341" v="1140" actId="255"/>
          <ac:spMkLst>
            <pc:docMk/>
            <pc:sldMk cId="213933451" sldId="264"/>
            <ac:spMk id="123" creationId="{877ADFBF-588C-4DAC-8055-FA68F2578CF4}"/>
          </ac:spMkLst>
        </pc:spChg>
        <pc:spChg chg="mod">
          <ac:chgData name="" userId="c4f0e90bd1c7bfdb" providerId="LiveId" clId="{7060EE85-10FA-46AB-A7E4-B0B57D375632}" dt="2024-02-18T22:23:37.341" v="1140" actId="255"/>
          <ac:spMkLst>
            <pc:docMk/>
            <pc:sldMk cId="213933451" sldId="264"/>
            <ac:spMk id="124" creationId="{F6BB39FB-3139-4585-B44F-75CDA4F14CDA}"/>
          </ac:spMkLst>
        </pc:spChg>
        <pc:spChg chg="mod">
          <ac:chgData name="" userId="c4f0e90bd1c7bfdb" providerId="LiveId" clId="{7060EE85-10FA-46AB-A7E4-B0B57D375632}" dt="2024-02-18T22:23:37.341" v="1140" actId="255"/>
          <ac:spMkLst>
            <pc:docMk/>
            <pc:sldMk cId="213933451" sldId="264"/>
            <ac:spMk id="125" creationId="{9FCCB8D9-8251-494D-AB2D-8AEAE943134E}"/>
          </ac:spMkLst>
        </pc:spChg>
        <pc:spChg chg="mod">
          <ac:chgData name="" userId="c4f0e90bd1c7bfdb" providerId="LiveId" clId="{7060EE85-10FA-46AB-A7E4-B0B57D375632}" dt="2024-02-18T22:23:37.341" v="1140" actId="255"/>
          <ac:spMkLst>
            <pc:docMk/>
            <pc:sldMk cId="213933451" sldId="264"/>
            <ac:spMk id="126" creationId="{2F2E8469-4102-4D37-A2A4-17068790E618}"/>
          </ac:spMkLst>
        </pc:spChg>
        <pc:spChg chg="mod">
          <ac:chgData name="" userId="c4f0e90bd1c7bfdb" providerId="LiveId" clId="{7060EE85-10FA-46AB-A7E4-B0B57D375632}" dt="2024-02-18T22:23:37.341" v="1140" actId="255"/>
          <ac:spMkLst>
            <pc:docMk/>
            <pc:sldMk cId="213933451" sldId="264"/>
            <ac:spMk id="127" creationId="{CC887345-4168-43AC-A9BC-1301F2D3EB47}"/>
          </ac:spMkLst>
        </pc:spChg>
        <pc:spChg chg="del">
          <ac:chgData name="" userId="c4f0e90bd1c7bfdb" providerId="LiveId" clId="{7060EE85-10FA-46AB-A7E4-B0B57D375632}" dt="2024-02-18T22:20:36.291" v="1084"/>
          <ac:spMkLst>
            <pc:docMk/>
            <pc:sldMk cId="213933451" sldId="264"/>
            <ac:spMk id="128" creationId="{D912B7EF-6AA2-4B32-B639-0E7FA73DA271}"/>
          </ac:spMkLst>
        </pc:spChg>
        <pc:spChg chg="mod">
          <ac:chgData name="" userId="c4f0e90bd1c7bfdb" providerId="LiveId" clId="{7060EE85-10FA-46AB-A7E4-B0B57D375632}" dt="2024-02-18T22:24:03.126" v="1157" actId="20577"/>
          <ac:spMkLst>
            <pc:docMk/>
            <pc:sldMk cId="213933451" sldId="264"/>
            <ac:spMk id="129" creationId="{A911141E-071F-468F-BE84-B295921713BD}"/>
          </ac:spMkLst>
        </pc:spChg>
        <pc:spChg chg="del">
          <ac:chgData name="" userId="c4f0e90bd1c7bfdb" providerId="LiveId" clId="{7060EE85-10FA-46AB-A7E4-B0B57D375632}" dt="2024-02-18T22:20:36.291" v="1084"/>
          <ac:spMkLst>
            <pc:docMk/>
            <pc:sldMk cId="213933451" sldId="264"/>
            <ac:spMk id="131" creationId="{1B27C77B-4EC5-49CC-BF48-660923F2A15B}"/>
          </ac:spMkLst>
        </pc:spChg>
        <pc:spChg chg="mod">
          <ac:chgData name="" userId="c4f0e90bd1c7bfdb" providerId="LiveId" clId="{7060EE85-10FA-46AB-A7E4-B0B57D375632}" dt="2024-02-18T22:25:03.378" v="1193" actId="122"/>
          <ac:spMkLst>
            <pc:docMk/>
            <pc:sldMk cId="213933451" sldId="264"/>
            <ac:spMk id="132" creationId="{B0D77018-C924-45BA-84C4-3F6FAB67F654}"/>
          </ac:spMkLst>
        </pc:spChg>
        <pc:spChg chg="mod">
          <ac:chgData name="" userId="c4f0e90bd1c7bfdb" providerId="LiveId" clId="{7060EE85-10FA-46AB-A7E4-B0B57D375632}" dt="2024-02-18T22:26:43.826" v="1243" actId="20577"/>
          <ac:spMkLst>
            <pc:docMk/>
            <pc:sldMk cId="213933451" sldId="264"/>
            <ac:spMk id="133" creationId="{9B521764-71E5-4B61-A95C-B7F8D03CA42C}"/>
          </ac:spMkLst>
        </pc:spChg>
        <pc:spChg chg="mod">
          <ac:chgData name="" userId="c4f0e90bd1c7bfdb" providerId="LiveId" clId="{7060EE85-10FA-46AB-A7E4-B0B57D375632}" dt="2024-02-18T22:27:09.567" v="1255" actId="122"/>
          <ac:spMkLst>
            <pc:docMk/>
            <pc:sldMk cId="213933451" sldId="264"/>
            <ac:spMk id="134" creationId="{3E7B8418-77C0-4163-BF0C-72FA1C56A288}"/>
          </ac:spMkLst>
        </pc:spChg>
        <pc:spChg chg="mod">
          <ac:chgData name="" userId="c4f0e90bd1c7bfdb" providerId="LiveId" clId="{7060EE85-10FA-46AB-A7E4-B0B57D375632}" dt="2024-02-18T22:27:20.342" v="1265" actId="122"/>
          <ac:spMkLst>
            <pc:docMk/>
            <pc:sldMk cId="213933451" sldId="264"/>
            <ac:spMk id="135" creationId="{5D6E02AB-4FF4-4FCC-B15D-086E92E7E048}"/>
          </ac:spMkLst>
        </pc:spChg>
        <pc:spChg chg="mod">
          <ac:chgData name="" userId="c4f0e90bd1c7bfdb" providerId="LiveId" clId="{7060EE85-10FA-46AB-A7E4-B0B57D375632}" dt="2024-02-18T22:27:30.113" v="1270" actId="122"/>
          <ac:spMkLst>
            <pc:docMk/>
            <pc:sldMk cId="213933451" sldId="264"/>
            <ac:spMk id="136" creationId="{D134542E-6B29-4C2B-BAD5-104F3CAE404C}"/>
          </ac:spMkLst>
        </pc:spChg>
        <pc:spChg chg="mod">
          <ac:chgData name="" userId="c4f0e90bd1c7bfdb" providerId="LiveId" clId="{7060EE85-10FA-46AB-A7E4-B0B57D375632}" dt="2024-02-18T22:24:48.322" v="1183" actId="20577"/>
          <ac:spMkLst>
            <pc:docMk/>
            <pc:sldMk cId="213933451" sldId="264"/>
            <ac:spMk id="138" creationId="{D69BC99C-26BB-4DCD-9DD2-02D1305B7BB7}"/>
          </ac:spMkLst>
        </pc:spChg>
        <pc:spChg chg="mod">
          <ac:chgData name="" userId="c4f0e90bd1c7bfdb" providerId="LiveId" clId="{7060EE85-10FA-46AB-A7E4-B0B57D375632}" dt="2024-02-18T22:24:35.382" v="1176" actId="122"/>
          <ac:spMkLst>
            <pc:docMk/>
            <pc:sldMk cId="213933451" sldId="264"/>
            <ac:spMk id="139" creationId="{DE3FB28F-0F5B-4B69-86FD-86D7765D8BBC}"/>
          </ac:spMkLst>
        </pc:spChg>
        <pc:spChg chg="mod">
          <ac:chgData name="" userId="c4f0e90bd1c7bfdb" providerId="LiveId" clId="{7060EE85-10FA-46AB-A7E4-B0B57D375632}" dt="2024-02-18T22:23:37.341" v="1140" actId="255"/>
          <ac:spMkLst>
            <pc:docMk/>
            <pc:sldMk cId="213933451" sldId="264"/>
            <ac:spMk id="141" creationId="{B87770CD-E2CA-4910-88DE-7D2CA9910C2D}"/>
          </ac:spMkLst>
        </pc:spChg>
        <pc:spChg chg="mod">
          <ac:chgData name="" userId="c4f0e90bd1c7bfdb" providerId="LiveId" clId="{7060EE85-10FA-46AB-A7E4-B0B57D375632}" dt="2024-02-18T22:23:37.341" v="1140" actId="255"/>
          <ac:spMkLst>
            <pc:docMk/>
            <pc:sldMk cId="213933451" sldId="264"/>
            <ac:spMk id="142" creationId="{743B0847-E293-46BC-AABE-1AA4FA9268DB}"/>
          </ac:spMkLst>
        </pc:spChg>
        <pc:spChg chg="mod">
          <ac:chgData name="" userId="c4f0e90bd1c7bfdb" providerId="LiveId" clId="{7060EE85-10FA-46AB-A7E4-B0B57D375632}" dt="2024-02-18T22:23:37.341" v="1140" actId="255"/>
          <ac:spMkLst>
            <pc:docMk/>
            <pc:sldMk cId="213933451" sldId="264"/>
            <ac:spMk id="143" creationId="{A9BE20AA-B551-4BB8-B7DB-9D1860BDD65C}"/>
          </ac:spMkLst>
        </pc:spChg>
        <pc:spChg chg="mod">
          <ac:chgData name="" userId="c4f0e90bd1c7bfdb" providerId="LiveId" clId="{7060EE85-10FA-46AB-A7E4-B0B57D375632}" dt="2024-02-18T22:23:37.341" v="1140" actId="255"/>
          <ac:spMkLst>
            <pc:docMk/>
            <pc:sldMk cId="213933451" sldId="264"/>
            <ac:spMk id="144" creationId="{109D5DB4-F29E-4BAD-AADB-7E7A17904C48}"/>
          </ac:spMkLst>
        </pc:spChg>
        <pc:spChg chg="mod">
          <ac:chgData name="" userId="c4f0e90bd1c7bfdb" providerId="LiveId" clId="{7060EE85-10FA-46AB-A7E4-B0B57D375632}" dt="2024-02-18T22:23:37.341" v="1140" actId="255"/>
          <ac:spMkLst>
            <pc:docMk/>
            <pc:sldMk cId="213933451" sldId="264"/>
            <ac:spMk id="145" creationId="{3CBB1F95-19E2-4458-B625-A22A0936733B}"/>
          </ac:spMkLst>
        </pc:spChg>
        <pc:spChg chg="del">
          <ac:chgData name="" userId="c4f0e90bd1c7bfdb" providerId="LiveId" clId="{7060EE85-10FA-46AB-A7E4-B0B57D375632}" dt="2024-02-18T22:20:36.291" v="1084"/>
          <ac:spMkLst>
            <pc:docMk/>
            <pc:sldMk cId="213933451" sldId="264"/>
            <ac:spMk id="146" creationId="{0E265252-59D2-4F08-8F17-0785C57B9277}"/>
          </ac:spMkLst>
        </pc:spChg>
        <pc:spChg chg="mod">
          <ac:chgData name="" userId="c4f0e90bd1c7bfdb" providerId="LiveId" clId="{7060EE85-10FA-46AB-A7E4-B0B57D375632}" dt="2024-02-18T22:24:10.736" v="1162" actId="20577"/>
          <ac:spMkLst>
            <pc:docMk/>
            <pc:sldMk cId="213933451" sldId="264"/>
            <ac:spMk id="147" creationId="{AA185118-42C7-41FE-83CF-2B467567D935}"/>
          </ac:spMkLst>
        </pc:spChg>
        <pc:spChg chg="del">
          <ac:chgData name="" userId="c4f0e90bd1c7bfdb" providerId="LiveId" clId="{7060EE85-10FA-46AB-A7E4-B0B57D375632}" dt="2024-02-18T22:20:36.291" v="1084"/>
          <ac:spMkLst>
            <pc:docMk/>
            <pc:sldMk cId="213933451" sldId="264"/>
            <ac:spMk id="149" creationId="{59423F6C-1039-4888-A865-4D8D8D7F9A45}"/>
          </ac:spMkLst>
        </pc:spChg>
        <pc:spChg chg="mod">
          <ac:chgData name="" userId="c4f0e90bd1c7bfdb" providerId="LiveId" clId="{7060EE85-10FA-46AB-A7E4-B0B57D375632}" dt="2024-02-18T22:23:37.341" v="1140" actId="255"/>
          <ac:spMkLst>
            <pc:docMk/>
            <pc:sldMk cId="213933451" sldId="264"/>
            <ac:spMk id="150" creationId="{2E22DA42-89E7-45B6-A6BB-AC0C2A1B80EA}"/>
          </ac:spMkLst>
        </pc:spChg>
        <pc:spChg chg="mod">
          <ac:chgData name="" userId="c4f0e90bd1c7bfdb" providerId="LiveId" clId="{7060EE85-10FA-46AB-A7E4-B0B57D375632}" dt="2024-02-18T22:23:37.341" v="1140" actId="255"/>
          <ac:spMkLst>
            <pc:docMk/>
            <pc:sldMk cId="213933451" sldId="264"/>
            <ac:spMk id="151" creationId="{696BA62B-71B0-4A06-AF8D-853A80487DFE}"/>
          </ac:spMkLst>
        </pc:spChg>
        <pc:spChg chg="mod">
          <ac:chgData name="" userId="c4f0e90bd1c7bfdb" providerId="LiveId" clId="{7060EE85-10FA-46AB-A7E4-B0B57D375632}" dt="2024-02-18T22:23:37.341" v="1140" actId="255"/>
          <ac:spMkLst>
            <pc:docMk/>
            <pc:sldMk cId="213933451" sldId="264"/>
            <ac:spMk id="152" creationId="{B471A67E-935A-404E-814E-23AF77D4AE8B}"/>
          </ac:spMkLst>
        </pc:spChg>
        <pc:spChg chg="mod">
          <ac:chgData name="" userId="c4f0e90bd1c7bfdb" providerId="LiveId" clId="{7060EE85-10FA-46AB-A7E4-B0B57D375632}" dt="2024-02-18T22:23:37.341" v="1140" actId="255"/>
          <ac:spMkLst>
            <pc:docMk/>
            <pc:sldMk cId="213933451" sldId="264"/>
            <ac:spMk id="153" creationId="{855AB7DC-451A-47DA-86BB-498490AC3277}"/>
          </ac:spMkLst>
        </pc:spChg>
        <pc:spChg chg="mod">
          <ac:chgData name="" userId="c4f0e90bd1c7bfdb" providerId="LiveId" clId="{7060EE85-10FA-46AB-A7E4-B0B57D375632}" dt="2024-02-18T22:23:37.341" v="1140" actId="255"/>
          <ac:spMkLst>
            <pc:docMk/>
            <pc:sldMk cId="213933451" sldId="264"/>
            <ac:spMk id="154" creationId="{816D1CA8-ECE4-4F52-A976-226AFA83F8A5}"/>
          </ac:spMkLst>
        </pc:spChg>
        <pc:spChg chg="del">
          <ac:chgData name="" userId="c4f0e90bd1c7bfdb" providerId="LiveId" clId="{7060EE85-10FA-46AB-A7E4-B0B57D375632}" dt="2024-02-18T22:20:36.291" v="1084"/>
          <ac:spMkLst>
            <pc:docMk/>
            <pc:sldMk cId="213933451" sldId="264"/>
            <ac:spMk id="155" creationId="{803580D2-1C84-4343-9CCD-1D473A581B32}"/>
          </ac:spMkLst>
        </pc:spChg>
        <pc:spChg chg="mod">
          <ac:chgData name="" userId="c4f0e90bd1c7bfdb" providerId="LiveId" clId="{7060EE85-10FA-46AB-A7E4-B0B57D375632}" dt="2024-02-18T22:24:25.880" v="1171" actId="122"/>
          <ac:spMkLst>
            <pc:docMk/>
            <pc:sldMk cId="213933451" sldId="264"/>
            <ac:spMk id="156" creationId="{8D0731DA-B2E9-4017-B649-3E998C8F8215}"/>
          </ac:spMkLst>
        </pc:spChg>
        <pc:spChg chg="del">
          <ac:chgData name="" userId="c4f0e90bd1c7bfdb" providerId="LiveId" clId="{7060EE85-10FA-46AB-A7E4-B0B57D375632}" dt="2024-02-18T22:20:36.291" v="1084"/>
          <ac:spMkLst>
            <pc:docMk/>
            <pc:sldMk cId="213933451" sldId="264"/>
            <ac:spMk id="158" creationId="{B6167E47-6F8F-44CC-9C04-60F12076DE9D}"/>
          </ac:spMkLst>
        </pc:spChg>
        <pc:spChg chg="mod">
          <ac:chgData name="" userId="c4f0e90bd1c7bfdb" providerId="LiveId" clId="{7060EE85-10FA-46AB-A7E4-B0B57D375632}" dt="2024-02-18T22:23:37.341" v="1140" actId="255"/>
          <ac:spMkLst>
            <pc:docMk/>
            <pc:sldMk cId="213933451" sldId="264"/>
            <ac:spMk id="159" creationId="{640EF337-1855-4D1F-A8A4-19F9BDAA6046}"/>
          </ac:spMkLst>
        </pc:spChg>
        <pc:spChg chg="mod">
          <ac:chgData name="" userId="c4f0e90bd1c7bfdb" providerId="LiveId" clId="{7060EE85-10FA-46AB-A7E4-B0B57D375632}" dt="2024-02-18T22:23:37.341" v="1140" actId="255"/>
          <ac:spMkLst>
            <pc:docMk/>
            <pc:sldMk cId="213933451" sldId="264"/>
            <ac:spMk id="160" creationId="{76D6997E-F9E4-4C55-AF55-511850AAAA07}"/>
          </ac:spMkLst>
        </pc:spChg>
        <pc:spChg chg="mod">
          <ac:chgData name="" userId="c4f0e90bd1c7bfdb" providerId="LiveId" clId="{7060EE85-10FA-46AB-A7E4-B0B57D375632}" dt="2024-02-18T22:23:37.341" v="1140" actId="255"/>
          <ac:spMkLst>
            <pc:docMk/>
            <pc:sldMk cId="213933451" sldId="264"/>
            <ac:spMk id="161" creationId="{33AEDB50-585B-445C-AF59-D81E8FD7EBCA}"/>
          </ac:spMkLst>
        </pc:spChg>
        <pc:spChg chg="mod">
          <ac:chgData name="" userId="c4f0e90bd1c7bfdb" providerId="LiveId" clId="{7060EE85-10FA-46AB-A7E4-B0B57D375632}" dt="2024-02-18T22:23:37.341" v="1140" actId="255"/>
          <ac:spMkLst>
            <pc:docMk/>
            <pc:sldMk cId="213933451" sldId="264"/>
            <ac:spMk id="162" creationId="{5A3FEE0F-A916-47D5-B17B-F63C45530866}"/>
          </ac:spMkLst>
        </pc:spChg>
        <pc:spChg chg="mod">
          <ac:chgData name="" userId="c4f0e90bd1c7bfdb" providerId="LiveId" clId="{7060EE85-10FA-46AB-A7E4-B0B57D375632}" dt="2024-02-18T22:23:37.341" v="1140" actId="255"/>
          <ac:spMkLst>
            <pc:docMk/>
            <pc:sldMk cId="213933451" sldId="264"/>
            <ac:spMk id="163" creationId="{6E75E9F4-C1D7-41B1-ADB9-73D0471A3F38}"/>
          </ac:spMkLst>
        </pc:spChg>
        <pc:spChg chg="del">
          <ac:chgData name="" userId="c4f0e90bd1c7bfdb" providerId="LiveId" clId="{7060EE85-10FA-46AB-A7E4-B0B57D375632}" dt="2024-02-18T22:20:36.291" v="1084"/>
          <ac:spMkLst>
            <pc:docMk/>
            <pc:sldMk cId="213933451" sldId="264"/>
            <ac:spMk id="164" creationId="{1D5E9856-63D0-4220-8CBF-F687752E9719}"/>
          </ac:spMkLst>
        </pc:spChg>
        <pc:spChg chg="mod">
          <ac:chgData name="" userId="c4f0e90bd1c7bfdb" providerId="LiveId" clId="{7060EE85-10FA-46AB-A7E4-B0B57D375632}" dt="2024-02-18T22:23:37.341" v="1140" actId="255"/>
          <ac:spMkLst>
            <pc:docMk/>
            <pc:sldMk cId="213933451" sldId="264"/>
            <ac:spMk id="165" creationId="{DB560FDB-DD36-47E2-83F7-296E0E04F926}"/>
          </ac:spMkLst>
        </pc:spChg>
        <pc:spChg chg="mod">
          <ac:chgData name="" userId="c4f0e90bd1c7bfdb" providerId="LiveId" clId="{7060EE85-10FA-46AB-A7E4-B0B57D375632}" dt="2024-02-18T22:23:37.341" v="1140" actId="255"/>
          <ac:spMkLst>
            <pc:docMk/>
            <pc:sldMk cId="213933451" sldId="264"/>
            <ac:spMk id="166" creationId="{1DA15CB4-7FA3-4F60-8296-13FBFDE7696E}"/>
          </ac:spMkLst>
        </pc:spChg>
        <pc:spChg chg="del">
          <ac:chgData name="" userId="c4f0e90bd1c7bfdb" providerId="LiveId" clId="{7060EE85-10FA-46AB-A7E4-B0B57D375632}" dt="2024-02-18T22:20:36.291" v="1084"/>
          <ac:spMkLst>
            <pc:docMk/>
            <pc:sldMk cId="213933451" sldId="264"/>
            <ac:spMk id="167" creationId="{7A301621-5EDD-4217-AC66-C1308A5C427F}"/>
          </ac:spMkLst>
        </pc:spChg>
        <pc:spChg chg="mod">
          <ac:chgData name="" userId="c4f0e90bd1c7bfdb" providerId="LiveId" clId="{7060EE85-10FA-46AB-A7E4-B0B57D375632}" dt="2024-02-18T22:23:37.341" v="1140" actId="255"/>
          <ac:spMkLst>
            <pc:docMk/>
            <pc:sldMk cId="213933451" sldId="264"/>
            <ac:spMk id="169" creationId="{E3B15468-862C-4AE3-BD7B-C88F4445F306}"/>
          </ac:spMkLst>
        </pc:spChg>
        <pc:spChg chg="mod">
          <ac:chgData name="" userId="c4f0e90bd1c7bfdb" providerId="LiveId" clId="{7060EE85-10FA-46AB-A7E4-B0B57D375632}" dt="2024-02-18T22:23:37.341" v="1140" actId="255"/>
          <ac:spMkLst>
            <pc:docMk/>
            <pc:sldMk cId="213933451" sldId="264"/>
            <ac:spMk id="171" creationId="{133B73AB-925E-4704-B303-CF0D35594BC5}"/>
          </ac:spMkLst>
        </pc:spChg>
        <pc:spChg chg="mod">
          <ac:chgData name="" userId="c4f0e90bd1c7bfdb" providerId="LiveId" clId="{7060EE85-10FA-46AB-A7E4-B0B57D375632}" dt="2024-02-18T22:23:37.341" v="1140" actId="255"/>
          <ac:spMkLst>
            <pc:docMk/>
            <pc:sldMk cId="213933451" sldId="264"/>
            <ac:spMk id="172" creationId="{9B6DD5C2-76A7-45AE-A7D2-7E6015D88730}"/>
          </ac:spMkLst>
        </pc:spChg>
        <pc:spChg chg="mod">
          <ac:chgData name="" userId="c4f0e90bd1c7bfdb" providerId="LiveId" clId="{7060EE85-10FA-46AB-A7E4-B0B57D375632}" dt="2024-02-18T22:23:37.341" v="1140" actId="255"/>
          <ac:spMkLst>
            <pc:docMk/>
            <pc:sldMk cId="213933451" sldId="264"/>
            <ac:spMk id="173" creationId="{9D185197-C027-4D2D-83A2-D45A866EA4A6}"/>
          </ac:spMkLst>
        </pc:spChg>
        <pc:spChg chg="mod">
          <ac:chgData name="" userId="c4f0e90bd1c7bfdb" providerId="LiveId" clId="{7060EE85-10FA-46AB-A7E4-B0B57D375632}" dt="2024-02-18T22:23:37.341" v="1140" actId="255"/>
          <ac:spMkLst>
            <pc:docMk/>
            <pc:sldMk cId="213933451" sldId="264"/>
            <ac:spMk id="174" creationId="{8F179406-0E76-4AEC-B026-278C10F63698}"/>
          </ac:spMkLst>
        </pc:spChg>
        <pc:spChg chg="mod">
          <ac:chgData name="" userId="c4f0e90bd1c7bfdb" providerId="LiveId" clId="{7060EE85-10FA-46AB-A7E4-B0B57D375632}" dt="2024-02-18T22:26:58.737" v="1248" actId="14100"/>
          <ac:spMkLst>
            <pc:docMk/>
            <pc:sldMk cId="213933451" sldId="264"/>
            <ac:spMk id="175" creationId="{7E2D3219-4201-4598-AE2E-CEB17CB44B73}"/>
          </ac:spMkLst>
        </pc:spChg>
        <pc:spChg chg="mod">
          <ac:chgData name="" userId="c4f0e90bd1c7bfdb" providerId="LiveId" clId="{7060EE85-10FA-46AB-A7E4-B0B57D375632}" dt="2024-02-18T22:23:37.341" v="1140" actId="255"/>
          <ac:spMkLst>
            <pc:docMk/>
            <pc:sldMk cId="213933451" sldId="264"/>
            <ac:spMk id="176" creationId="{2899442E-530E-43C1-BD63-19F103F4EF33}"/>
          </ac:spMkLst>
        </pc:spChg>
        <pc:spChg chg="mod">
          <ac:chgData name="" userId="c4f0e90bd1c7bfdb" providerId="LiveId" clId="{7060EE85-10FA-46AB-A7E4-B0B57D375632}" dt="2024-02-18T22:23:37.341" v="1140" actId="255"/>
          <ac:spMkLst>
            <pc:docMk/>
            <pc:sldMk cId="213933451" sldId="264"/>
            <ac:spMk id="177" creationId="{66BAFC5E-4234-4DEA-B7B0-44251C368C1A}"/>
          </ac:spMkLst>
        </pc:spChg>
        <pc:spChg chg="mod">
          <ac:chgData name="" userId="c4f0e90bd1c7bfdb" providerId="LiveId" clId="{7060EE85-10FA-46AB-A7E4-B0B57D375632}" dt="2024-02-18T22:23:37.341" v="1140" actId="255"/>
          <ac:spMkLst>
            <pc:docMk/>
            <pc:sldMk cId="213933451" sldId="264"/>
            <ac:spMk id="178" creationId="{298A0F48-F4C5-452F-BAD7-50AF48536742}"/>
          </ac:spMkLst>
        </pc:spChg>
        <pc:spChg chg="mod">
          <ac:chgData name="" userId="c4f0e90bd1c7bfdb" providerId="LiveId" clId="{7060EE85-10FA-46AB-A7E4-B0B57D375632}" dt="2024-02-18T22:23:37.341" v="1140" actId="255"/>
          <ac:spMkLst>
            <pc:docMk/>
            <pc:sldMk cId="213933451" sldId="264"/>
            <ac:spMk id="179" creationId="{BCF0F54E-64BC-4FB6-B339-292A97B4403C}"/>
          </ac:spMkLst>
        </pc:spChg>
        <pc:spChg chg="mod">
          <ac:chgData name="" userId="c4f0e90bd1c7bfdb" providerId="LiveId" clId="{7060EE85-10FA-46AB-A7E4-B0B57D375632}" dt="2024-02-18T22:23:37.341" v="1140" actId="255"/>
          <ac:spMkLst>
            <pc:docMk/>
            <pc:sldMk cId="213933451" sldId="264"/>
            <ac:spMk id="180" creationId="{B1839636-35DC-444B-B324-771CD06ABF23}"/>
          </ac:spMkLst>
        </pc:spChg>
        <pc:spChg chg="mod">
          <ac:chgData name="" userId="c4f0e90bd1c7bfdb" providerId="LiveId" clId="{7060EE85-10FA-46AB-A7E4-B0B57D375632}" dt="2024-02-18T22:23:37.341" v="1140" actId="255"/>
          <ac:spMkLst>
            <pc:docMk/>
            <pc:sldMk cId="213933451" sldId="264"/>
            <ac:spMk id="182" creationId="{0CDB3109-1E41-4F74-B221-255E48483FC5}"/>
          </ac:spMkLst>
        </pc:spChg>
        <pc:spChg chg="mod">
          <ac:chgData name="" userId="c4f0e90bd1c7bfdb" providerId="LiveId" clId="{7060EE85-10FA-46AB-A7E4-B0B57D375632}" dt="2024-02-18T22:23:37.341" v="1140" actId="255"/>
          <ac:spMkLst>
            <pc:docMk/>
            <pc:sldMk cId="213933451" sldId="264"/>
            <ac:spMk id="183" creationId="{0A7EA2D1-5C92-46DE-8952-717669632FE9}"/>
          </ac:spMkLst>
        </pc:spChg>
        <pc:spChg chg="mod">
          <ac:chgData name="" userId="c4f0e90bd1c7bfdb" providerId="LiveId" clId="{7060EE85-10FA-46AB-A7E4-B0B57D375632}" dt="2024-02-18T22:23:37.341" v="1140" actId="255"/>
          <ac:spMkLst>
            <pc:docMk/>
            <pc:sldMk cId="213933451" sldId="264"/>
            <ac:spMk id="184" creationId="{AC54F5E9-3846-45D9-A508-6DFCF30E36FE}"/>
          </ac:spMkLst>
        </pc:spChg>
        <pc:grpChg chg="mod">
          <ac:chgData name="" userId="c4f0e90bd1c7bfdb" providerId="LiveId" clId="{7060EE85-10FA-46AB-A7E4-B0B57D375632}" dt="2024-02-18T22:19:03.458" v="1073" actId="207"/>
          <ac:grpSpMkLst>
            <pc:docMk/>
            <pc:sldMk cId="213933451" sldId="264"/>
            <ac:grpSpMk id="170" creationId="{5F7CA418-CBF3-4E4D-B2AA-86B86731914E}"/>
          </ac:grpSpMkLst>
        </pc:grpChg>
        <pc:graphicFrameChg chg="mod">
          <ac:chgData name="" userId="c4f0e90bd1c7bfdb" providerId="LiveId" clId="{7060EE85-10FA-46AB-A7E4-B0B57D375632}" dt="2024-02-18T22:19:03.458" v="1073" actId="207"/>
          <ac:graphicFrameMkLst>
            <pc:docMk/>
            <pc:sldMk cId="213933451" sldId="264"/>
            <ac:graphicFrameMk id="168" creationId="{190C2240-6503-4F1C-A89E-E57F0B769AB9}"/>
          </ac:graphicFrameMkLst>
        </pc:graphicFrameChg>
        <pc:graphicFrameChg chg="del mod">
          <ac:chgData name="" userId="c4f0e90bd1c7bfdb" providerId="LiveId" clId="{7060EE85-10FA-46AB-A7E4-B0B57D375632}" dt="2024-02-18T22:19:58.825" v="1081"/>
          <ac:graphicFrameMkLst>
            <pc:docMk/>
            <pc:sldMk cId="213933451" sldId="264"/>
            <ac:graphicFrameMk id="189" creationId="{F9182DE6-C0F4-47DC-B5E9-9857D2BB107E}"/>
          </ac:graphicFrameMkLst>
        </pc:graphicFrameChg>
        <pc:graphicFrameChg chg="add del">
          <ac:chgData name="" userId="c4f0e90bd1c7bfdb" providerId="LiveId" clId="{7060EE85-10FA-46AB-A7E4-B0B57D375632}" dt="2024-02-18T22:20:23.796" v="1083"/>
          <ac:graphicFrameMkLst>
            <pc:docMk/>
            <pc:sldMk cId="213933451" sldId="264"/>
            <ac:graphicFrameMk id="191" creationId="{3E085598-7514-4BC3-96CF-02AD6B04859A}"/>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92A155-69AC-4AD6-BDE2-88AD041381A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E960B90E-2BBC-484F-A24A-A7CE566E67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6A805888-0579-4108-84C4-D887D580DE48}"/>
              </a:ext>
            </a:extLst>
          </p:cNvPr>
          <p:cNvSpPr>
            <a:spLocks noGrp="1"/>
          </p:cNvSpPr>
          <p:nvPr>
            <p:ph type="dt" sz="half" idx="10"/>
          </p:nvPr>
        </p:nvSpPr>
        <p:spPr/>
        <p:txBody>
          <a:bodyPr/>
          <a:lstStyle/>
          <a:p>
            <a:fld id="{5D0C4D81-BA44-4C46-B631-86FB6D8C776A}" type="datetimeFigureOut">
              <a:rPr lang="es-MX" smtClean="0"/>
              <a:t>18/03/2024</a:t>
            </a:fld>
            <a:endParaRPr lang="es-MX"/>
          </a:p>
        </p:txBody>
      </p:sp>
      <p:sp>
        <p:nvSpPr>
          <p:cNvPr id="5" name="Marcador de pie de página 4">
            <a:extLst>
              <a:ext uri="{FF2B5EF4-FFF2-40B4-BE49-F238E27FC236}">
                <a16:creationId xmlns:a16="http://schemas.microsoft.com/office/drawing/2014/main" id="{E4F70C82-89DC-4C9A-AE74-60875A4E581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5B42ECE-0C73-4794-8D98-ADD40ADEBDCB}"/>
              </a:ext>
            </a:extLst>
          </p:cNvPr>
          <p:cNvSpPr>
            <a:spLocks noGrp="1"/>
          </p:cNvSpPr>
          <p:nvPr>
            <p:ph type="sldNum" sz="quarter" idx="12"/>
          </p:nvPr>
        </p:nvSpPr>
        <p:spPr/>
        <p:txBody>
          <a:bodyPr/>
          <a:lstStyle/>
          <a:p>
            <a:fld id="{0BB667F9-48AD-4052-A907-EE3BB86457B3}" type="slidenum">
              <a:rPr lang="es-MX" smtClean="0"/>
              <a:t>‹Nº›</a:t>
            </a:fld>
            <a:endParaRPr lang="es-MX"/>
          </a:p>
        </p:txBody>
      </p:sp>
    </p:spTree>
    <p:extLst>
      <p:ext uri="{BB962C8B-B14F-4D97-AF65-F5344CB8AC3E}">
        <p14:creationId xmlns:p14="http://schemas.microsoft.com/office/powerpoint/2010/main" val="813955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3536F1-E2CD-430F-B78E-3C6B0EAF1C8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6C05CEE1-333E-438E-A35C-CDC2C2D83EAE}"/>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7E9874C-B495-43CC-B9B9-66EF69EB903B}"/>
              </a:ext>
            </a:extLst>
          </p:cNvPr>
          <p:cNvSpPr>
            <a:spLocks noGrp="1"/>
          </p:cNvSpPr>
          <p:nvPr>
            <p:ph type="dt" sz="half" idx="10"/>
          </p:nvPr>
        </p:nvSpPr>
        <p:spPr/>
        <p:txBody>
          <a:bodyPr/>
          <a:lstStyle/>
          <a:p>
            <a:fld id="{5D0C4D81-BA44-4C46-B631-86FB6D8C776A}" type="datetimeFigureOut">
              <a:rPr lang="es-MX" smtClean="0"/>
              <a:t>18/03/2024</a:t>
            </a:fld>
            <a:endParaRPr lang="es-MX"/>
          </a:p>
        </p:txBody>
      </p:sp>
      <p:sp>
        <p:nvSpPr>
          <p:cNvPr id="5" name="Marcador de pie de página 4">
            <a:extLst>
              <a:ext uri="{FF2B5EF4-FFF2-40B4-BE49-F238E27FC236}">
                <a16:creationId xmlns:a16="http://schemas.microsoft.com/office/drawing/2014/main" id="{30A8888D-A8B0-4404-9E0A-DDD71DE2779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49F1DB8-B3BF-4A22-8CC6-91743CC3C647}"/>
              </a:ext>
            </a:extLst>
          </p:cNvPr>
          <p:cNvSpPr>
            <a:spLocks noGrp="1"/>
          </p:cNvSpPr>
          <p:nvPr>
            <p:ph type="sldNum" sz="quarter" idx="12"/>
          </p:nvPr>
        </p:nvSpPr>
        <p:spPr/>
        <p:txBody>
          <a:bodyPr/>
          <a:lstStyle/>
          <a:p>
            <a:fld id="{0BB667F9-48AD-4052-A907-EE3BB86457B3}" type="slidenum">
              <a:rPr lang="es-MX" smtClean="0"/>
              <a:t>‹Nº›</a:t>
            </a:fld>
            <a:endParaRPr lang="es-MX"/>
          </a:p>
        </p:txBody>
      </p:sp>
    </p:spTree>
    <p:extLst>
      <p:ext uri="{BB962C8B-B14F-4D97-AF65-F5344CB8AC3E}">
        <p14:creationId xmlns:p14="http://schemas.microsoft.com/office/powerpoint/2010/main" val="1277962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3534E32-0C06-4C3E-94FF-23C9E89C3FC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B9178DE7-9A09-453B-8E23-35CA7096DA97}"/>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F76C33A-FDCA-4F18-B8E3-43C001B7BB4A}"/>
              </a:ext>
            </a:extLst>
          </p:cNvPr>
          <p:cNvSpPr>
            <a:spLocks noGrp="1"/>
          </p:cNvSpPr>
          <p:nvPr>
            <p:ph type="dt" sz="half" idx="10"/>
          </p:nvPr>
        </p:nvSpPr>
        <p:spPr/>
        <p:txBody>
          <a:bodyPr/>
          <a:lstStyle/>
          <a:p>
            <a:fld id="{5D0C4D81-BA44-4C46-B631-86FB6D8C776A}" type="datetimeFigureOut">
              <a:rPr lang="es-MX" smtClean="0"/>
              <a:t>18/03/2024</a:t>
            </a:fld>
            <a:endParaRPr lang="es-MX"/>
          </a:p>
        </p:txBody>
      </p:sp>
      <p:sp>
        <p:nvSpPr>
          <p:cNvPr id="5" name="Marcador de pie de página 4">
            <a:extLst>
              <a:ext uri="{FF2B5EF4-FFF2-40B4-BE49-F238E27FC236}">
                <a16:creationId xmlns:a16="http://schemas.microsoft.com/office/drawing/2014/main" id="{CBBCE94D-4836-4B61-B3CD-687AD71DB1E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6A7ADB5-6345-425E-9F57-7D3952B4C9F9}"/>
              </a:ext>
            </a:extLst>
          </p:cNvPr>
          <p:cNvSpPr>
            <a:spLocks noGrp="1"/>
          </p:cNvSpPr>
          <p:nvPr>
            <p:ph type="sldNum" sz="quarter" idx="12"/>
          </p:nvPr>
        </p:nvSpPr>
        <p:spPr/>
        <p:txBody>
          <a:bodyPr/>
          <a:lstStyle/>
          <a:p>
            <a:fld id="{0BB667F9-48AD-4052-A907-EE3BB86457B3}" type="slidenum">
              <a:rPr lang="es-MX" smtClean="0"/>
              <a:t>‹Nº›</a:t>
            </a:fld>
            <a:endParaRPr lang="es-MX"/>
          </a:p>
        </p:txBody>
      </p:sp>
    </p:spTree>
    <p:extLst>
      <p:ext uri="{BB962C8B-B14F-4D97-AF65-F5344CB8AC3E}">
        <p14:creationId xmlns:p14="http://schemas.microsoft.com/office/powerpoint/2010/main" val="4128243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ECAA37-65C9-4C9A-AF4E-82123E6A78A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8AC5FB25-85FA-4FB8-9568-D60931743910}"/>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BAD6450-28C4-4AAD-87A1-077E961C842D}"/>
              </a:ext>
            </a:extLst>
          </p:cNvPr>
          <p:cNvSpPr>
            <a:spLocks noGrp="1"/>
          </p:cNvSpPr>
          <p:nvPr>
            <p:ph type="dt" sz="half" idx="10"/>
          </p:nvPr>
        </p:nvSpPr>
        <p:spPr/>
        <p:txBody>
          <a:bodyPr/>
          <a:lstStyle/>
          <a:p>
            <a:fld id="{5D0C4D81-BA44-4C46-B631-86FB6D8C776A}" type="datetimeFigureOut">
              <a:rPr lang="es-MX" smtClean="0"/>
              <a:t>18/03/2024</a:t>
            </a:fld>
            <a:endParaRPr lang="es-MX"/>
          </a:p>
        </p:txBody>
      </p:sp>
      <p:sp>
        <p:nvSpPr>
          <p:cNvPr id="5" name="Marcador de pie de página 4">
            <a:extLst>
              <a:ext uri="{FF2B5EF4-FFF2-40B4-BE49-F238E27FC236}">
                <a16:creationId xmlns:a16="http://schemas.microsoft.com/office/drawing/2014/main" id="{3BF78CFF-D466-419C-97AA-10E632B000F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2189E9E-2C15-49F0-A592-50A6385BA06D}"/>
              </a:ext>
            </a:extLst>
          </p:cNvPr>
          <p:cNvSpPr>
            <a:spLocks noGrp="1"/>
          </p:cNvSpPr>
          <p:nvPr>
            <p:ph type="sldNum" sz="quarter" idx="12"/>
          </p:nvPr>
        </p:nvSpPr>
        <p:spPr/>
        <p:txBody>
          <a:bodyPr/>
          <a:lstStyle/>
          <a:p>
            <a:fld id="{0BB667F9-48AD-4052-A907-EE3BB86457B3}" type="slidenum">
              <a:rPr lang="es-MX" smtClean="0"/>
              <a:t>‹Nº›</a:t>
            </a:fld>
            <a:endParaRPr lang="es-MX"/>
          </a:p>
        </p:txBody>
      </p:sp>
    </p:spTree>
    <p:extLst>
      <p:ext uri="{BB962C8B-B14F-4D97-AF65-F5344CB8AC3E}">
        <p14:creationId xmlns:p14="http://schemas.microsoft.com/office/powerpoint/2010/main" val="3598990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358D4C-91F9-41C7-ABE9-242F741FB4F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5C0A860-4811-47D1-8BE0-271BC9067E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33C5EB74-938B-4E6D-B57A-804AC410612A}"/>
              </a:ext>
            </a:extLst>
          </p:cNvPr>
          <p:cNvSpPr>
            <a:spLocks noGrp="1"/>
          </p:cNvSpPr>
          <p:nvPr>
            <p:ph type="dt" sz="half" idx="10"/>
          </p:nvPr>
        </p:nvSpPr>
        <p:spPr/>
        <p:txBody>
          <a:bodyPr/>
          <a:lstStyle/>
          <a:p>
            <a:fld id="{5D0C4D81-BA44-4C46-B631-86FB6D8C776A}" type="datetimeFigureOut">
              <a:rPr lang="es-MX" smtClean="0"/>
              <a:t>18/03/2024</a:t>
            </a:fld>
            <a:endParaRPr lang="es-MX"/>
          </a:p>
        </p:txBody>
      </p:sp>
      <p:sp>
        <p:nvSpPr>
          <p:cNvPr id="5" name="Marcador de pie de página 4">
            <a:extLst>
              <a:ext uri="{FF2B5EF4-FFF2-40B4-BE49-F238E27FC236}">
                <a16:creationId xmlns:a16="http://schemas.microsoft.com/office/drawing/2014/main" id="{2D6814FC-51C3-4E39-AC2B-9B1B837AF03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069500B-ACD0-44FB-B2B5-EBB754B94BA3}"/>
              </a:ext>
            </a:extLst>
          </p:cNvPr>
          <p:cNvSpPr>
            <a:spLocks noGrp="1"/>
          </p:cNvSpPr>
          <p:nvPr>
            <p:ph type="sldNum" sz="quarter" idx="12"/>
          </p:nvPr>
        </p:nvSpPr>
        <p:spPr/>
        <p:txBody>
          <a:bodyPr/>
          <a:lstStyle/>
          <a:p>
            <a:fld id="{0BB667F9-48AD-4052-A907-EE3BB86457B3}" type="slidenum">
              <a:rPr lang="es-MX" smtClean="0"/>
              <a:t>‹Nº›</a:t>
            </a:fld>
            <a:endParaRPr lang="es-MX"/>
          </a:p>
        </p:txBody>
      </p:sp>
    </p:spTree>
    <p:extLst>
      <p:ext uri="{BB962C8B-B14F-4D97-AF65-F5344CB8AC3E}">
        <p14:creationId xmlns:p14="http://schemas.microsoft.com/office/powerpoint/2010/main" val="4258766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7266B8-D961-4578-B414-F11B77F032B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D4F845E8-D0AF-46BF-8507-4981FF51C9F8}"/>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15C9983E-8596-4D84-B1CA-6B93643A01D4}"/>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4F09C206-F51B-4F76-AA16-61370C597FDD}"/>
              </a:ext>
            </a:extLst>
          </p:cNvPr>
          <p:cNvSpPr>
            <a:spLocks noGrp="1"/>
          </p:cNvSpPr>
          <p:nvPr>
            <p:ph type="dt" sz="half" idx="10"/>
          </p:nvPr>
        </p:nvSpPr>
        <p:spPr/>
        <p:txBody>
          <a:bodyPr/>
          <a:lstStyle/>
          <a:p>
            <a:fld id="{5D0C4D81-BA44-4C46-B631-86FB6D8C776A}" type="datetimeFigureOut">
              <a:rPr lang="es-MX" smtClean="0"/>
              <a:t>18/03/2024</a:t>
            </a:fld>
            <a:endParaRPr lang="es-MX"/>
          </a:p>
        </p:txBody>
      </p:sp>
      <p:sp>
        <p:nvSpPr>
          <p:cNvPr id="6" name="Marcador de pie de página 5">
            <a:extLst>
              <a:ext uri="{FF2B5EF4-FFF2-40B4-BE49-F238E27FC236}">
                <a16:creationId xmlns:a16="http://schemas.microsoft.com/office/drawing/2014/main" id="{D0138CC7-C2F9-47E5-A3A3-64D92239CFBE}"/>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630A682-28C8-4F65-A3D1-96C9CD18C3B5}"/>
              </a:ext>
            </a:extLst>
          </p:cNvPr>
          <p:cNvSpPr>
            <a:spLocks noGrp="1"/>
          </p:cNvSpPr>
          <p:nvPr>
            <p:ph type="sldNum" sz="quarter" idx="12"/>
          </p:nvPr>
        </p:nvSpPr>
        <p:spPr/>
        <p:txBody>
          <a:bodyPr/>
          <a:lstStyle/>
          <a:p>
            <a:fld id="{0BB667F9-48AD-4052-A907-EE3BB86457B3}" type="slidenum">
              <a:rPr lang="es-MX" smtClean="0"/>
              <a:t>‹Nº›</a:t>
            </a:fld>
            <a:endParaRPr lang="es-MX"/>
          </a:p>
        </p:txBody>
      </p:sp>
    </p:spTree>
    <p:extLst>
      <p:ext uri="{BB962C8B-B14F-4D97-AF65-F5344CB8AC3E}">
        <p14:creationId xmlns:p14="http://schemas.microsoft.com/office/powerpoint/2010/main" val="1244488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FC68FD-6EBD-4618-A262-27AE8BFCEB9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0151625C-C0C1-45DA-A6C5-DDEF86A1C1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001BEC98-8AE4-46F0-8240-768B0CAB509F}"/>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33F76B27-FB52-4578-81F9-225C9C97DA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6EE5CD79-4C5E-43E2-9EF9-93FDD7D1FC91}"/>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8C27E8D7-158A-436D-8F25-9F36C18C9451}"/>
              </a:ext>
            </a:extLst>
          </p:cNvPr>
          <p:cNvSpPr>
            <a:spLocks noGrp="1"/>
          </p:cNvSpPr>
          <p:nvPr>
            <p:ph type="dt" sz="half" idx="10"/>
          </p:nvPr>
        </p:nvSpPr>
        <p:spPr/>
        <p:txBody>
          <a:bodyPr/>
          <a:lstStyle/>
          <a:p>
            <a:fld id="{5D0C4D81-BA44-4C46-B631-86FB6D8C776A}" type="datetimeFigureOut">
              <a:rPr lang="es-MX" smtClean="0"/>
              <a:t>18/03/2024</a:t>
            </a:fld>
            <a:endParaRPr lang="es-MX"/>
          </a:p>
        </p:txBody>
      </p:sp>
      <p:sp>
        <p:nvSpPr>
          <p:cNvPr id="8" name="Marcador de pie de página 7">
            <a:extLst>
              <a:ext uri="{FF2B5EF4-FFF2-40B4-BE49-F238E27FC236}">
                <a16:creationId xmlns:a16="http://schemas.microsoft.com/office/drawing/2014/main" id="{AA10899A-643C-4428-82CE-5FAEDCDD58DF}"/>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DBA32D4B-5915-44AA-86B6-BD05C25B470D}"/>
              </a:ext>
            </a:extLst>
          </p:cNvPr>
          <p:cNvSpPr>
            <a:spLocks noGrp="1"/>
          </p:cNvSpPr>
          <p:nvPr>
            <p:ph type="sldNum" sz="quarter" idx="12"/>
          </p:nvPr>
        </p:nvSpPr>
        <p:spPr/>
        <p:txBody>
          <a:bodyPr/>
          <a:lstStyle/>
          <a:p>
            <a:fld id="{0BB667F9-48AD-4052-A907-EE3BB86457B3}" type="slidenum">
              <a:rPr lang="es-MX" smtClean="0"/>
              <a:t>‹Nº›</a:t>
            </a:fld>
            <a:endParaRPr lang="es-MX"/>
          </a:p>
        </p:txBody>
      </p:sp>
    </p:spTree>
    <p:extLst>
      <p:ext uri="{BB962C8B-B14F-4D97-AF65-F5344CB8AC3E}">
        <p14:creationId xmlns:p14="http://schemas.microsoft.com/office/powerpoint/2010/main" val="3857526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ED6D4D-C618-4F51-914F-2FFB052D4569}"/>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9449AD70-A741-4D78-BEF1-934B2CBDAA3A}"/>
              </a:ext>
            </a:extLst>
          </p:cNvPr>
          <p:cNvSpPr>
            <a:spLocks noGrp="1"/>
          </p:cNvSpPr>
          <p:nvPr>
            <p:ph type="dt" sz="half" idx="10"/>
          </p:nvPr>
        </p:nvSpPr>
        <p:spPr/>
        <p:txBody>
          <a:bodyPr/>
          <a:lstStyle/>
          <a:p>
            <a:fld id="{5D0C4D81-BA44-4C46-B631-86FB6D8C776A}" type="datetimeFigureOut">
              <a:rPr lang="es-MX" smtClean="0"/>
              <a:t>18/03/2024</a:t>
            </a:fld>
            <a:endParaRPr lang="es-MX"/>
          </a:p>
        </p:txBody>
      </p:sp>
      <p:sp>
        <p:nvSpPr>
          <p:cNvPr id="4" name="Marcador de pie de página 3">
            <a:extLst>
              <a:ext uri="{FF2B5EF4-FFF2-40B4-BE49-F238E27FC236}">
                <a16:creationId xmlns:a16="http://schemas.microsoft.com/office/drawing/2014/main" id="{7B6F42A0-BBF9-4911-93F8-DCAA87A40CB3}"/>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AC7F7666-50A7-40F3-A787-BC7A522D3E8E}"/>
              </a:ext>
            </a:extLst>
          </p:cNvPr>
          <p:cNvSpPr>
            <a:spLocks noGrp="1"/>
          </p:cNvSpPr>
          <p:nvPr>
            <p:ph type="sldNum" sz="quarter" idx="12"/>
          </p:nvPr>
        </p:nvSpPr>
        <p:spPr/>
        <p:txBody>
          <a:bodyPr/>
          <a:lstStyle/>
          <a:p>
            <a:fld id="{0BB667F9-48AD-4052-A907-EE3BB86457B3}" type="slidenum">
              <a:rPr lang="es-MX" smtClean="0"/>
              <a:t>‹Nº›</a:t>
            </a:fld>
            <a:endParaRPr lang="es-MX"/>
          </a:p>
        </p:txBody>
      </p:sp>
    </p:spTree>
    <p:extLst>
      <p:ext uri="{BB962C8B-B14F-4D97-AF65-F5344CB8AC3E}">
        <p14:creationId xmlns:p14="http://schemas.microsoft.com/office/powerpoint/2010/main" val="4150685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EAF09EA-37B2-4DDD-A1CC-92199D7EDCED}"/>
              </a:ext>
            </a:extLst>
          </p:cNvPr>
          <p:cNvSpPr>
            <a:spLocks noGrp="1"/>
          </p:cNvSpPr>
          <p:nvPr>
            <p:ph type="dt" sz="half" idx="10"/>
          </p:nvPr>
        </p:nvSpPr>
        <p:spPr/>
        <p:txBody>
          <a:bodyPr/>
          <a:lstStyle/>
          <a:p>
            <a:fld id="{5D0C4D81-BA44-4C46-B631-86FB6D8C776A}" type="datetimeFigureOut">
              <a:rPr lang="es-MX" smtClean="0"/>
              <a:t>18/03/2024</a:t>
            </a:fld>
            <a:endParaRPr lang="es-MX"/>
          </a:p>
        </p:txBody>
      </p:sp>
      <p:sp>
        <p:nvSpPr>
          <p:cNvPr id="3" name="Marcador de pie de página 2">
            <a:extLst>
              <a:ext uri="{FF2B5EF4-FFF2-40B4-BE49-F238E27FC236}">
                <a16:creationId xmlns:a16="http://schemas.microsoft.com/office/drawing/2014/main" id="{986AD4F4-A4EF-4B31-80F2-61DEE8823BFB}"/>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654AB392-7CF1-4443-A434-0E0FC4DDD337}"/>
              </a:ext>
            </a:extLst>
          </p:cNvPr>
          <p:cNvSpPr>
            <a:spLocks noGrp="1"/>
          </p:cNvSpPr>
          <p:nvPr>
            <p:ph type="sldNum" sz="quarter" idx="12"/>
          </p:nvPr>
        </p:nvSpPr>
        <p:spPr/>
        <p:txBody>
          <a:bodyPr/>
          <a:lstStyle/>
          <a:p>
            <a:fld id="{0BB667F9-48AD-4052-A907-EE3BB86457B3}" type="slidenum">
              <a:rPr lang="es-MX" smtClean="0"/>
              <a:t>‹Nº›</a:t>
            </a:fld>
            <a:endParaRPr lang="es-MX"/>
          </a:p>
        </p:txBody>
      </p:sp>
    </p:spTree>
    <p:extLst>
      <p:ext uri="{BB962C8B-B14F-4D97-AF65-F5344CB8AC3E}">
        <p14:creationId xmlns:p14="http://schemas.microsoft.com/office/powerpoint/2010/main" val="3566298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BAAA3B-9C66-4A3B-9AF8-4D5F8F6D249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C38ED65B-71D0-480B-BA84-D1058500B2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E23B0493-2CD3-426E-B8CD-E95EF3559F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0BCE3ED4-3CDB-41DC-95F3-56162E38EBC3}"/>
              </a:ext>
            </a:extLst>
          </p:cNvPr>
          <p:cNvSpPr>
            <a:spLocks noGrp="1"/>
          </p:cNvSpPr>
          <p:nvPr>
            <p:ph type="dt" sz="half" idx="10"/>
          </p:nvPr>
        </p:nvSpPr>
        <p:spPr/>
        <p:txBody>
          <a:bodyPr/>
          <a:lstStyle/>
          <a:p>
            <a:fld id="{5D0C4D81-BA44-4C46-B631-86FB6D8C776A}" type="datetimeFigureOut">
              <a:rPr lang="es-MX" smtClean="0"/>
              <a:t>18/03/2024</a:t>
            </a:fld>
            <a:endParaRPr lang="es-MX"/>
          </a:p>
        </p:txBody>
      </p:sp>
      <p:sp>
        <p:nvSpPr>
          <p:cNvPr id="6" name="Marcador de pie de página 5">
            <a:extLst>
              <a:ext uri="{FF2B5EF4-FFF2-40B4-BE49-F238E27FC236}">
                <a16:creationId xmlns:a16="http://schemas.microsoft.com/office/drawing/2014/main" id="{365AF03F-2CFF-432E-8FED-A4264732B419}"/>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EE059201-A378-46A2-9C12-992E76C5D78D}"/>
              </a:ext>
            </a:extLst>
          </p:cNvPr>
          <p:cNvSpPr>
            <a:spLocks noGrp="1"/>
          </p:cNvSpPr>
          <p:nvPr>
            <p:ph type="sldNum" sz="quarter" idx="12"/>
          </p:nvPr>
        </p:nvSpPr>
        <p:spPr/>
        <p:txBody>
          <a:bodyPr/>
          <a:lstStyle/>
          <a:p>
            <a:fld id="{0BB667F9-48AD-4052-A907-EE3BB86457B3}" type="slidenum">
              <a:rPr lang="es-MX" smtClean="0"/>
              <a:t>‹Nº›</a:t>
            </a:fld>
            <a:endParaRPr lang="es-MX"/>
          </a:p>
        </p:txBody>
      </p:sp>
    </p:spTree>
    <p:extLst>
      <p:ext uri="{BB962C8B-B14F-4D97-AF65-F5344CB8AC3E}">
        <p14:creationId xmlns:p14="http://schemas.microsoft.com/office/powerpoint/2010/main" val="3433738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C78069-4B1B-4800-B467-8AA22E13F4C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EB1BD0F7-932E-435E-8E04-FE4E94F57B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BDE0695A-4E5C-451C-B1C0-74515724C5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43814809-201A-4681-8FCB-CF757338375E}"/>
              </a:ext>
            </a:extLst>
          </p:cNvPr>
          <p:cNvSpPr>
            <a:spLocks noGrp="1"/>
          </p:cNvSpPr>
          <p:nvPr>
            <p:ph type="dt" sz="half" idx="10"/>
          </p:nvPr>
        </p:nvSpPr>
        <p:spPr/>
        <p:txBody>
          <a:bodyPr/>
          <a:lstStyle/>
          <a:p>
            <a:fld id="{5D0C4D81-BA44-4C46-B631-86FB6D8C776A}" type="datetimeFigureOut">
              <a:rPr lang="es-MX" smtClean="0"/>
              <a:t>18/03/2024</a:t>
            </a:fld>
            <a:endParaRPr lang="es-MX"/>
          </a:p>
        </p:txBody>
      </p:sp>
      <p:sp>
        <p:nvSpPr>
          <p:cNvPr id="6" name="Marcador de pie de página 5">
            <a:extLst>
              <a:ext uri="{FF2B5EF4-FFF2-40B4-BE49-F238E27FC236}">
                <a16:creationId xmlns:a16="http://schemas.microsoft.com/office/drawing/2014/main" id="{41386AE3-85DB-497E-89B5-B394CC18AE60}"/>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AB059123-3BE2-4A76-A223-539D6B2882F1}"/>
              </a:ext>
            </a:extLst>
          </p:cNvPr>
          <p:cNvSpPr>
            <a:spLocks noGrp="1"/>
          </p:cNvSpPr>
          <p:nvPr>
            <p:ph type="sldNum" sz="quarter" idx="12"/>
          </p:nvPr>
        </p:nvSpPr>
        <p:spPr/>
        <p:txBody>
          <a:bodyPr/>
          <a:lstStyle/>
          <a:p>
            <a:fld id="{0BB667F9-48AD-4052-A907-EE3BB86457B3}" type="slidenum">
              <a:rPr lang="es-MX" smtClean="0"/>
              <a:t>‹Nº›</a:t>
            </a:fld>
            <a:endParaRPr lang="es-MX"/>
          </a:p>
        </p:txBody>
      </p:sp>
    </p:spTree>
    <p:extLst>
      <p:ext uri="{BB962C8B-B14F-4D97-AF65-F5344CB8AC3E}">
        <p14:creationId xmlns:p14="http://schemas.microsoft.com/office/powerpoint/2010/main" val="4023889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ADB1862-A3E4-492B-B235-B154B7E254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FD8C61CC-5175-466E-8E1A-FE7BAABE1C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1DA00822-A4C5-47F1-811F-40976EF865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0C4D81-BA44-4C46-B631-86FB6D8C776A}" type="datetimeFigureOut">
              <a:rPr lang="es-MX" smtClean="0"/>
              <a:t>18/03/2024</a:t>
            </a:fld>
            <a:endParaRPr lang="es-MX"/>
          </a:p>
        </p:txBody>
      </p:sp>
      <p:sp>
        <p:nvSpPr>
          <p:cNvPr id="5" name="Marcador de pie de página 4">
            <a:extLst>
              <a:ext uri="{FF2B5EF4-FFF2-40B4-BE49-F238E27FC236}">
                <a16:creationId xmlns:a16="http://schemas.microsoft.com/office/drawing/2014/main" id="{C08A806E-1363-4AE5-B8FB-488DD7868E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F4B7CA2D-4C7C-47DF-8ECF-1A841664BB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B667F9-48AD-4052-A907-EE3BB86457B3}" type="slidenum">
              <a:rPr lang="es-MX" smtClean="0"/>
              <a:t>‹Nº›</a:t>
            </a:fld>
            <a:endParaRPr lang="es-MX"/>
          </a:p>
        </p:txBody>
      </p:sp>
    </p:spTree>
    <p:extLst>
      <p:ext uri="{BB962C8B-B14F-4D97-AF65-F5344CB8AC3E}">
        <p14:creationId xmlns:p14="http://schemas.microsoft.com/office/powerpoint/2010/main" val="1185797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7/06/relationships/model3d" Target="../media/model3d1.glb"/><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7/06/relationships/model3d" Target="../media/model3d1.glb"/><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7/06/relationships/model3d" Target="../media/model3d1.glb"/><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7/06/relationships/model3d" Target="../media/model3d1.glb"/><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7/06/relationships/model3d" Target="../media/model3d1.glb"/><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811976-FDC7-4F1D-BC82-C422FCA54184}"/>
              </a:ext>
            </a:extLst>
          </p:cNvPr>
          <p:cNvSpPr>
            <a:spLocks noGrp="1"/>
          </p:cNvSpPr>
          <p:nvPr>
            <p:ph type="ctrTitle"/>
          </p:nvPr>
        </p:nvSpPr>
        <p:spPr>
          <a:xfrm>
            <a:off x="1391478" y="2223052"/>
            <a:ext cx="9409043" cy="2411896"/>
          </a:xfrm>
        </p:spPr>
        <p:txBody>
          <a:bodyPr>
            <a:noAutofit/>
          </a:bodyPr>
          <a:lstStyle/>
          <a:p>
            <a:r>
              <a:rPr lang="es-MX" sz="8800" dirty="0">
                <a:latin typeface="Louis George Cafe Light" pitchFamily="2" charset="-128"/>
                <a:ea typeface="Louis George Cafe Light" pitchFamily="2" charset="-128"/>
                <a:cs typeface="Louis George Cafe Light" pitchFamily="2" charset="-128"/>
              </a:rPr>
              <a:t>Tabla periódica de los elementos</a:t>
            </a:r>
          </a:p>
        </p:txBody>
      </p:sp>
    </p:spTree>
    <p:extLst>
      <p:ext uri="{BB962C8B-B14F-4D97-AF65-F5344CB8AC3E}">
        <p14:creationId xmlns:p14="http://schemas.microsoft.com/office/powerpoint/2010/main" val="2083968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811976-FDC7-4F1D-BC82-C422FCA54184}"/>
              </a:ext>
            </a:extLst>
          </p:cNvPr>
          <p:cNvSpPr>
            <a:spLocks noGrp="1"/>
          </p:cNvSpPr>
          <p:nvPr>
            <p:ph type="ctrTitle"/>
          </p:nvPr>
        </p:nvSpPr>
        <p:spPr>
          <a:xfrm>
            <a:off x="622853" y="407503"/>
            <a:ext cx="9925878" cy="745435"/>
          </a:xfrm>
        </p:spPr>
        <p:txBody>
          <a:bodyPr>
            <a:noAutofit/>
          </a:bodyPr>
          <a:lstStyle/>
          <a:p>
            <a:r>
              <a:rPr lang="es-MX" sz="5400" dirty="0">
                <a:latin typeface="Louis George Cafe Light" pitchFamily="2" charset="-128"/>
                <a:ea typeface="Louis George Cafe Light" pitchFamily="2" charset="-128"/>
                <a:cs typeface="Louis George Cafe Light" pitchFamily="2" charset="-128"/>
              </a:rPr>
              <a:t>Tabla periódica de los elementos</a:t>
            </a:r>
          </a:p>
        </p:txBody>
      </p:sp>
      <p:sp>
        <p:nvSpPr>
          <p:cNvPr id="3" name="Triángulo isósceles 2">
            <a:extLst>
              <a:ext uri="{FF2B5EF4-FFF2-40B4-BE49-F238E27FC236}">
                <a16:creationId xmlns:a16="http://schemas.microsoft.com/office/drawing/2014/main" id="{A0201ADA-DD47-4974-80D4-104D209FB974}"/>
              </a:ext>
            </a:extLst>
          </p:cNvPr>
          <p:cNvSpPr/>
          <p:nvPr/>
        </p:nvSpPr>
        <p:spPr>
          <a:xfrm rot="5563885">
            <a:off x="10402957" y="594690"/>
            <a:ext cx="397565" cy="371060"/>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Diagrama de flujo: proceso 5">
            <a:extLst>
              <a:ext uri="{FF2B5EF4-FFF2-40B4-BE49-F238E27FC236}">
                <a16:creationId xmlns:a16="http://schemas.microsoft.com/office/drawing/2014/main" id="{B966FFBA-BB17-4FB2-B75B-EB80B9A91F9F}"/>
              </a:ext>
            </a:extLst>
          </p:cNvPr>
          <p:cNvSpPr/>
          <p:nvPr/>
        </p:nvSpPr>
        <p:spPr>
          <a:xfrm>
            <a:off x="1205958" y="2380086"/>
            <a:ext cx="583095" cy="540026"/>
          </a:xfrm>
          <a:prstGeom prst="flowChartProcess">
            <a:avLst/>
          </a:prstGeom>
          <a:solidFill>
            <a:schemeClr val="accent2">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Mg</a:t>
            </a:r>
          </a:p>
        </p:txBody>
      </p:sp>
      <p:sp>
        <p:nvSpPr>
          <p:cNvPr id="7" name="Diagrama de flujo: proceso 6">
            <a:extLst>
              <a:ext uri="{FF2B5EF4-FFF2-40B4-BE49-F238E27FC236}">
                <a16:creationId xmlns:a16="http://schemas.microsoft.com/office/drawing/2014/main" id="{C8ED5BAF-3EAD-423D-831D-87625226732F}"/>
              </a:ext>
            </a:extLst>
          </p:cNvPr>
          <p:cNvSpPr/>
          <p:nvPr/>
        </p:nvSpPr>
        <p:spPr>
          <a:xfrm>
            <a:off x="1205958" y="2919286"/>
            <a:ext cx="583095" cy="540026"/>
          </a:xfrm>
          <a:prstGeom prst="flowChartProcess">
            <a:avLst/>
          </a:prstGeom>
          <a:solidFill>
            <a:schemeClr val="accent2">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Ca</a:t>
            </a:r>
          </a:p>
        </p:txBody>
      </p:sp>
      <p:sp>
        <p:nvSpPr>
          <p:cNvPr id="8" name="Diagrama de flujo: proceso 7">
            <a:extLst>
              <a:ext uri="{FF2B5EF4-FFF2-40B4-BE49-F238E27FC236}">
                <a16:creationId xmlns:a16="http://schemas.microsoft.com/office/drawing/2014/main" id="{6B30BC3B-F0DD-467E-9341-694BA9DA9AC2}"/>
              </a:ext>
            </a:extLst>
          </p:cNvPr>
          <p:cNvSpPr/>
          <p:nvPr/>
        </p:nvSpPr>
        <p:spPr>
          <a:xfrm>
            <a:off x="1205957" y="3458486"/>
            <a:ext cx="583095" cy="540026"/>
          </a:xfrm>
          <a:prstGeom prst="flowChartProcess">
            <a:avLst/>
          </a:prstGeom>
          <a:solidFill>
            <a:schemeClr val="accent2">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Sr</a:t>
            </a:r>
          </a:p>
        </p:txBody>
      </p:sp>
      <p:sp>
        <p:nvSpPr>
          <p:cNvPr id="9" name="Diagrama de flujo: proceso 8">
            <a:extLst>
              <a:ext uri="{FF2B5EF4-FFF2-40B4-BE49-F238E27FC236}">
                <a16:creationId xmlns:a16="http://schemas.microsoft.com/office/drawing/2014/main" id="{48523EC9-CB4E-4080-8116-651E9E8FD918}"/>
              </a:ext>
            </a:extLst>
          </p:cNvPr>
          <p:cNvSpPr/>
          <p:nvPr/>
        </p:nvSpPr>
        <p:spPr>
          <a:xfrm>
            <a:off x="1205957" y="4000168"/>
            <a:ext cx="583095" cy="540026"/>
          </a:xfrm>
          <a:prstGeom prst="flowChartProcess">
            <a:avLst/>
          </a:prstGeom>
          <a:solidFill>
            <a:schemeClr val="accent2">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Ba</a:t>
            </a:r>
          </a:p>
        </p:txBody>
      </p:sp>
      <p:sp>
        <p:nvSpPr>
          <p:cNvPr id="10" name="Diagrama de flujo: proceso 9">
            <a:extLst>
              <a:ext uri="{FF2B5EF4-FFF2-40B4-BE49-F238E27FC236}">
                <a16:creationId xmlns:a16="http://schemas.microsoft.com/office/drawing/2014/main" id="{C9161875-476A-4263-869B-16D1E2FA7891}"/>
              </a:ext>
            </a:extLst>
          </p:cNvPr>
          <p:cNvSpPr/>
          <p:nvPr/>
        </p:nvSpPr>
        <p:spPr>
          <a:xfrm>
            <a:off x="1205956" y="4536057"/>
            <a:ext cx="583095" cy="540026"/>
          </a:xfrm>
          <a:prstGeom prst="flowChartProcess">
            <a:avLst/>
          </a:prstGeom>
          <a:solidFill>
            <a:schemeClr val="accent2">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Ra</a:t>
            </a:r>
          </a:p>
        </p:txBody>
      </p:sp>
      <p:sp>
        <p:nvSpPr>
          <p:cNvPr id="12" name="Diagrama de flujo: proceso 11">
            <a:extLst>
              <a:ext uri="{FF2B5EF4-FFF2-40B4-BE49-F238E27FC236}">
                <a16:creationId xmlns:a16="http://schemas.microsoft.com/office/drawing/2014/main" id="{8B6EFD25-AE54-417B-93E4-9A229ADC21A3}"/>
              </a:ext>
            </a:extLst>
          </p:cNvPr>
          <p:cNvSpPr/>
          <p:nvPr/>
        </p:nvSpPr>
        <p:spPr>
          <a:xfrm>
            <a:off x="1205959" y="1858283"/>
            <a:ext cx="583095" cy="540026"/>
          </a:xfrm>
          <a:prstGeom prst="flowChartProcess">
            <a:avLst/>
          </a:prstGeom>
          <a:solidFill>
            <a:schemeClr val="accent2">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Be</a:t>
            </a:r>
          </a:p>
        </p:txBody>
      </p:sp>
      <p:sp>
        <p:nvSpPr>
          <p:cNvPr id="16" name="Diagrama de flujo: proceso 15">
            <a:extLst>
              <a:ext uri="{FF2B5EF4-FFF2-40B4-BE49-F238E27FC236}">
                <a16:creationId xmlns:a16="http://schemas.microsoft.com/office/drawing/2014/main" id="{989EC92B-AD4C-43DE-8DF0-F561B5EE5690}"/>
              </a:ext>
            </a:extLst>
          </p:cNvPr>
          <p:cNvSpPr/>
          <p:nvPr/>
        </p:nvSpPr>
        <p:spPr>
          <a:xfrm>
            <a:off x="1789049" y="2919286"/>
            <a:ext cx="583095" cy="540026"/>
          </a:xfrm>
          <a:prstGeom prst="flowChartProcess">
            <a:avLst/>
          </a:prstGeom>
          <a:solidFill>
            <a:schemeClr val="bg2">
              <a:lumMod val="9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Sc</a:t>
            </a:r>
          </a:p>
        </p:txBody>
      </p:sp>
      <p:sp>
        <p:nvSpPr>
          <p:cNvPr id="17" name="Diagrama de flujo: proceso 16">
            <a:extLst>
              <a:ext uri="{FF2B5EF4-FFF2-40B4-BE49-F238E27FC236}">
                <a16:creationId xmlns:a16="http://schemas.microsoft.com/office/drawing/2014/main" id="{9F691535-6C11-4AFB-81E8-B5EE41EFE4FA}"/>
              </a:ext>
            </a:extLst>
          </p:cNvPr>
          <p:cNvSpPr/>
          <p:nvPr/>
        </p:nvSpPr>
        <p:spPr>
          <a:xfrm>
            <a:off x="1789048" y="3458486"/>
            <a:ext cx="583095" cy="540026"/>
          </a:xfrm>
          <a:prstGeom prst="flowChartProcess">
            <a:avLst/>
          </a:prstGeom>
          <a:solidFill>
            <a:schemeClr val="bg2">
              <a:lumMod val="9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Y</a:t>
            </a:r>
          </a:p>
        </p:txBody>
      </p:sp>
      <p:sp>
        <p:nvSpPr>
          <p:cNvPr id="18" name="Diagrama de flujo: proceso 17">
            <a:extLst>
              <a:ext uri="{FF2B5EF4-FFF2-40B4-BE49-F238E27FC236}">
                <a16:creationId xmlns:a16="http://schemas.microsoft.com/office/drawing/2014/main" id="{0E351119-67C1-43D4-A626-11B641C2687F}"/>
              </a:ext>
            </a:extLst>
          </p:cNvPr>
          <p:cNvSpPr/>
          <p:nvPr/>
        </p:nvSpPr>
        <p:spPr>
          <a:xfrm>
            <a:off x="1789048" y="4000168"/>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sz="2000">
              <a:solidFill>
                <a:schemeClr val="tx1"/>
              </a:solidFill>
              <a:latin typeface="Louis George Cafe" pitchFamily="2" charset="-128"/>
              <a:ea typeface="Louis George Cafe" pitchFamily="2" charset="-128"/>
              <a:cs typeface="Louis George Cafe" pitchFamily="2" charset="-128"/>
            </a:endParaRPr>
          </a:p>
        </p:txBody>
      </p:sp>
      <p:sp>
        <p:nvSpPr>
          <p:cNvPr id="19" name="Diagrama de flujo: proceso 18">
            <a:extLst>
              <a:ext uri="{FF2B5EF4-FFF2-40B4-BE49-F238E27FC236}">
                <a16:creationId xmlns:a16="http://schemas.microsoft.com/office/drawing/2014/main" id="{F3389991-F9B4-4718-AADA-E45F24C4D09F}"/>
              </a:ext>
            </a:extLst>
          </p:cNvPr>
          <p:cNvSpPr/>
          <p:nvPr/>
        </p:nvSpPr>
        <p:spPr>
          <a:xfrm>
            <a:off x="1789047" y="4536057"/>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sz="2000">
              <a:solidFill>
                <a:schemeClr val="tx1"/>
              </a:solidFill>
              <a:latin typeface="Louis George Cafe" pitchFamily="2" charset="-128"/>
              <a:ea typeface="Louis George Cafe" pitchFamily="2" charset="-128"/>
              <a:cs typeface="Louis George Cafe" pitchFamily="2" charset="-128"/>
            </a:endParaRPr>
          </a:p>
        </p:txBody>
      </p:sp>
      <p:sp>
        <p:nvSpPr>
          <p:cNvPr id="25" name="Diagrama de flujo: proceso 24">
            <a:extLst>
              <a:ext uri="{FF2B5EF4-FFF2-40B4-BE49-F238E27FC236}">
                <a16:creationId xmlns:a16="http://schemas.microsoft.com/office/drawing/2014/main" id="{514AC708-C3C3-4C61-8688-920AC8960AF2}"/>
              </a:ext>
            </a:extLst>
          </p:cNvPr>
          <p:cNvSpPr/>
          <p:nvPr/>
        </p:nvSpPr>
        <p:spPr>
          <a:xfrm>
            <a:off x="2372135" y="29192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Ti</a:t>
            </a:r>
          </a:p>
        </p:txBody>
      </p:sp>
      <p:sp>
        <p:nvSpPr>
          <p:cNvPr id="26" name="Diagrama de flujo: proceso 25">
            <a:extLst>
              <a:ext uri="{FF2B5EF4-FFF2-40B4-BE49-F238E27FC236}">
                <a16:creationId xmlns:a16="http://schemas.microsoft.com/office/drawing/2014/main" id="{FB679F93-6488-4219-B497-116B40B590C8}"/>
              </a:ext>
            </a:extLst>
          </p:cNvPr>
          <p:cNvSpPr/>
          <p:nvPr/>
        </p:nvSpPr>
        <p:spPr>
          <a:xfrm>
            <a:off x="2372134" y="34584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Zr</a:t>
            </a:r>
          </a:p>
        </p:txBody>
      </p:sp>
      <p:sp>
        <p:nvSpPr>
          <p:cNvPr id="27" name="Diagrama de flujo: proceso 26">
            <a:extLst>
              <a:ext uri="{FF2B5EF4-FFF2-40B4-BE49-F238E27FC236}">
                <a16:creationId xmlns:a16="http://schemas.microsoft.com/office/drawing/2014/main" id="{3D1160B4-9BF6-4693-9D8D-7114051099AA}"/>
              </a:ext>
            </a:extLst>
          </p:cNvPr>
          <p:cNvSpPr/>
          <p:nvPr/>
        </p:nvSpPr>
        <p:spPr>
          <a:xfrm>
            <a:off x="2372134" y="4000168"/>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Hf</a:t>
            </a:r>
          </a:p>
        </p:txBody>
      </p:sp>
      <p:sp>
        <p:nvSpPr>
          <p:cNvPr id="28" name="Diagrama de flujo: proceso 27">
            <a:extLst>
              <a:ext uri="{FF2B5EF4-FFF2-40B4-BE49-F238E27FC236}">
                <a16:creationId xmlns:a16="http://schemas.microsoft.com/office/drawing/2014/main" id="{31913192-4DB5-41D8-AB5A-6F9BE49961F4}"/>
              </a:ext>
            </a:extLst>
          </p:cNvPr>
          <p:cNvSpPr/>
          <p:nvPr/>
        </p:nvSpPr>
        <p:spPr>
          <a:xfrm>
            <a:off x="2372133" y="4536057"/>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Rf</a:t>
            </a:r>
          </a:p>
        </p:txBody>
      </p:sp>
      <p:sp>
        <p:nvSpPr>
          <p:cNvPr id="29" name="Diagrama de flujo: proceso 28">
            <a:extLst>
              <a:ext uri="{FF2B5EF4-FFF2-40B4-BE49-F238E27FC236}">
                <a16:creationId xmlns:a16="http://schemas.microsoft.com/office/drawing/2014/main" id="{D153E004-5415-4D78-BBC1-12C4B261A166}"/>
              </a:ext>
            </a:extLst>
          </p:cNvPr>
          <p:cNvSpPr/>
          <p:nvPr/>
        </p:nvSpPr>
        <p:spPr>
          <a:xfrm>
            <a:off x="2372133"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La</a:t>
            </a:r>
          </a:p>
        </p:txBody>
      </p:sp>
      <p:sp>
        <p:nvSpPr>
          <p:cNvPr id="32" name="Diagrama de flujo: proceso 31">
            <a:extLst>
              <a:ext uri="{FF2B5EF4-FFF2-40B4-BE49-F238E27FC236}">
                <a16:creationId xmlns:a16="http://schemas.microsoft.com/office/drawing/2014/main" id="{8AE05577-412C-47B3-9AA4-7FDEAF26B8FD}"/>
              </a:ext>
            </a:extLst>
          </p:cNvPr>
          <p:cNvSpPr/>
          <p:nvPr/>
        </p:nvSpPr>
        <p:spPr>
          <a:xfrm>
            <a:off x="2372133"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Ac</a:t>
            </a:r>
          </a:p>
        </p:txBody>
      </p:sp>
      <p:sp>
        <p:nvSpPr>
          <p:cNvPr id="34" name="Diagrama de flujo: proceso 33">
            <a:extLst>
              <a:ext uri="{FF2B5EF4-FFF2-40B4-BE49-F238E27FC236}">
                <a16:creationId xmlns:a16="http://schemas.microsoft.com/office/drawing/2014/main" id="{A48A6317-404A-46E9-9970-6D722EBAF853}"/>
              </a:ext>
            </a:extLst>
          </p:cNvPr>
          <p:cNvSpPr/>
          <p:nvPr/>
        </p:nvSpPr>
        <p:spPr>
          <a:xfrm>
            <a:off x="2955221" y="29192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V</a:t>
            </a:r>
          </a:p>
        </p:txBody>
      </p:sp>
      <p:sp>
        <p:nvSpPr>
          <p:cNvPr id="35" name="Diagrama de flujo: proceso 34">
            <a:extLst>
              <a:ext uri="{FF2B5EF4-FFF2-40B4-BE49-F238E27FC236}">
                <a16:creationId xmlns:a16="http://schemas.microsoft.com/office/drawing/2014/main" id="{310D2A05-9142-4203-A824-DBDB282F89B1}"/>
              </a:ext>
            </a:extLst>
          </p:cNvPr>
          <p:cNvSpPr/>
          <p:nvPr/>
        </p:nvSpPr>
        <p:spPr>
          <a:xfrm>
            <a:off x="2955220" y="34584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Nb</a:t>
            </a:r>
          </a:p>
        </p:txBody>
      </p:sp>
      <p:sp>
        <p:nvSpPr>
          <p:cNvPr id="36" name="Diagrama de flujo: proceso 35">
            <a:extLst>
              <a:ext uri="{FF2B5EF4-FFF2-40B4-BE49-F238E27FC236}">
                <a16:creationId xmlns:a16="http://schemas.microsoft.com/office/drawing/2014/main" id="{E8B5223E-53F6-4BDD-9405-F1039FC0940E}"/>
              </a:ext>
            </a:extLst>
          </p:cNvPr>
          <p:cNvSpPr/>
          <p:nvPr/>
        </p:nvSpPr>
        <p:spPr>
          <a:xfrm>
            <a:off x="2955220" y="4000168"/>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Ta</a:t>
            </a:r>
          </a:p>
        </p:txBody>
      </p:sp>
      <p:sp>
        <p:nvSpPr>
          <p:cNvPr id="37" name="Diagrama de flujo: proceso 36">
            <a:extLst>
              <a:ext uri="{FF2B5EF4-FFF2-40B4-BE49-F238E27FC236}">
                <a16:creationId xmlns:a16="http://schemas.microsoft.com/office/drawing/2014/main" id="{774F8F42-AC20-4C03-BB3C-2718EA2964EC}"/>
              </a:ext>
            </a:extLst>
          </p:cNvPr>
          <p:cNvSpPr/>
          <p:nvPr/>
        </p:nvSpPr>
        <p:spPr>
          <a:xfrm>
            <a:off x="2955219" y="4536057"/>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err="1">
                <a:solidFill>
                  <a:srgbClr val="FF7575"/>
                </a:solidFill>
                <a:latin typeface="Louis George Cafe" pitchFamily="2" charset="-128"/>
                <a:ea typeface="Louis George Cafe" pitchFamily="2" charset="-128"/>
                <a:cs typeface="Louis George Cafe" pitchFamily="2" charset="-128"/>
              </a:rPr>
              <a:t>Db</a:t>
            </a:r>
            <a:endParaRPr lang="es-MX" sz="2000" dirty="0">
              <a:solidFill>
                <a:srgbClr val="FF7575"/>
              </a:solidFill>
              <a:latin typeface="Louis George Cafe" pitchFamily="2" charset="-128"/>
              <a:ea typeface="Louis George Cafe" pitchFamily="2" charset="-128"/>
              <a:cs typeface="Louis George Cafe" pitchFamily="2" charset="-128"/>
            </a:endParaRPr>
          </a:p>
        </p:txBody>
      </p:sp>
      <p:sp>
        <p:nvSpPr>
          <p:cNvPr id="38" name="Diagrama de flujo: proceso 37">
            <a:extLst>
              <a:ext uri="{FF2B5EF4-FFF2-40B4-BE49-F238E27FC236}">
                <a16:creationId xmlns:a16="http://schemas.microsoft.com/office/drawing/2014/main" id="{A2C5A5E9-1434-4FA7-B978-58C3025542E8}"/>
              </a:ext>
            </a:extLst>
          </p:cNvPr>
          <p:cNvSpPr/>
          <p:nvPr/>
        </p:nvSpPr>
        <p:spPr>
          <a:xfrm>
            <a:off x="2955219"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Ce</a:t>
            </a:r>
          </a:p>
        </p:txBody>
      </p:sp>
      <p:sp>
        <p:nvSpPr>
          <p:cNvPr id="41" name="Diagrama de flujo: proceso 40">
            <a:extLst>
              <a:ext uri="{FF2B5EF4-FFF2-40B4-BE49-F238E27FC236}">
                <a16:creationId xmlns:a16="http://schemas.microsoft.com/office/drawing/2014/main" id="{D27A155D-B112-4452-AC08-B1114D98768C}"/>
              </a:ext>
            </a:extLst>
          </p:cNvPr>
          <p:cNvSpPr/>
          <p:nvPr/>
        </p:nvSpPr>
        <p:spPr>
          <a:xfrm>
            <a:off x="2955218"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Th</a:t>
            </a:r>
          </a:p>
        </p:txBody>
      </p:sp>
      <p:sp>
        <p:nvSpPr>
          <p:cNvPr id="43" name="Diagrama de flujo: proceso 42">
            <a:extLst>
              <a:ext uri="{FF2B5EF4-FFF2-40B4-BE49-F238E27FC236}">
                <a16:creationId xmlns:a16="http://schemas.microsoft.com/office/drawing/2014/main" id="{8D2409D1-E92B-46DE-B34A-0D084ECB585D}"/>
              </a:ext>
            </a:extLst>
          </p:cNvPr>
          <p:cNvSpPr/>
          <p:nvPr/>
        </p:nvSpPr>
        <p:spPr>
          <a:xfrm>
            <a:off x="3538302" y="29192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Cr</a:t>
            </a:r>
          </a:p>
        </p:txBody>
      </p:sp>
      <p:sp>
        <p:nvSpPr>
          <p:cNvPr id="44" name="Diagrama de flujo: proceso 43">
            <a:extLst>
              <a:ext uri="{FF2B5EF4-FFF2-40B4-BE49-F238E27FC236}">
                <a16:creationId xmlns:a16="http://schemas.microsoft.com/office/drawing/2014/main" id="{334D8B74-0E8B-4BD8-947A-BF30ADB5F5C3}"/>
              </a:ext>
            </a:extLst>
          </p:cNvPr>
          <p:cNvSpPr/>
          <p:nvPr/>
        </p:nvSpPr>
        <p:spPr>
          <a:xfrm>
            <a:off x="3538301" y="34584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Mo</a:t>
            </a:r>
          </a:p>
        </p:txBody>
      </p:sp>
      <p:sp>
        <p:nvSpPr>
          <p:cNvPr id="45" name="Diagrama de flujo: proceso 44">
            <a:extLst>
              <a:ext uri="{FF2B5EF4-FFF2-40B4-BE49-F238E27FC236}">
                <a16:creationId xmlns:a16="http://schemas.microsoft.com/office/drawing/2014/main" id="{0AA0CEAE-9ACA-4A90-83D4-18653AC930FF}"/>
              </a:ext>
            </a:extLst>
          </p:cNvPr>
          <p:cNvSpPr/>
          <p:nvPr/>
        </p:nvSpPr>
        <p:spPr>
          <a:xfrm>
            <a:off x="3538301" y="4000168"/>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W</a:t>
            </a:r>
          </a:p>
        </p:txBody>
      </p:sp>
      <p:sp>
        <p:nvSpPr>
          <p:cNvPr id="46" name="Diagrama de flujo: proceso 45">
            <a:extLst>
              <a:ext uri="{FF2B5EF4-FFF2-40B4-BE49-F238E27FC236}">
                <a16:creationId xmlns:a16="http://schemas.microsoft.com/office/drawing/2014/main" id="{DFA2EA66-D33C-4518-B5F1-DD025BE6CC7E}"/>
              </a:ext>
            </a:extLst>
          </p:cNvPr>
          <p:cNvSpPr/>
          <p:nvPr/>
        </p:nvSpPr>
        <p:spPr>
          <a:xfrm>
            <a:off x="3538300" y="4536057"/>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Sg</a:t>
            </a:r>
          </a:p>
        </p:txBody>
      </p:sp>
      <p:sp>
        <p:nvSpPr>
          <p:cNvPr id="47" name="Diagrama de flujo: proceso 46">
            <a:extLst>
              <a:ext uri="{FF2B5EF4-FFF2-40B4-BE49-F238E27FC236}">
                <a16:creationId xmlns:a16="http://schemas.microsoft.com/office/drawing/2014/main" id="{C2575E68-F402-4B6D-A8C8-9755A232A157}"/>
              </a:ext>
            </a:extLst>
          </p:cNvPr>
          <p:cNvSpPr/>
          <p:nvPr/>
        </p:nvSpPr>
        <p:spPr>
          <a:xfrm>
            <a:off x="3538300"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Pr</a:t>
            </a:r>
          </a:p>
        </p:txBody>
      </p:sp>
      <p:sp>
        <p:nvSpPr>
          <p:cNvPr id="50" name="Diagrama de flujo: proceso 49">
            <a:extLst>
              <a:ext uri="{FF2B5EF4-FFF2-40B4-BE49-F238E27FC236}">
                <a16:creationId xmlns:a16="http://schemas.microsoft.com/office/drawing/2014/main" id="{003458D6-90F7-40CA-B46E-05C3BA515DA4}"/>
              </a:ext>
            </a:extLst>
          </p:cNvPr>
          <p:cNvSpPr/>
          <p:nvPr/>
        </p:nvSpPr>
        <p:spPr>
          <a:xfrm>
            <a:off x="3538300"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err="1">
                <a:solidFill>
                  <a:schemeClr val="tx1"/>
                </a:solidFill>
                <a:latin typeface="Louis George Cafe" pitchFamily="2" charset="-128"/>
                <a:ea typeface="Louis George Cafe" pitchFamily="2" charset="-128"/>
                <a:cs typeface="Louis George Cafe" pitchFamily="2" charset="-128"/>
              </a:rPr>
              <a:t>Pa</a:t>
            </a:r>
            <a:endParaRPr lang="es-MX" sz="2000" dirty="0">
              <a:solidFill>
                <a:schemeClr val="tx1"/>
              </a:solidFill>
              <a:latin typeface="Louis George Cafe" pitchFamily="2" charset="-128"/>
              <a:ea typeface="Louis George Cafe" pitchFamily="2" charset="-128"/>
              <a:cs typeface="Louis George Cafe" pitchFamily="2" charset="-128"/>
            </a:endParaRPr>
          </a:p>
        </p:txBody>
      </p:sp>
      <p:sp>
        <p:nvSpPr>
          <p:cNvPr id="52" name="Diagrama de flujo: proceso 51">
            <a:extLst>
              <a:ext uri="{FF2B5EF4-FFF2-40B4-BE49-F238E27FC236}">
                <a16:creationId xmlns:a16="http://schemas.microsoft.com/office/drawing/2014/main" id="{9A9AA8BD-9F42-495B-B013-1D331DD8D45B}"/>
              </a:ext>
            </a:extLst>
          </p:cNvPr>
          <p:cNvSpPr/>
          <p:nvPr/>
        </p:nvSpPr>
        <p:spPr>
          <a:xfrm>
            <a:off x="4121383" y="29192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Mn</a:t>
            </a:r>
          </a:p>
        </p:txBody>
      </p:sp>
      <p:sp>
        <p:nvSpPr>
          <p:cNvPr id="53" name="Diagrama de flujo: proceso 52">
            <a:extLst>
              <a:ext uri="{FF2B5EF4-FFF2-40B4-BE49-F238E27FC236}">
                <a16:creationId xmlns:a16="http://schemas.microsoft.com/office/drawing/2014/main" id="{4D3623D2-5FB4-417B-AA43-59FE5AB7145B}"/>
              </a:ext>
            </a:extLst>
          </p:cNvPr>
          <p:cNvSpPr/>
          <p:nvPr/>
        </p:nvSpPr>
        <p:spPr>
          <a:xfrm>
            <a:off x="4121023" y="34584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Tc</a:t>
            </a:r>
          </a:p>
        </p:txBody>
      </p:sp>
      <p:sp>
        <p:nvSpPr>
          <p:cNvPr id="54" name="Diagrama de flujo: proceso 53">
            <a:extLst>
              <a:ext uri="{FF2B5EF4-FFF2-40B4-BE49-F238E27FC236}">
                <a16:creationId xmlns:a16="http://schemas.microsoft.com/office/drawing/2014/main" id="{A6F96C47-D5A2-4AD7-8646-A2268F3923B9}"/>
              </a:ext>
            </a:extLst>
          </p:cNvPr>
          <p:cNvSpPr/>
          <p:nvPr/>
        </p:nvSpPr>
        <p:spPr>
          <a:xfrm>
            <a:off x="4121382" y="4000168"/>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Re</a:t>
            </a:r>
          </a:p>
        </p:txBody>
      </p:sp>
      <p:sp>
        <p:nvSpPr>
          <p:cNvPr id="55" name="Diagrama de flujo: proceso 54">
            <a:extLst>
              <a:ext uri="{FF2B5EF4-FFF2-40B4-BE49-F238E27FC236}">
                <a16:creationId xmlns:a16="http://schemas.microsoft.com/office/drawing/2014/main" id="{6A7CAB3A-FD06-4C04-95CF-E25DFC587A88}"/>
              </a:ext>
            </a:extLst>
          </p:cNvPr>
          <p:cNvSpPr/>
          <p:nvPr/>
        </p:nvSpPr>
        <p:spPr>
          <a:xfrm>
            <a:off x="4121381" y="4536057"/>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Bh</a:t>
            </a:r>
          </a:p>
        </p:txBody>
      </p:sp>
      <p:sp>
        <p:nvSpPr>
          <p:cNvPr id="56" name="Diagrama de flujo: proceso 55">
            <a:extLst>
              <a:ext uri="{FF2B5EF4-FFF2-40B4-BE49-F238E27FC236}">
                <a16:creationId xmlns:a16="http://schemas.microsoft.com/office/drawing/2014/main" id="{9E041744-92B0-45CB-9D3C-2653D9B86381}"/>
              </a:ext>
            </a:extLst>
          </p:cNvPr>
          <p:cNvSpPr/>
          <p:nvPr/>
        </p:nvSpPr>
        <p:spPr>
          <a:xfrm>
            <a:off x="4121381"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Nd</a:t>
            </a:r>
          </a:p>
        </p:txBody>
      </p:sp>
      <p:sp>
        <p:nvSpPr>
          <p:cNvPr id="59" name="Diagrama de flujo: proceso 58">
            <a:extLst>
              <a:ext uri="{FF2B5EF4-FFF2-40B4-BE49-F238E27FC236}">
                <a16:creationId xmlns:a16="http://schemas.microsoft.com/office/drawing/2014/main" id="{8CF74FF1-1BA4-4857-9E40-46679E07EA6E}"/>
              </a:ext>
            </a:extLst>
          </p:cNvPr>
          <p:cNvSpPr/>
          <p:nvPr/>
        </p:nvSpPr>
        <p:spPr>
          <a:xfrm>
            <a:off x="4121381"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U</a:t>
            </a:r>
          </a:p>
        </p:txBody>
      </p:sp>
      <p:sp>
        <p:nvSpPr>
          <p:cNvPr id="61" name="Diagrama de flujo: proceso 60">
            <a:extLst>
              <a:ext uri="{FF2B5EF4-FFF2-40B4-BE49-F238E27FC236}">
                <a16:creationId xmlns:a16="http://schemas.microsoft.com/office/drawing/2014/main" id="{72500E6F-60C6-45FE-A937-DC740A1A8281}"/>
              </a:ext>
            </a:extLst>
          </p:cNvPr>
          <p:cNvSpPr/>
          <p:nvPr/>
        </p:nvSpPr>
        <p:spPr>
          <a:xfrm>
            <a:off x="4704445" y="29192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Fe</a:t>
            </a:r>
          </a:p>
        </p:txBody>
      </p:sp>
      <p:sp>
        <p:nvSpPr>
          <p:cNvPr id="62" name="Diagrama de flujo: proceso 61">
            <a:extLst>
              <a:ext uri="{FF2B5EF4-FFF2-40B4-BE49-F238E27FC236}">
                <a16:creationId xmlns:a16="http://schemas.microsoft.com/office/drawing/2014/main" id="{86D2BB5C-9872-43DD-858E-572492D4CED0}"/>
              </a:ext>
            </a:extLst>
          </p:cNvPr>
          <p:cNvSpPr/>
          <p:nvPr/>
        </p:nvSpPr>
        <p:spPr>
          <a:xfrm>
            <a:off x="4704444" y="34584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Ru</a:t>
            </a:r>
          </a:p>
        </p:txBody>
      </p:sp>
      <p:sp>
        <p:nvSpPr>
          <p:cNvPr id="63" name="Diagrama de flujo: proceso 62">
            <a:extLst>
              <a:ext uri="{FF2B5EF4-FFF2-40B4-BE49-F238E27FC236}">
                <a16:creationId xmlns:a16="http://schemas.microsoft.com/office/drawing/2014/main" id="{DEC0AAFB-65E3-475E-AC75-01E91E5D420C}"/>
              </a:ext>
            </a:extLst>
          </p:cNvPr>
          <p:cNvSpPr/>
          <p:nvPr/>
        </p:nvSpPr>
        <p:spPr>
          <a:xfrm>
            <a:off x="4704444" y="4000168"/>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Os</a:t>
            </a:r>
          </a:p>
        </p:txBody>
      </p:sp>
      <p:sp>
        <p:nvSpPr>
          <p:cNvPr id="64" name="Diagrama de flujo: proceso 63">
            <a:extLst>
              <a:ext uri="{FF2B5EF4-FFF2-40B4-BE49-F238E27FC236}">
                <a16:creationId xmlns:a16="http://schemas.microsoft.com/office/drawing/2014/main" id="{968ECD01-B0C1-46F6-B92E-8DA5E0BECAE4}"/>
              </a:ext>
            </a:extLst>
          </p:cNvPr>
          <p:cNvSpPr/>
          <p:nvPr/>
        </p:nvSpPr>
        <p:spPr>
          <a:xfrm>
            <a:off x="4704443" y="4536057"/>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Hs</a:t>
            </a:r>
          </a:p>
        </p:txBody>
      </p:sp>
      <p:sp>
        <p:nvSpPr>
          <p:cNvPr id="65" name="Diagrama de flujo: proceso 64">
            <a:extLst>
              <a:ext uri="{FF2B5EF4-FFF2-40B4-BE49-F238E27FC236}">
                <a16:creationId xmlns:a16="http://schemas.microsoft.com/office/drawing/2014/main" id="{7A8D92BA-2BF8-49F7-964E-2A7CA0CB5C01}"/>
              </a:ext>
            </a:extLst>
          </p:cNvPr>
          <p:cNvSpPr/>
          <p:nvPr/>
        </p:nvSpPr>
        <p:spPr>
          <a:xfrm>
            <a:off x="4704443"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Pm</a:t>
            </a:r>
          </a:p>
        </p:txBody>
      </p:sp>
      <p:sp>
        <p:nvSpPr>
          <p:cNvPr id="68" name="Diagrama de flujo: proceso 67">
            <a:extLst>
              <a:ext uri="{FF2B5EF4-FFF2-40B4-BE49-F238E27FC236}">
                <a16:creationId xmlns:a16="http://schemas.microsoft.com/office/drawing/2014/main" id="{2A4C4596-DCFD-4819-B16A-E953D2A2C930}"/>
              </a:ext>
            </a:extLst>
          </p:cNvPr>
          <p:cNvSpPr/>
          <p:nvPr/>
        </p:nvSpPr>
        <p:spPr>
          <a:xfrm>
            <a:off x="4704443"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Np</a:t>
            </a:r>
          </a:p>
        </p:txBody>
      </p:sp>
      <p:sp>
        <p:nvSpPr>
          <p:cNvPr id="70" name="Diagrama de flujo: proceso 69">
            <a:extLst>
              <a:ext uri="{FF2B5EF4-FFF2-40B4-BE49-F238E27FC236}">
                <a16:creationId xmlns:a16="http://schemas.microsoft.com/office/drawing/2014/main" id="{8A61C0CD-8659-4A08-9EF4-9CA2F48E0BFE}"/>
              </a:ext>
            </a:extLst>
          </p:cNvPr>
          <p:cNvSpPr/>
          <p:nvPr/>
        </p:nvSpPr>
        <p:spPr>
          <a:xfrm>
            <a:off x="5287488" y="29192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Co</a:t>
            </a:r>
          </a:p>
        </p:txBody>
      </p:sp>
      <p:sp>
        <p:nvSpPr>
          <p:cNvPr id="71" name="Diagrama de flujo: proceso 70">
            <a:extLst>
              <a:ext uri="{FF2B5EF4-FFF2-40B4-BE49-F238E27FC236}">
                <a16:creationId xmlns:a16="http://schemas.microsoft.com/office/drawing/2014/main" id="{492DBA4D-65E8-4A07-ABC5-13E722A9DF0C}"/>
              </a:ext>
            </a:extLst>
          </p:cNvPr>
          <p:cNvSpPr/>
          <p:nvPr/>
        </p:nvSpPr>
        <p:spPr>
          <a:xfrm>
            <a:off x="5287487" y="34584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Rh</a:t>
            </a:r>
          </a:p>
        </p:txBody>
      </p:sp>
      <p:sp>
        <p:nvSpPr>
          <p:cNvPr id="72" name="Diagrama de flujo: proceso 71">
            <a:extLst>
              <a:ext uri="{FF2B5EF4-FFF2-40B4-BE49-F238E27FC236}">
                <a16:creationId xmlns:a16="http://schemas.microsoft.com/office/drawing/2014/main" id="{61A6ED41-AF28-4E0D-A779-F791066DE4EE}"/>
              </a:ext>
            </a:extLst>
          </p:cNvPr>
          <p:cNvSpPr/>
          <p:nvPr/>
        </p:nvSpPr>
        <p:spPr>
          <a:xfrm>
            <a:off x="5287487" y="4000168"/>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Ir</a:t>
            </a:r>
          </a:p>
        </p:txBody>
      </p:sp>
      <p:sp>
        <p:nvSpPr>
          <p:cNvPr id="73" name="Diagrama de flujo: proceso 72">
            <a:extLst>
              <a:ext uri="{FF2B5EF4-FFF2-40B4-BE49-F238E27FC236}">
                <a16:creationId xmlns:a16="http://schemas.microsoft.com/office/drawing/2014/main" id="{86686715-F819-4445-801A-B93CB31EC7C6}"/>
              </a:ext>
            </a:extLst>
          </p:cNvPr>
          <p:cNvSpPr/>
          <p:nvPr/>
        </p:nvSpPr>
        <p:spPr>
          <a:xfrm>
            <a:off x="5287486" y="4536057"/>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Mt</a:t>
            </a:r>
          </a:p>
        </p:txBody>
      </p:sp>
      <p:sp>
        <p:nvSpPr>
          <p:cNvPr id="74" name="Diagrama de flujo: proceso 73">
            <a:extLst>
              <a:ext uri="{FF2B5EF4-FFF2-40B4-BE49-F238E27FC236}">
                <a16:creationId xmlns:a16="http://schemas.microsoft.com/office/drawing/2014/main" id="{3475D8D8-34B9-4B82-94F5-D19BD0ACC90D}"/>
              </a:ext>
            </a:extLst>
          </p:cNvPr>
          <p:cNvSpPr/>
          <p:nvPr/>
        </p:nvSpPr>
        <p:spPr>
          <a:xfrm>
            <a:off x="5287486"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Sm</a:t>
            </a:r>
          </a:p>
        </p:txBody>
      </p:sp>
      <p:sp>
        <p:nvSpPr>
          <p:cNvPr id="77" name="Diagrama de flujo: proceso 76">
            <a:extLst>
              <a:ext uri="{FF2B5EF4-FFF2-40B4-BE49-F238E27FC236}">
                <a16:creationId xmlns:a16="http://schemas.microsoft.com/office/drawing/2014/main" id="{53265445-80EA-484C-8EA8-D437175E11D9}"/>
              </a:ext>
            </a:extLst>
          </p:cNvPr>
          <p:cNvSpPr/>
          <p:nvPr/>
        </p:nvSpPr>
        <p:spPr>
          <a:xfrm>
            <a:off x="5287486"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Pu</a:t>
            </a:r>
          </a:p>
        </p:txBody>
      </p:sp>
      <p:sp>
        <p:nvSpPr>
          <p:cNvPr id="79" name="Diagrama de flujo: proceso 78">
            <a:extLst>
              <a:ext uri="{FF2B5EF4-FFF2-40B4-BE49-F238E27FC236}">
                <a16:creationId xmlns:a16="http://schemas.microsoft.com/office/drawing/2014/main" id="{C9A999B4-FC20-4C31-85A5-C71BE4914EE6}"/>
              </a:ext>
            </a:extLst>
          </p:cNvPr>
          <p:cNvSpPr/>
          <p:nvPr/>
        </p:nvSpPr>
        <p:spPr>
          <a:xfrm>
            <a:off x="5870545" y="29192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Ni</a:t>
            </a:r>
          </a:p>
        </p:txBody>
      </p:sp>
      <p:sp>
        <p:nvSpPr>
          <p:cNvPr id="80" name="Diagrama de flujo: proceso 79">
            <a:extLst>
              <a:ext uri="{FF2B5EF4-FFF2-40B4-BE49-F238E27FC236}">
                <a16:creationId xmlns:a16="http://schemas.microsoft.com/office/drawing/2014/main" id="{DDB649C1-F81C-4BA0-8A72-07235F064BF3}"/>
              </a:ext>
            </a:extLst>
          </p:cNvPr>
          <p:cNvSpPr/>
          <p:nvPr/>
        </p:nvSpPr>
        <p:spPr>
          <a:xfrm>
            <a:off x="5870544" y="34584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Pd</a:t>
            </a:r>
          </a:p>
        </p:txBody>
      </p:sp>
      <p:sp>
        <p:nvSpPr>
          <p:cNvPr id="81" name="Diagrama de flujo: proceso 80">
            <a:extLst>
              <a:ext uri="{FF2B5EF4-FFF2-40B4-BE49-F238E27FC236}">
                <a16:creationId xmlns:a16="http://schemas.microsoft.com/office/drawing/2014/main" id="{0F34BE0B-0EA8-419F-8401-0DF7F7D00E9D}"/>
              </a:ext>
            </a:extLst>
          </p:cNvPr>
          <p:cNvSpPr/>
          <p:nvPr/>
        </p:nvSpPr>
        <p:spPr>
          <a:xfrm>
            <a:off x="5870544" y="4000168"/>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Pt</a:t>
            </a:r>
          </a:p>
        </p:txBody>
      </p:sp>
      <p:sp>
        <p:nvSpPr>
          <p:cNvPr id="82" name="Diagrama de flujo: proceso 81">
            <a:extLst>
              <a:ext uri="{FF2B5EF4-FFF2-40B4-BE49-F238E27FC236}">
                <a16:creationId xmlns:a16="http://schemas.microsoft.com/office/drawing/2014/main" id="{9F813BE8-0BE5-41D0-BD40-4330A1360C9B}"/>
              </a:ext>
            </a:extLst>
          </p:cNvPr>
          <p:cNvSpPr/>
          <p:nvPr/>
        </p:nvSpPr>
        <p:spPr>
          <a:xfrm>
            <a:off x="5870543" y="4536057"/>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err="1">
                <a:solidFill>
                  <a:srgbClr val="FF7575"/>
                </a:solidFill>
                <a:latin typeface="Louis George Cafe" pitchFamily="2" charset="-128"/>
                <a:ea typeface="Louis George Cafe" pitchFamily="2" charset="-128"/>
                <a:cs typeface="Louis George Cafe" pitchFamily="2" charset="-128"/>
              </a:rPr>
              <a:t>Ds</a:t>
            </a:r>
            <a:endParaRPr lang="es-MX" sz="2000" dirty="0">
              <a:solidFill>
                <a:srgbClr val="FF7575"/>
              </a:solidFill>
              <a:latin typeface="Louis George Cafe" pitchFamily="2" charset="-128"/>
              <a:ea typeface="Louis George Cafe" pitchFamily="2" charset="-128"/>
              <a:cs typeface="Louis George Cafe" pitchFamily="2" charset="-128"/>
            </a:endParaRPr>
          </a:p>
        </p:txBody>
      </p:sp>
      <p:sp>
        <p:nvSpPr>
          <p:cNvPr id="83" name="Diagrama de flujo: proceso 82">
            <a:extLst>
              <a:ext uri="{FF2B5EF4-FFF2-40B4-BE49-F238E27FC236}">
                <a16:creationId xmlns:a16="http://schemas.microsoft.com/office/drawing/2014/main" id="{718CAD61-5FAE-4CE4-9F7F-A47B3552094B}"/>
              </a:ext>
            </a:extLst>
          </p:cNvPr>
          <p:cNvSpPr/>
          <p:nvPr/>
        </p:nvSpPr>
        <p:spPr>
          <a:xfrm>
            <a:off x="5870543"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Eu</a:t>
            </a:r>
          </a:p>
        </p:txBody>
      </p:sp>
      <p:sp>
        <p:nvSpPr>
          <p:cNvPr id="86" name="Diagrama de flujo: proceso 85">
            <a:extLst>
              <a:ext uri="{FF2B5EF4-FFF2-40B4-BE49-F238E27FC236}">
                <a16:creationId xmlns:a16="http://schemas.microsoft.com/office/drawing/2014/main" id="{64F778CE-749E-4144-8AD4-D20CA5470D9A}"/>
              </a:ext>
            </a:extLst>
          </p:cNvPr>
          <p:cNvSpPr/>
          <p:nvPr/>
        </p:nvSpPr>
        <p:spPr>
          <a:xfrm>
            <a:off x="5870543"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Am</a:t>
            </a:r>
          </a:p>
        </p:txBody>
      </p:sp>
      <p:sp>
        <p:nvSpPr>
          <p:cNvPr id="88" name="Diagrama de flujo: proceso 87">
            <a:extLst>
              <a:ext uri="{FF2B5EF4-FFF2-40B4-BE49-F238E27FC236}">
                <a16:creationId xmlns:a16="http://schemas.microsoft.com/office/drawing/2014/main" id="{74DC2237-50BA-4AEA-9D44-48D343774A54}"/>
              </a:ext>
            </a:extLst>
          </p:cNvPr>
          <p:cNvSpPr/>
          <p:nvPr/>
        </p:nvSpPr>
        <p:spPr>
          <a:xfrm>
            <a:off x="6453583" y="29192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Cu</a:t>
            </a:r>
          </a:p>
        </p:txBody>
      </p:sp>
      <p:sp>
        <p:nvSpPr>
          <p:cNvPr id="89" name="Diagrama de flujo: proceso 88">
            <a:extLst>
              <a:ext uri="{FF2B5EF4-FFF2-40B4-BE49-F238E27FC236}">
                <a16:creationId xmlns:a16="http://schemas.microsoft.com/office/drawing/2014/main" id="{B59784E4-CB30-4FF8-B571-FF065A237733}"/>
              </a:ext>
            </a:extLst>
          </p:cNvPr>
          <p:cNvSpPr/>
          <p:nvPr/>
        </p:nvSpPr>
        <p:spPr>
          <a:xfrm>
            <a:off x="6453582" y="34584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Ag</a:t>
            </a:r>
          </a:p>
        </p:txBody>
      </p:sp>
      <p:sp>
        <p:nvSpPr>
          <p:cNvPr id="90" name="Diagrama de flujo: proceso 89">
            <a:extLst>
              <a:ext uri="{FF2B5EF4-FFF2-40B4-BE49-F238E27FC236}">
                <a16:creationId xmlns:a16="http://schemas.microsoft.com/office/drawing/2014/main" id="{825FE9FA-74AF-4436-B72E-EA670B60734C}"/>
              </a:ext>
            </a:extLst>
          </p:cNvPr>
          <p:cNvSpPr/>
          <p:nvPr/>
        </p:nvSpPr>
        <p:spPr>
          <a:xfrm>
            <a:off x="6453582" y="4000168"/>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Au</a:t>
            </a:r>
          </a:p>
        </p:txBody>
      </p:sp>
      <p:sp>
        <p:nvSpPr>
          <p:cNvPr id="91" name="Diagrama de flujo: proceso 90">
            <a:extLst>
              <a:ext uri="{FF2B5EF4-FFF2-40B4-BE49-F238E27FC236}">
                <a16:creationId xmlns:a16="http://schemas.microsoft.com/office/drawing/2014/main" id="{55EA364A-C74F-4964-B4E4-D0A06E25E8E7}"/>
              </a:ext>
            </a:extLst>
          </p:cNvPr>
          <p:cNvSpPr/>
          <p:nvPr/>
        </p:nvSpPr>
        <p:spPr>
          <a:xfrm>
            <a:off x="6453581" y="4536057"/>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Rg</a:t>
            </a:r>
          </a:p>
        </p:txBody>
      </p:sp>
      <p:sp>
        <p:nvSpPr>
          <p:cNvPr id="92" name="Diagrama de flujo: proceso 91">
            <a:extLst>
              <a:ext uri="{FF2B5EF4-FFF2-40B4-BE49-F238E27FC236}">
                <a16:creationId xmlns:a16="http://schemas.microsoft.com/office/drawing/2014/main" id="{4C55F7D2-DC24-41EF-831E-55B0939BD73C}"/>
              </a:ext>
            </a:extLst>
          </p:cNvPr>
          <p:cNvSpPr/>
          <p:nvPr/>
        </p:nvSpPr>
        <p:spPr>
          <a:xfrm>
            <a:off x="6453581"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Gd</a:t>
            </a:r>
          </a:p>
        </p:txBody>
      </p:sp>
      <p:sp>
        <p:nvSpPr>
          <p:cNvPr id="95" name="Diagrama de flujo: proceso 94">
            <a:extLst>
              <a:ext uri="{FF2B5EF4-FFF2-40B4-BE49-F238E27FC236}">
                <a16:creationId xmlns:a16="http://schemas.microsoft.com/office/drawing/2014/main" id="{2E4656BC-CE9B-4FBC-A5E5-5CAE4A78F91E}"/>
              </a:ext>
            </a:extLst>
          </p:cNvPr>
          <p:cNvSpPr/>
          <p:nvPr/>
        </p:nvSpPr>
        <p:spPr>
          <a:xfrm>
            <a:off x="6453581"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Cm</a:t>
            </a:r>
          </a:p>
        </p:txBody>
      </p:sp>
      <p:sp>
        <p:nvSpPr>
          <p:cNvPr id="97" name="Diagrama de flujo: proceso 96">
            <a:extLst>
              <a:ext uri="{FF2B5EF4-FFF2-40B4-BE49-F238E27FC236}">
                <a16:creationId xmlns:a16="http://schemas.microsoft.com/office/drawing/2014/main" id="{3F389BAA-FB15-4061-B9A9-2CF55D4B034B}"/>
              </a:ext>
            </a:extLst>
          </p:cNvPr>
          <p:cNvSpPr/>
          <p:nvPr/>
        </p:nvSpPr>
        <p:spPr>
          <a:xfrm>
            <a:off x="7036622" y="29192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Zn</a:t>
            </a:r>
          </a:p>
        </p:txBody>
      </p:sp>
      <p:sp>
        <p:nvSpPr>
          <p:cNvPr id="98" name="Diagrama de flujo: proceso 97">
            <a:extLst>
              <a:ext uri="{FF2B5EF4-FFF2-40B4-BE49-F238E27FC236}">
                <a16:creationId xmlns:a16="http://schemas.microsoft.com/office/drawing/2014/main" id="{14889D4B-E8DA-4B4B-B87D-670E47D8C886}"/>
              </a:ext>
            </a:extLst>
          </p:cNvPr>
          <p:cNvSpPr/>
          <p:nvPr/>
        </p:nvSpPr>
        <p:spPr>
          <a:xfrm>
            <a:off x="7036621" y="34584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Cd</a:t>
            </a:r>
          </a:p>
        </p:txBody>
      </p:sp>
      <p:sp>
        <p:nvSpPr>
          <p:cNvPr id="99" name="Diagrama de flujo: proceso 98">
            <a:extLst>
              <a:ext uri="{FF2B5EF4-FFF2-40B4-BE49-F238E27FC236}">
                <a16:creationId xmlns:a16="http://schemas.microsoft.com/office/drawing/2014/main" id="{0BAF67A6-823F-4F0C-B5E6-9F92D35A1DE1}"/>
              </a:ext>
            </a:extLst>
          </p:cNvPr>
          <p:cNvSpPr/>
          <p:nvPr/>
        </p:nvSpPr>
        <p:spPr>
          <a:xfrm>
            <a:off x="7036621" y="4000168"/>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accent5">
                    <a:lumMod val="75000"/>
                  </a:schemeClr>
                </a:solidFill>
                <a:latin typeface="Louis George Cafe" pitchFamily="2" charset="-128"/>
                <a:ea typeface="Louis George Cafe" pitchFamily="2" charset="-128"/>
                <a:cs typeface="Louis George Cafe" pitchFamily="2" charset="-128"/>
              </a:rPr>
              <a:t>Hg</a:t>
            </a:r>
          </a:p>
        </p:txBody>
      </p:sp>
      <p:sp>
        <p:nvSpPr>
          <p:cNvPr id="100" name="Diagrama de flujo: proceso 99">
            <a:extLst>
              <a:ext uri="{FF2B5EF4-FFF2-40B4-BE49-F238E27FC236}">
                <a16:creationId xmlns:a16="http://schemas.microsoft.com/office/drawing/2014/main" id="{9D414353-5FAC-41F1-AD93-36ADD8AAB634}"/>
              </a:ext>
            </a:extLst>
          </p:cNvPr>
          <p:cNvSpPr/>
          <p:nvPr/>
        </p:nvSpPr>
        <p:spPr>
          <a:xfrm>
            <a:off x="7036620" y="4536057"/>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Cn</a:t>
            </a:r>
          </a:p>
        </p:txBody>
      </p:sp>
      <p:sp>
        <p:nvSpPr>
          <p:cNvPr id="101" name="Diagrama de flujo: proceso 100">
            <a:extLst>
              <a:ext uri="{FF2B5EF4-FFF2-40B4-BE49-F238E27FC236}">
                <a16:creationId xmlns:a16="http://schemas.microsoft.com/office/drawing/2014/main" id="{DE4D61A2-925D-4434-95C0-3DD3183A3728}"/>
              </a:ext>
            </a:extLst>
          </p:cNvPr>
          <p:cNvSpPr/>
          <p:nvPr/>
        </p:nvSpPr>
        <p:spPr>
          <a:xfrm>
            <a:off x="7036620"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Tb</a:t>
            </a:r>
          </a:p>
        </p:txBody>
      </p:sp>
      <p:sp>
        <p:nvSpPr>
          <p:cNvPr id="104" name="Diagrama de flujo: proceso 103">
            <a:extLst>
              <a:ext uri="{FF2B5EF4-FFF2-40B4-BE49-F238E27FC236}">
                <a16:creationId xmlns:a16="http://schemas.microsoft.com/office/drawing/2014/main" id="{89DAC813-C100-4A35-AD9D-017AD15980A9}"/>
              </a:ext>
            </a:extLst>
          </p:cNvPr>
          <p:cNvSpPr/>
          <p:nvPr/>
        </p:nvSpPr>
        <p:spPr>
          <a:xfrm>
            <a:off x="7036620"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Bk</a:t>
            </a:r>
          </a:p>
        </p:txBody>
      </p:sp>
      <p:sp>
        <p:nvSpPr>
          <p:cNvPr id="105" name="Diagrama de flujo: proceso 104">
            <a:extLst>
              <a:ext uri="{FF2B5EF4-FFF2-40B4-BE49-F238E27FC236}">
                <a16:creationId xmlns:a16="http://schemas.microsoft.com/office/drawing/2014/main" id="{6CEC697F-FFD8-4F79-86F8-55B87BE25A08}"/>
              </a:ext>
            </a:extLst>
          </p:cNvPr>
          <p:cNvSpPr/>
          <p:nvPr/>
        </p:nvSpPr>
        <p:spPr>
          <a:xfrm>
            <a:off x="7619655" y="2380086"/>
            <a:ext cx="583095" cy="540026"/>
          </a:xfrm>
          <a:prstGeom prst="flowChartProcess">
            <a:avLst/>
          </a:prstGeom>
          <a:solidFill>
            <a:schemeClr val="accent6">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Al</a:t>
            </a:r>
          </a:p>
        </p:txBody>
      </p:sp>
      <p:sp>
        <p:nvSpPr>
          <p:cNvPr id="106" name="Diagrama de flujo: proceso 105">
            <a:extLst>
              <a:ext uri="{FF2B5EF4-FFF2-40B4-BE49-F238E27FC236}">
                <a16:creationId xmlns:a16="http://schemas.microsoft.com/office/drawing/2014/main" id="{E69BAEED-3F9A-423F-8459-3A7ECDAA46C1}"/>
              </a:ext>
            </a:extLst>
          </p:cNvPr>
          <p:cNvSpPr/>
          <p:nvPr/>
        </p:nvSpPr>
        <p:spPr>
          <a:xfrm>
            <a:off x="7619655" y="2919286"/>
            <a:ext cx="583095" cy="540026"/>
          </a:xfrm>
          <a:prstGeom prst="flowChartProcess">
            <a:avLst/>
          </a:prstGeom>
          <a:solidFill>
            <a:schemeClr val="accent6">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Ga</a:t>
            </a:r>
          </a:p>
        </p:txBody>
      </p:sp>
      <p:sp>
        <p:nvSpPr>
          <p:cNvPr id="107" name="Diagrama de flujo: proceso 106">
            <a:extLst>
              <a:ext uri="{FF2B5EF4-FFF2-40B4-BE49-F238E27FC236}">
                <a16:creationId xmlns:a16="http://schemas.microsoft.com/office/drawing/2014/main" id="{BC39D36B-27A5-4091-A985-AE6986CF1D72}"/>
              </a:ext>
            </a:extLst>
          </p:cNvPr>
          <p:cNvSpPr/>
          <p:nvPr/>
        </p:nvSpPr>
        <p:spPr>
          <a:xfrm>
            <a:off x="7619654" y="3458486"/>
            <a:ext cx="583095" cy="540026"/>
          </a:xfrm>
          <a:prstGeom prst="flowChartProcess">
            <a:avLst/>
          </a:prstGeom>
          <a:solidFill>
            <a:schemeClr val="accent6">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In</a:t>
            </a:r>
          </a:p>
        </p:txBody>
      </p:sp>
      <p:sp>
        <p:nvSpPr>
          <p:cNvPr id="108" name="Diagrama de flujo: proceso 107">
            <a:extLst>
              <a:ext uri="{FF2B5EF4-FFF2-40B4-BE49-F238E27FC236}">
                <a16:creationId xmlns:a16="http://schemas.microsoft.com/office/drawing/2014/main" id="{BF12C7DF-1674-4B0C-AB79-4D19F212A7CD}"/>
              </a:ext>
            </a:extLst>
          </p:cNvPr>
          <p:cNvSpPr/>
          <p:nvPr/>
        </p:nvSpPr>
        <p:spPr>
          <a:xfrm>
            <a:off x="7619654" y="4000168"/>
            <a:ext cx="583095" cy="540026"/>
          </a:xfrm>
          <a:prstGeom prst="flowChartProcess">
            <a:avLst/>
          </a:prstGeom>
          <a:solidFill>
            <a:schemeClr val="accent6">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Tl</a:t>
            </a:r>
          </a:p>
        </p:txBody>
      </p:sp>
      <p:sp>
        <p:nvSpPr>
          <p:cNvPr id="109" name="Diagrama de flujo: proceso 108">
            <a:extLst>
              <a:ext uri="{FF2B5EF4-FFF2-40B4-BE49-F238E27FC236}">
                <a16:creationId xmlns:a16="http://schemas.microsoft.com/office/drawing/2014/main" id="{8F057189-5C0F-4816-A76E-6EFA168C5130}"/>
              </a:ext>
            </a:extLst>
          </p:cNvPr>
          <p:cNvSpPr/>
          <p:nvPr/>
        </p:nvSpPr>
        <p:spPr>
          <a:xfrm>
            <a:off x="7619653" y="4536057"/>
            <a:ext cx="583095" cy="540026"/>
          </a:xfrm>
          <a:prstGeom prst="flowChartProcess">
            <a:avLst/>
          </a:prstGeom>
          <a:solidFill>
            <a:srgbClr val="5F5F5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err="1">
                <a:solidFill>
                  <a:srgbClr val="FF7575"/>
                </a:solidFill>
                <a:latin typeface="Louis George Cafe" pitchFamily="2" charset="-128"/>
                <a:ea typeface="Louis George Cafe" pitchFamily="2" charset="-128"/>
                <a:cs typeface="Louis George Cafe" pitchFamily="2" charset="-128"/>
              </a:rPr>
              <a:t>Nh</a:t>
            </a:r>
            <a:endParaRPr lang="es-MX" sz="2000" dirty="0">
              <a:solidFill>
                <a:srgbClr val="FF7575"/>
              </a:solidFill>
              <a:latin typeface="Louis George Cafe" pitchFamily="2" charset="-128"/>
              <a:ea typeface="Louis George Cafe" pitchFamily="2" charset="-128"/>
              <a:cs typeface="Louis George Cafe" pitchFamily="2" charset="-128"/>
            </a:endParaRPr>
          </a:p>
        </p:txBody>
      </p:sp>
      <p:sp>
        <p:nvSpPr>
          <p:cNvPr id="110" name="Diagrama de flujo: proceso 109">
            <a:extLst>
              <a:ext uri="{FF2B5EF4-FFF2-40B4-BE49-F238E27FC236}">
                <a16:creationId xmlns:a16="http://schemas.microsoft.com/office/drawing/2014/main" id="{D2733F3C-5A92-4FEA-9975-1B4985E43D89}"/>
              </a:ext>
            </a:extLst>
          </p:cNvPr>
          <p:cNvSpPr/>
          <p:nvPr/>
        </p:nvSpPr>
        <p:spPr>
          <a:xfrm>
            <a:off x="7619653"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Dy</a:t>
            </a:r>
          </a:p>
        </p:txBody>
      </p:sp>
      <p:sp>
        <p:nvSpPr>
          <p:cNvPr id="111" name="Diagrama de flujo: proceso 110">
            <a:extLst>
              <a:ext uri="{FF2B5EF4-FFF2-40B4-BE49-F238E27FC236}">
                <a16:creationId xmlns:a16="http://schemas.microsoft.com/office/drawing/2014/main" id="{D42A448D-45D8-45D3-9E16-A63159DD5A39}"/>
              </a:ext>
            </a:extLst>
          </p:cNvPr>
          <p:cNvSpPr/>
          <p:nvPr/>
        </p:nvSpPr>
        <p:spPr>
          <a:xfrm>
            <a:off x="7619656" y="1858283"/>
            <a:ext cx="583095" cy="540026"/>
          </a:xfrm>
          <a:prstGeom prst="flowChartProcess">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B</a:t>
            </a:r>
          </a:p>
        </p:txBody>
      </p:sp>
      <p:sp>
        <p:nvSpPr>
          <p:cNvPr id="113" name="Diagrama de flujo: proceso 112">
            <a:extLst>
              <a:ext uri="{FF2B5EF4-FFF2-40B4-BE49-F238E27FC236}">
                <a16:creationId xmlns:a16="http://schemas.microsoft.com/office/drawing/2014/main" id="{1DDBC205-1339-4E00-93B2-816BE44F230E}"/>
              </a:ext>
            </a:extLst>
          </p:cNvPr>
          <p:cNvSpPr/>
          <p:nvPr/>
        </p:nvSpPr>
        <p:spPr>
          <a:xfrm>
            <a:off x="7619653"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Cf</a:t>
            </a:r>
          </a:p>
        </p:txBody>
      </p:sp>
      <p:sp>
        <p:nvSpPr>
          <p:cNvPr id="114" name="Diagrama de flujo: proceso 113">
            <a:extLst>
              <a:ext uri="{FF2B5EF4-FFF2-40B4-BE49-F238E27FC236}">
                <a16:creationId xmlns:a16="http://schemas.microsoft.com/office/drawing/2014/main" id="{9E45E614-7496-4F20-A245-2CCCBA853E74}"/>
              </a:ext>
            </a:extLst>
          </p:cNvPr>
          <p:cNvSpPr/>
          <p:nvPr/>
        </p:nvSpPr>
        <p:spPr>
          <a:xfrm>
            <a:off x="8202689" y="2380086"/>
            <a:ext cx="583095" cy="540026"/>
          </a:xfrm>
          <a:prstGeom prst="flowChartProcess">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Si</a:t>
            </a:r>
          </a:p>
        </p:txBody>
      </p:sp>
      <p:sp>
        <p:nvSpPr>
          <p:cNvPr id="115" name="Diagrama de flujo: proceso 114">
            <a:extLst>
              <a:ext uri="{FF2B5EF4-FFF2-40B4-BE49-F238E27FC236}">
                <a16:creationId xmlns:a16="http://schemas.microsoft.com/office/drawing/2014/main" id="{6B2F88EB-67F4-4796-AA42-AF1C8B450701}"/>
              </a:ext>
            </a:extLst>
          </p:cNvPr>
          <p:cNvSpPr/>
          <p:nvPr/>
        </p:nvSpPr>
        <p:spPr>
          <a:xfrm>
            <a:off x="8202689" y="2919286"/>
            <a:ext cx="583095" cy="540026"/>
          </a:xfrm>
          <a:prstGeom prst="flowChartProcess">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Ge</a:t>
            </a:r>
          </a:p>
        </p:txBody>
      </p:sp>
      <p:sp>
        <p:nvSpPr>
          <p:cNvPr id="116" name="Diagrama de flujo: proceso 115">
            <a:extLst>
              <a:ext uri="{FF2B5EF4-FFF2-40B4-BE49-F238E27FC236}">
                <a16:creationId xmlns:a16="http://schemas.microsoft.com/office/drawing/2014/main" id="{A7CA2A60-FEFD-4833-8DFA-E61BC147FCC3}"/>
              </a:ext>
            </a:extLst>
          </p:cNvPr>
          <p:cNvSpPr/>
          <p:nvPr/>
        </p:nvSpPr>
        <p:spPr>
          <a:xfrm>
            <a:off x="8202688" y="3458486"/>
            <a:ext cx="583095" cy="540026"/>
          </a:xfrm>
          <a:prstGeom prst="flowChartProcess">
            <a:avLst/>
          </a:prstGeom>
          <a:solidFill>
            <a:schemeClr val="accent6">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Sn</a:t>
            </a:r>
          </a:p>
        </p:txBody>
      </p:sp>
      <p:sp>
        <p:nvSpPr>
          <p:cNvPr id="117" name="Diagrama de flujo: proceso 116">
            <a:extLst>
              <a:ext uri="{FF2B5EF4-FFF2-40B4-BE49-F238E27FC236}">
                <a16:creationId xmlns:a16="http://schemas.microsoft.com/office/drawing/2014/main" id="{22ED6140-B5C3-48F4-9010-CFB8D3D21571}"/>
              </a:ext>
            </a:extLst>
          </p:cNvPr>
          <p:cNvSpPr/>
          <p:nvPr/>
        </p:nvSpPr>
        <p:spPr>
          <a:xfrm>
            <a:off x="8202688" y="4000168"/>
            <a:ext cx="583095" cy="540026"/>
          </a:xfrm>
          <a:prstGeom prst="flowChartProcess">
            <a:avLst/>
          </a:prstGeom>
          <a:solidFill>
            <a:schemeClr val="accent6">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Pb</a:t>
            </a:r>
          </a:p>
        </p:txBody>
      </p:sp>
      <p:sp>
        <p:nvSpPr>
          <p:cNvPr id="118" name="Diagrama de flujo: proceso 117">
            <a:extLst>
              <a:ext uri="{FF2B5EF4-FFF2-40B4-BE49-F238E27FC236}">
                <a16:creationId xmlns:a16="http://schemas.microsoft.com/office/drawing/2014/main" id="{D2876485-75F2-48B7-81B7-48734B830A6F}"/>
              </a:ext>
            </a:extLst>
          </p:cNvPr>
          <p:cNvSpPr/>
          <p:nvPr/>
        </p:nvSpPr>
        <p:spPr>
          <a:xfrm>
            <a:off x="8202687" y="4536057"/>
            <a:ext cx="583095" cy="540026"/>
          </a:xfrm>
          <a:prstGeom prst="flowChartProcess">
            <a:avLst/>
          </a:prstGeom>
          <a:solidFill>
            <a:srgbClr val="5F5F5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err="1">
                <a:solidFill>
                  <a:srgbClr val="FF7575"/>
                </a:solidFill>
                <a:latin typeface="Louis George Cafe" pitchFamily="2" charset="-128"/>
                <a:ea typeface="Louis George Cafe" pitchFamily="2" charset="-128"/>
                <a:cs typeface="Louis George Cafe" pitchFamily="2" charset="-128"/>
              </a:rPr>
              <a:t>Fl</a:t>
            </a:r>
            <a:endParaRPr lang="es-MX" sz="2000" dirty="0">
              <a:solidFill>
                <a:srgbClr val="FF7575"/>
              </a:solidFill>
              <a:latin typeface="Louis George Cafe" pitchFamily="2" charset="-128"/>
              <a:ea typeface="Louis George Cafe" pitchFamily="2" charset="-128"/>
              <a:cs typeface="Louis George Cafe" pitchFamily="2" charset="-128"/>
            </a:endParaRPr>
          </a:p>
        </p:txBody>
      </p:sp>
      <p:sp>
        <p:nvSpPr>
          <p:cNvPr id="119" name="Diagrama de flujo: proceso 118">
            <a:extLst>
              <a:ext uri="{FF2B5EF4-FFF2-40B4-BE49-F238E27FC236}">
                <a16:creationId xmlns:a16="http://schemas.microsoft.com/office/drawing/2014/main" id="{8323D10A-DB13-4287-9553-D2E66AD5BD05}"/>
              </a:ext>
            </a:extLst>
          </p:cNvPr>
          <p:cNvSpPr/>
          <p:nvPr/>
        </p:nvSpPr>
        <p:spPr>
          <a:xfrm>
            <a:off x="8202687"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Ho</a:t>
            </a:r>
          </a:p>
        </p:txBody>
      </p:sp>
      <p:sp>
        <p:nvSpPr>
          <p:cNvPr id="122" name="Diagrama de flujo: proceso 121">
            <a:extLst>
              <a:ext uri="{FF2B5EF4-FFF2-40B4-BE49-F238E27FC236}">
                <a16:creationId xmlns:a16="http://schemas.microsoft.com/office/drawing/2014/main" id="{0060A850-289E-4E87-9BFC-BE93CFDF4FB9}"/>
              </a:ext>
            </a:extLst>
          </p:cNvPr>
          <p:cNvSpPr/>
          <p:nvPr/>
        </p:nvSpPr>
        <p:spPr>
          <a:xfrm>
            <a:off x="8202687"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Es</a:t>
            </a:r>
          </a:p>
        </p:txBody>
      </p:sp>
      <p:sp>
        <p:nvSpPr>
          <p:cNvPr id="123" name="Diagrama de flujo: proceso 122">
            <a:extLst>
              <a:ext uri="{FF2B5EF4-FFF2-40B4-BE49-F238E27FC236}">
                <a16:creationId xmlns:a16="http://schemas.microsoft.com/office/drawing/2014/main" id="{877ADFBF-588C-4DAC-8055-FA68F2578CF4}"/>
              </a:ext>
            </a:extLst>
          </p:cNvPr>
          <p:cNvSpPr/>
          <p:nvPr/>
        </p:nvSpPr>
        <p:spPr>
          <a:xfrm>
            <a:off x="8785717" y="2380086"/>
            <a:ext cx="583095" cy="540026"/>
          </a:xfrm>
          <a:prstGeom prst="flowChartProcess">
            <a:avLst/>
          </a:prstGeom>
          <a:solidFill>
            <a:schemeClr val="accent1">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P</a:t>
            </a:r>
          </a:p>
        </p:txBody>
      </p:sp>
      <p:sp>
        <p:nvSpPr>
          <p:cNvPr id="124" name="Diagrama de flujo: proceso 123">
            <a:extLst>
              <a:ext uri="{FF2B5EF4-FFF2-40B4-BE49-F238E27FC236}">
                <a16:creationId xmlns:a16="http://schemas.microsoft.com/office/drawing/2014/main" id="{F6BB39FB-3139-4585-B44F-75CDA4F14CDA}"/>
              </a:ext>
            </a:extLst>
          </p:cNvPr>
          <p:cNvSpPr/>
          <p:nvPr/>
        </p:nvSpPr>
        <p:spPr>
          <a:xfrm>
            <a:off x="8785717" y="2919286"/>
            <a:ext cx="583095" cy="540026"/>
          </a:xfrm>
          <a:prstGeom prst="flowChartProcess">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As</a:t>
            </a:r>
          </a:p>
        </p:txBody>
      </p:sp>
      <p:sp>
        <p:nvSpPr>
          <p:cNvPr id="125" name="Diagrama de flujo: proceso 124">
            <a:extLst>
              <a:ext uri="{FF2B5EF4-FFF2-40B4-BE49-F238E27FC236}">
                <a16:creationId xmlns:a16="http://schemas.microsoft.com/office/drawing/2014/main" id="{9FCCB8D9-8251-494D-AB2D-8AEAE943134E}"/>
              </a:ext>
            </a:extLst>
          </p:cNvPr>
          <p:cNvSpPr/>
          <p:nvPr/>
        </p:nvSpPr>
        <p:spPr>
          <a:xfrm>
            <a:off x="8785716" y="3458486"/>
            <a:ext cx="583095" cy="540026"/>
          </a:xfrm>
          <a:prstGeom prst="flowChartProcess">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Sb</a:t>
            </a:r>
          </a:p>
        </p:txBody>
      </p:sp>
      <p:sp>
        <p:nvSpPr>
          <p:cNvPr id="126" name="Diagrama de flujo: proceso 125">
            <a:extLst>
              <a:ext uri="{FF2B5EF4-FFF2-40B4-BE49-F238E27FC236}">
                <a16:creationId xmlns:a16="http://schemas.microsoft.com/office/drawing/2014/main" id="{2F2E8469-4102-4D37-A2A4-17068790E618}"/>
              </a:ext>
            </a:extLst>
          </p:cNvPr>
          <p:cNvSpPr/>
          <p:nvPr/>
        </p:nvSpPr>
        <p:spPr>
          <a:xfrm>
            <a:off x="8785716" y="4000168"/>
            <a:ext cx="583095" cy="540026"/>
          </a:xfrm>
          <a:prstGeom prst="flowChartProcess">
            <a:avLst/>
          </a:prstGeom>
          <a:solidFill>
            <a:schemeClr val="accent6">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Bi</a:t>
            </a:r>
          </a:p>
        </p:txBody>
      </p:sp>
      <p:sp>
        <p:nvSpPr>
          <p:cNvPr id="127" name="Diagrama de flujo: proceso 126">
            <a:extLst>
              <a:ext uri="{FF2B5EF4-FFF2-40B4-BE49-F238E27FC236}">
                <a16:creationId xmlns:a16="http://schemas.microsoft.com/office/drawing/2014/main" id="{CC887345-4168-43AC-A9BC-1301F2D3EB47}"/>
              </a:ext>
            </a:extLst>
          </p:cNvPr>
          <p:cNvSpPr/>
          <p:nvPr/>
        </p:nvSpPr>
        <p:spPr>
          <a:xfrm>
            <a:off x="8785715" y="4536057"/>
            <a:ext cx="583095" cy="540026"/>
          </a:xfrm>
          <a:prstGeom prst="flowChartProcess">
            <a:avLst/>
          </a:prstGeom>
          <a:solidFill>
            <a:srgbClr val="5F5F5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Mc</a:t>
            </a:r>
          </a:p>
        </p:txBody>
      </p:sp>
      <p:sp>
        <p:nvSpPr>
          <p:cNvPr id="128" name="Diagrama de flujo: proceso 127">
            <a:extLst>
              <a:ext uri="{FF2B5EF4-FFF2-40B4-BE49-F238E27FC236}">
                <a16:creationId xmlns:a16="http://schemas.microsoft.com/office/drawing/2014/main" id="{D912B7EF-6AA2-4B32-B639-0E7FA73DA271}"/>
              </a:ext>
            </a:extLst>
          </p:cNvPr>
          <p:cNvSpPr/>
          <p:nvPr/>
        </p:nvSpPr>
        <p:spPr>
          <a:xfrm>
            <a:off x="8785715"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Er</a:t>
            </a:r>
          </a:p>
        </p:txBody>
      </p:sp>
      <p:sp>
        <p:nvSpPr>
          <p:cNvPr id="129" name="Diagrama de flujo: proceso 128">
            <a:extLst>
              <a:ext uri="{FF2B5EF4-FFF2-40B4-BE49-F238E27FC236}">
                <a16:creationId xmlns:a16="http://schemas.microsoft.com/office/drawing/2014/main" id="{A911141E-071F-468F-BE84-B295921713BD}"/>
              </a:ext>
            </a:extLst>
          </p:cNvPr>
          <p:cNvSpPr/>
          <p:nvPr/>
        </p:nvSpPr>
        <p:spPr>
          <a:xfrm>
            <a:off x="8785718" y="1858283"/>
            <a:ext cx="583095" cy="540026"/>
          </a:xfrm>
          <a:prstGeom prst="flowChartProcess">
            <a:avLst/>
          </a:prstGeom>
          <a:solidFill>
            <a:schemeClr val="accent1">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bg1"/>
                </a:solidFill>
                <a:latin typeface="Louis George Cafe" pitchFamily="2" charset="-128"/>
                <a:ea typeface="Louis George Cafe" pitchFamily="2" charset="-128"/>
                <a:cs typeface="Louis George Cafe" pitchFamily="2" charset="-128"/>
              </a:rPr>
              <a:t>N</a:t>
            </a:r>
          </a:p>
        </p:txBody>
      </p:sp>
      <p:sp>
        <p:nvSpPr>
          <p:cNvPr id="131" name="Diagrama de flujo: proceso 130">
            <a:extLst>
              <a:ext uri="{FF2B5EF4-FFF2-40B4-BE49-F238E27FC236}">
                <a16:creationId xmlns:a16="http://schemas.microsoft.com/office/drawing/2014/main" id="{1B27C77B-4EC5-49CC-BF48-660923F2A15B}"/>
              </a:ext>
            </a:extLst>
          </p:cNvPr>
          <p:cNvSpPr/>
          <p:nvPr/>
        </p:nvSpPr>
        <p:spPr>
          <a:xfrm>
            <a:off x="8785715"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Fm</a:t>
            </a:r>
          </a:p>
        </p:txBody>
      </p:sp>
      <p:sp>
        <p:nvSpPr>
          <p:cNvPr id="132" name="Diagrama de flujo: proceso 131">
            <a:extLst>
              <a:ext uri="{FF2B5EF4-FFF2-40B4-BE49-F238E27FC236}">
                <a16:creationId xmlns:a16="http://schemas.microsoft.com/office/drawing/2014/main" id="{B0D77018-C924-45BA-84C4-3F6FAB67F654}"/>
              </a:ext>
            </a:extLst>
          </p:cNvPr>
          <p:cNvSpPr/>
          <p:nvPr/>
        </p:nvSpPr>
        <p:spPr>
          <a:xfrm>
            <a:off x="622855" y="2380086"/>
            <a:ext cx="583095" cy="540026"/>
          </a:xfrm>
          <a:prstGeom prst="flowChartProcess">
            <a:avLst/>
          </a:prstGeom>
          <a:solidFill>
            <a:srgbClr val="FFCC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err="1">
                <a:solidFill>
                  <a:schemeClr val="tx1"/>
                </a:solidFill>
                <a:latin typeface="Louis George Cafe" pitchFamily="2" charset="-128"/>
                <a:ea typeface="Louis George Cafe" pitchFamily="2" charset="-128"/>
                <a:cs typeface="Louis George Cafe" pitchFamily="2" charset="-128"/>
              </a:rPr>
              <a:t>Na</a:t>
            </a:r>
            <a:endParaRPr lang="es-MX" sz="2000" dirty="0">
              <a:solidFill>
                <a:schemeClr val="tx1"/>
              </a:solidFill>
              <a:latin typeface="Louis George Cafe" pitchFamily="2" charset="-128"/>
              <a:ea typeface="Louis George Cafe" pitchFamily="2" charset="-128"/>
              <a:cs typeface="Louis George Cafe" pitchFamily="2" charset="-128"/>
            </a:endParaRPr>
          </a:p>
        </p:txBody>
      </p:sp>
      <p:sp>
        <p:nvSpPr>
          <p:cNvPr id="133" name="Diagrama de flujo: proceso 132">
            <a:extLst>
              <a:ext uri="{FF2B5EF4-FFF2-40B4-BE49-F238E27FC236}">
                <a16:creationId xmlns:a16="http://schemas.microsoft.com/office/drawing/2014/main" id="{9B521764-71E5-4B61-A95C-B7F8D03CA42C}"/>
              </a:ext>
            </a:extLst>
          </p:cNvPr>
          <p:cNvSpPr/>
          <p:nvPr/>
        </p:nvSpPr>
        <p:spPr>
          <a:xfrm>
            <a:off x="622855" y="2919286"/>
            <a:ext cx="583095" cy="540026"/>
          </a:xfrm>
          <a:prstGeom prst="flowChartProcess">
            <a:avLst/>
          </a:prstGeom>
          <a:solidFill>
            <a:srgbClr val="FFCC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K</a:t>
            </a:r>
          </a:p>
        </p:txBody>
      </p:sp>
      <p:sp>
        <p:nvSpPr>
          <p:cNvPr id="134" name="Diagrama de flujo: proceso 133">
            <a:extLst>
              <a:ext uri="{FF2B5EF4-FFF2-40B4-BE49-F238E27FC236}">
                <a16:creationId xmlns:a16="http://schemas.microsoft.com/office/drawing/2014/main" id="{3E7B8418-77C0-4163-BF0C-72FA1C56A288}"/>
              </a:ext>
            </a:extLst>
          </p:cNvPr>
          <p:cNvSpPr/>
          <p:nvPr/>
        </p:nvSpPr>
        <p:spPr>
          <a:xfrm>
            <a:off x="622854" y="3458486"/>
            <a:ext cx="583095" cy="540026"/>
          </a:xfrm>
          <a:prstGeom prst="flowChartProcess">
            <a:avLst/>
          </a:prstGeom>
          <a:solidFill>
            <a:srgbClr val="FFCC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Rb</a:t>
            </a:r>
          </a:p>
        </p:txBody>
      </p:sp>
      <p:sp>
        <p:nvSpPr>
          <p:cNvPr id="135" name="Diagrama de flujo: proceso 134">
            <a:extLst>
              <a:ext uri="{FF2B5EF4-FFF2-40B4-BE49-F238E27FC236}">
                <a16:creationId xmlns:a16="http://schemas.microsoft.com/office/drawing/2014/main" id="{5D6E02AB-4FF4-4FCC-B15D-086E92E7E048}"/>
              </a:ext>
            </a:extLst>
          </p:cNvPr>
          <p:cNvSpPr/>
          <p:nvPr/>
        </p:nvSpPr>
        <p:spPr>
          <a:xfrm>
            <a:off x="622852" y="4000168"/>
            <a:ext cx="583095" cy="540026"/>
          </a:xfrm>
          <a:prstGeom prst="flowChartProcess">
            <a:avLst/>
          </a:prstGeom>
          <a:solidFill>
            <a:srgbClr val="FFCC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Cs</a:t>
            </a:r>
          </a:p>
        </p:txBody>
      </p:sp>
      <p:sp>
        <p:nvSpPr>
          <p:cNvPr id="136" name="Diagrama de flujo: proceso 135">
            <a:extLst>
              <a:ext uri="{FF2B5EF4-FFF2-40B4-BE49-F238E27FC236}">
                <a16:creationId xmlns:a16="http://schemas.microsoft.com/office/drawing/2014/main" id="{D134542E-6B29-4C2B-BAD5-104F3CAE404C}"/>
              </a:ext>
            </a:extLst>
          </p:cNvPr>
          <p:cNvSpPr/>
          <p:nvPr/>
        </p:nvSpPr>
        <p:spPr>
          <a:xfrm>
            <a:off x="622853" y="4536057"/>
            <a:ext cx="583095" cy="540026"/>
          </a:xfrm>
          <a:prstGeom prst="flowChartProcess">
            <a:avLst/>
          </a:prstGeom>
          <a:solidFill>
            <a:srgbClr val="FFCC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Fr</a:t>
            </a:r>
          </a:p>
        </p:txBody>
      </p:sp>
      <p:sp>
        <p:nvSpPr>
          <p:cNvPr id="138" name="Diagrama de flujo: proceso 137">
            <a:extLst>
              <a:ext uri="{FF2B5EF4-FFF2-40B4-BE49-F238E27FC236}">
                <a16:creationId xmlns:a16="http://schemas.microsoft.com/office/drawing/2014/main" id="{D69BC99C-26BB-4DCD-9DD2-02D1305B7BB7}"/>
              </a:ext>
            </a:extLst>
          </p:cNvPr>
          <p:cNvSpPr/>
          <p:nvPr/>
        </p:nvSpPr>
        <p:spPr>
          <a:xfrm>
            <a:off x="622856" y="1858283"/>
            <a:ext cx="583095" cy="540026"/>
          </a:xfrm>
          <a:prstGeom prst="flowChartProcess">
            <a:avLst/>
          </a:prstGeom>
          <a:solidFill>
            <a:srgbClr val="FFCC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Li</a:t>
            </a:r>
          </a:p>
        </p:txBody>
      </p:sp>
      <p:sp>
        <p:nvSpPr>
          <p:cNvPr id="141" name="Diagrama de flujo: proceso 140">
            <a:extLst>
              <a:ext uri="{FF2B5EF4-FFF2-40B4-BE49-F238E27FC236}">
                <a16:creationId xmlns:a16="http://schemas.microsoft.com/office/drawing/2014/main" id="{B87770CD-E2CA-4910-88DE-7D2CA9910C2D}"/>
              </a:ext>
            </a:extLst>
          </p:cNvPr>
          <p:cNvSpPr/>
          <p:nvPr/>
        </p:nvSpPr>
        <p:spPr>
          <a:xfrm>
            <a:off x="9368679" y="2380086"/>
            <a:ext cx="583095" cy="540026"/>
          </a:xfrm>
          <a:prstGeom prst="flowChartProcess">
            <a:avLst/>
          </a:prstGeom>
          <a:solidFill>
            <a:schemeClr val="accent1">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S</a:t>
            </a:r>
          </a:p>
        </p:txBody>
      </p:sp>
      <p:sp>
        <p:nvSpPr>
          <p:cNvPr id="142" name="Diagrama de flujo: proceso 141">
            <a:extLst>
              <a:ext uri="{FF2B5EF4-FFF2-40B4-BE49-F238E27FC236}">
                <a16:creationId xmlns:a16="http://schemas.microsoft.com/office/drawing/2014/main" id="{743B0847-E293-46BC-AABE-1AA4FA9268DB}"/>
              </a:ext>
            </a:extLst>
          </p:cNvPr>
          <p:cNvSpPr/>
          <p:nvPr/>
        </p:nvSpPr>
        <p:spPr>
          <a:xfrm>
            <a:off x="9368679" y="2919286"/>
            <a:ext cx="583095" cy="540026"/>
          </a:xfrm>
          <a:prstGeom prst="flowChartProcess">
            <a:avLst/>
          </a:prstGeom>
          <a:solidFill>
            <a:schemeClr val="accent1">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Se</a:t>
            </a:r>
          </a:p>
        </p:txBody>
      </p:sp>
      <p:sp>
        <p:nvSpPr>
          <p:cNvPr id="143" name="Diagrama de flujo: proceso 142">
            <a:extLst>
              <a:ext uri="{FF2B5EF4-FFF2-40B4-BE49-F238E27FC236}">
                <a16:creationId xmlns:a16="http://schemas.microsoft.com/office/drawing/2014/main" id="{A9BE20AA-B551-4BB8-B7DB-9D1860BDD65C}"/>
              </a:ext>
            </a:extLst>
          </p:cNvPr>
          <p:cNvSpPr/>
          <p:nvPr/>
        </p:nvSpPr>
        <p:spPr>
          <a:xfrm>
            <a:off x="9368678" y="3458486"/>
            <a:ext cx="583095" cy="540026"/>
          </a:xfrm>
          <a:prstGeom prst="flowChartProcess">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Te</a:t>
            </a:r>
          </a:p>
        </p:txBody>
      </p:sp>
      <p:sp>
        <p:nvSpPr>
          <p:cNvPr id="144" name="Diagrama de flujo: proceso 143">
            <a:extLst>
              <a:ext uri="{FF2B5EF4-FFF2-40B4-BE49-F238E27FC236}">
                <a16:creationId xmlns:a16="http://schemas.microsoft.com/office/drawing/2014/main" id="{109D5DB4-F29E-4BAD-AADB-7E7A17904C48}"/>
              </a:ext>
            </a:extLst>
          </p:cNvPr>
          <p:cNvSpPr/>
          <p:nvPr/>
        </p:nvSpPr>
        <p:spPr>
          <a:xfrm>
            <a:off x="9368678" y="4000168"/>
            <a:ext cx="583095" cy="540026"/>
          </a:xfrm>
          <a:prstGeom prst="flowChartProcess">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Po</a:t>
            </a:r>
          </a:p>
        </p:txBody>
      </p:sp>
      <p:sp>
        <p:nvSpPr>
          <p:cNvPr id="145" name="Diagrama de flujo: proceso 144">
            <a:extLst>
              <a:ext uri="{FF2B5EF4-FFF2-40B4-BE49-F238E27FC236}">
                <a16:creationId xmlns:a16="http://schemas.microsoft.com/office/drawing/2014/main" id="{3CBB1F95-19E2-4458-B625-A22A0936733B}"/>
              </a:ext>
            </a:extLst>
          </p:cNvPr>
          <p:cNvSpPr/>
          <p:nvPr/>
        </p:nvSpPr>
        <p:spPr>
          <a:xfrm>
            <a:off x="9368677" y="4536057"/>
            <a:ext cx="583095" cy="540026"/>
          </a:xfrm>
          <a:prstGeom prst="flowChartProcess">
            <a:avLst/>
          </a:prstGeom>
          <a:solidFill>
            <a:srgbClr val="5F5F5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err="1">
                <a:solidFill>
                  <a:srgbClr val="FF7575"/>
                </a:solidFill>
                <a:latin typeface="Louis George Cafe" pitchFamily="2" charset="-128"/>
                <a:ea typeface="Louis George Cafe" pitchFamily="2" charset="-128"/>
                <a:cs typeface="Louis George Cafe" pitchFamily="2" charset="-128"/>
              </a:rPr>
              <a:t>Lv</a:t>
            </a:r>
            <a:endParaRPr lang="es-MX" sz="2000" dirty="0">
              <a:solidFill>
                <a:srgbClr val="FF7575"/>
              </a:solidFill>
              <a:latin typeface="Louis George Cafe" pitchFamily="2" charset="-128"/>
              <a:ea typeface="Louis George Cafe" pitchFamily="2" charset="-128"/>
              <a:cs typeface="Louis George Cafe" pitchFamily="2" charset="-128"/>
            </a:endParaRPr>
          </a:p>
        </p:txBody>
      </p:sp>
      <p:sp>
        <p:nvSpPr>
          <p:cNvPr id="146" name="Diagrama de flujo: proceso 145">
            <a:extLst>
              <a:ext uri="{FF2B5EF4-FFF2-40B4-BE49-F238E27FC236}">
                <a16:creationId xmlns:a16="http://schemas.microsoft.com/office/drawing/2014/main" id="{0E265252-59D2-4F08-8F17-0785C57B9277}"/>
              </a:ext>
            </a:extLst>
          </p:cNvPr>
          <p:cNvSpPr/>
          <p:nvPr/>
        </p:nvSpPr>
        <p:spPr>
          <a:xfrm>
            <a:off x="9368677"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Tm</a:t>
            </a:r>
          </a:p>
        </p:txBody>
      </p:sp>
      <p:sp>
        <p:nvSpPr>
          <p:cNvPr id="147" name="Diagrama de flujo: proceso 146">
            <a:extLst>
              <a:ext uri="{FF2B5EF4-FFF2-40B4-BE49-F238E27FC236}">
                <a16:creationId xmlns:a16="http://schemas.microsoft.com/office/drawing/2014/main" id="{AA185118-42C7-41FE-83CF-2B467567D935}"/>
              </a:ext>
            </a:extLst>
          </p:cNvPr>
          <p:cNvSpPr/>
          <p:nvPr/>
        </p:nvSpPr>
        <p:spPr>
          <a:xfrm>
            <a:off x="9368680" y="1858283"/>
            <a:ext cx="583095" cy="540026"/>
          </a:xfrm>
          <a:prstGeom prst="flowChartProcess">
            <a:avLst/>
          </a:prstGeom>
          <a:solidFill>
            <a:schemeClr val="accent1">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bg1"/>
                </a:solidFill>
                <a:latin typeface="Louis George Cafe" pitchFamily="2" charset="-128"/>
                <a:ea typeface="Louis George Cafe" pitchFamily="2" charset="-128"/>
                <a:cs typeface="Louis George Cafe" pitchFamily="2" charset="-128"/>
              </a:rPr>
              <a:t>O</a:t>
            </a:r>
          </a:p>
        </p:txBody>
      </p:sp>
      <p:sp>
        <p:nvSpPr>
          <p:cNvPr id="149" name="Diagrama de flujo: proceso 148">
            <a:extLst>
              <a:ext uri="{FF2B5EF4-FFF2-40B4-BE49-F238E27FC236}">
                <a16:creationId xmlns:a16="http://schemas.microsoft.com/office/drawing/2014/main" id="{59423F6C-1039-4888-A865-4D8D8D7F9A45}"/>
              </a:ext>
            </a:extLst>
          </p:cNvPr>
          <p:cNvSpPr/>
          <p:nvPr/>
        </p:nvSpPr>
        <p:spPr>
          <a:xfrm>
            <a:off x="9368677"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Md</a:t>
            </a:r>
          </a:p>
        </p:txBody>
      </p:sp>
      <p:sp>
        <p:nvSpPr>
          <p:cNvPr id="150" name="Diagrama de flujo: proceso 149">
            <a:extLst>
              <a:ext uri="{FF2B5EF4-FFF2-40B4-BE49-F238E27FC236}">
                <a16:creationId xmlns:a16="http://schemas.microsoft.com/office/drawing/2014/main" id="{2E22DA42-89E7-45B6-A6BB-AC0C2A1B80EA}"/>
              </a:ext>
            </a:extLst>
          </p:cNvPr>
          <p:cNvSpPr/>
          <p:nvPr/>
        </p:nvSpPr>
        <p:spPr>
          <a:xfrm>
            <a:off x="9951702" y="2380086"/>
            <a:ext cx="583095" cy="540026"/>
          </a:xfrm>
          <a:prstGeom prst="flowChartProcess">
            <a:avLst/>
          </a:prstGeom>
          <a:solidFill>
            <a:srgbClr val="DE81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bg1"/>
                </a:solidFill>
                <a:latin typeface="Louis George Cafe" pitchFamily="2" charset="-128"/>
                <a:ea typeface="Louis George Cafe" pitchFamily="2" charset="-128"/>
                <a:cs typeface="Louis George Cafe" pitchFamily="2" charset="-128"/>
              </a:rPr>
              <a:t>Cl</a:t>
            </a:r>
          </a:p>
        </p:txBody>
      </p:sp>
      <p:sp>
        <p:nvSpPr>
          <p:cNvPr id="151" name="Diagrama de flujo: proceso 150">
            <a:extLst>
              <a:ext uri="{FF2B5EF4-FFF2-40B4-BE49-F238E27FC236}">
                <a16:creationId xmlns:a16="http://schemas.microsoft.com/office/drawing/2014/main" id="{696BA62B-71B0-4A06-AF8D-853A80487DFE}"/>
              </a:ext>
            </a:extLst>
          </p:cNvPr>
          <p:cNvSpPr/>
          <p:nvPr/>
        </p:nvSpPr>
        <p:spPr>
          <a:xfrm>
            <a:off x="9951702" y="2919286"/>
            <a:ext cx="583095" cy="540026"/>
          </a:xfrm>
          <a:prstGeom prst="flowChartProcess">
            <a:avLst/>
          </a:prstGeom>
          <a:solidFill>
            <a:srgbClr val="DE81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accent5">
                    <a:lumMod val="75000"/>
                  </a:schemeClr>
                </a:solidFill>
                <a:latin typeface="Louis George Cafe" pitchFamily="2" charset="-128"/>
                <a:ea typeface="Louis George Cafe" pitchFamily="2" charset="-128"/>
                <a:cs typeface="Louis George Cafe" pitchFamily="2" charset="-128"/>
              </a:rPr>
              <a:t>Br</a:t>
            </a:r>
          </a:p>
        </p:txBody>
      </p:sp>
      <p:sp>
        <p:nvSpPr>
          <p:cNvPr id="152" name="Diagrama de flujo: proceso 151">
            <a:extLst>
              <a:ext uri="{FF2B5EF4-FFF2-40B4-BE49-F238E27FC236}">
                <a16:creationId xmlns:a16="http://schemas.microsoft.com/office/drawing/2014/main" id="{B471A67E-935A-404E-814E-23AF77D4AE8B}"/>
              </a:ext>
            </a:extLst>
          </p:cNvPr>
          <p:cNvSpPr/>
          <p:nvPr/>
        </p:nvSpPr>
        <p:spPr>
          <a:xfrm>
            <a:off x="9951701" y="3458486"/>
            <a:ext cx="583095" cy="540026"/>
          </a:xfrm>
          <a:prstGeom prst="flowChartProcess">
            <a:avLst/>
          </a:prstGeom>
          <a:solidFill>
            <a:srgbClr val="DE81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I</a:t>
            </a:r>
          </a:p>
        </p:txBody>
      </p:sp>
      <p:sp>
        <p:nvSpPr>
          <p:cNvPr id="153" name="Diagrama de flujo: proceso 152">
            <a:extLst>
              <a:ext uri="{FF2B5EF4-FFF2-40B4-BE49-F238E27FC236}">
                <a16:creationId xmlns:a16="http://schemas.microsoft.com/office/drawing/2014/main" id="{855AB7DC-451A-47DA-86BB-498490AC3277}"/>
              </a:ext>
            </a:extLst>
          </p:cNvPr>
          <p:cNvSpPr/>
          <p:nvPr/>
        </p:nvSpPr>
        <p:spPr>
          <a:xfrm>
            <a:off x="9951701" y="4000168"/>
            <a:ext cx="583095" cy="540026"/>
          </a:xfrm>
          <a:prstGeom prst="flowChartProcess">
            <a:avLst/>
          </a:prstGeom>
          <a:solidFill>
            <a:srgbClr val="DE81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At</a:t>
            </a:r>
          </a:p>
        </p:txBody>
      </p:sp>
      <p:sp>
        <p:nvSpPr>
          <p:cNvPr id="154" name="Diagrama de flujo: proceso 153">
            <a:extLst>
              <a:ext uri="{FF2B5EF4-FFF2-40B4-BE49-F238E27FC236}">
                <a16:creationId xmlns:a16="http://schemas.microsoft.com/office/drawing/2014/main" id="{816D1CA8-ECE4-4F52-A976-226AFA83F8A5}"/>
              </a:ext>
            </a:extLst>
          </p:cNvPr>
          <p:cNvSpPr/>
          <p:nvPr/>
        </p:nvSpPr>
        <p:spPr>
          <a:xfrm>
            <a:off x="9951700" y="4536057"/>
            <a:ext cx="583095" cy="540026"/>
          </a:xfrm>
          <a:prstGeom prst="flowChartProcess">
            <a:avLst/>
          </a:prstGeom>
          <a:solidFill>
            <a:srgbClr val="5F5F5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err="1">
                <a:solidFill>
                  <a:srgbClr val="FF7575"/>
                </a:solidFill>
                <a:latin typeface="Louis George Cafe" pitchFamily="2" charset="-128"/>
                <a:ea typeface="Louis George Cafe" pitchFamily="2" charset="-128"/>
                <a:cs typeface="Louis George Cafe" pitchFamily="2" charset="-128"/>
              </a:rPr>
              <a:t>Ts</a:t>
            </a:r>
            <a:endParaRPr lang="es-MX" sz="2000" dirty="0">
              <a:solidFill>
                <a:srgbClr val="FF7575"/>
              </a:solidFill>
              <a:latin typeface="Louis George Cafe" pitchFamily="2" charset="-128"/>
              <a:ea typeface="Louis George Cafe" pitchFamily="2" charset="-128"/>
              <a:cs typeface="Louis George Cafe" pitchFamily="2" charset="-128"/>
            </a:endParaRPr>
          </a:p>
        </p:txBody>
      </p:sp>
      <p:sp>
        <p:nvSpPr>
          <p:cNvPr id="155" name="Diagrama de flujo: proceso 154">
            <a:extLst>
              <a:ext uri="{FF2B5EF4-FFF2-40B4-BE49-F238E27FC236}">
                <a16:creationId xmlns:a16="http://schemas.microsoft.com/office/drawing/2014/main" id="{803580D2-1C84-4343-9CCD-1D473A581B32}"/>
              </a:ext>
            </a:extLst>
          </p:cNvPr>
          <p:cNvSpPr/>
          <p:nvPr/>
        </p:nvSpPr>
        <p:spPr>
          <a:xfrm>
            <a:off x="9951700"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Yb</a:t>
            </a:r>
          </a:p>
        </p:txBody>
      </p:sp>
      <p:sp>
        <p:nvSpPr>
          <p:cNvPr id="156" name="Diagrama de flujo: proceso 155">
            <a:extLst>
              <a:ext uri="{FF2B5EF4-FFF2-40B4-BE49-F238E27FC236}">
                <a16:creationId xmlns:a16="http://schemas.microsoft.com/office/drawing/2014/main" id="{8D0731DA-B2E9-4017-B649-3E998C8F8215}"/>
              </a:ext>
            </a:extLst>
          </p:cNvPr>
          <p:cNvSpPr/>
          <p:nvPr/>
        </p:nvSpPr>
        <p:spPr>
          <a:xfrm>
            <a:off x="9951703" y="1858283"/>
            <a:ext cx="583095" cy="540026"/>
          </a:xfrm>
          <a:prstGeom prst="flowChartProcess">
            <a:avLst/>
          </a:prstGeom>
          <a:solidFill>
            <a:srgbClr val="DE81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bg1"/>
                </a:solidFill>
                <a:latin typeface="Louis George Cafe" pitchFamily="2" charset="-128"/>
                <a:ea typeface="Louis George Cafe" pitchFamily="2" charset="-128"/>
                <a:cs typeface="Louis George Cafe" pitchFamily="2" charset="-128"/>
              </a:rPr>
              <a:t>F</a:t>
            </a:r>
          </a:p>
        </p:txBody>
      </p:sp>
      <p:sp>
        <p:nvSpPr>
          <p:cNvPr id="158" name="Diagrama de flujo: proceso 157">
            <a:extLst>
              <a:ext uri="{FF2B5EF4-FFF2-40B4-BE49-F238E27FC236}">
                <a16:creationId xmlns:a16="http://schemas.microsoft.com/office/drawing/2014/main" id="{B6167E47-6F8F-44CC-9C04-60F12076DE9D}"/>
              </a:ext>
            </a:extLst>
          </p:cNvPr>
          <p:cNvSpPr/>
          <p:nvPr/>
        </p:nvSpPr>
        <p:spPr>
          <a:xfrm>
            <a:off x="9951700"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No</a:t>
            </a:r>
          </a:p>
        </p:txBody>
      </p:sp>
      <p:sp>
        <p:nvSpPr>
          <p:cNvPr id="159" name="Diagrama de flujo: proceso 158">
            <a:extLst>
              <a:ext uri="{FF2B5EF4-FFF2-40B4-BE49-F238E27FC236}">
                <a16:creationId xmlns:a16="http://schemas.microsoft.com/office/drawing/2014/main" id="{640EF337-1855-4D1F-A8A4-19F9BDAA6046}"/>
              </a:ext>
            </a:extLst>
          </p:cNvPr>
          <p:cNvSpPr/>
          <p:nvPr/>
        </p:nvSpPr>
        <p:spPr>
          <a:xfrm>
            <a:off x="10534659" y="2380086"/>
            <a:ext cx="583095" cy="540026"/>
          </a:xfrm>
          <a:prstGeom prst="flowChartProcess">
            <a:avLst/>
          </a:prstGeom>
          <a:solidFill>
            <a:srgbClr val="FF7575"/>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bg1"/>
                </a:solidFill>
                <a:latin typeface="Louis George Cafe" pitchFamily="2" charset="-128"/>
                <a:ea typeface="Louis George Cafe" pitchFamily="2" charset="-128"/>
                <a:cs typeface="Louis George Cafe" pitchFamily="2" charset="-128"/>
              </a:rPr>
              <a:t>Ar</a:t>
            </a:r>
          </a:p>
        </p:txBody>
      </p:sp>
      <p:sp>
        <p:nvSpPr>
          <p:cNvPr id="160" name="Diagrama de flujo: proceso 159">
            <a:extLst>
              <a:ext uri="{FF2B5EF4-FFF2-40B4-BE49-F238E27FC236}">
                <a16:creationId xmlns:a16="http://schemas.microsoft.com/office/drawing/2014/main" id="{76D6997E-F9E4-4C55-AF55-511850AAAA07}"/>
              </a:ext>
            </a:extLst>
          </p:cNvPr>
          <p:cNvSpPr/>
          <p:nvPr/>
        </p:nvSpPr>
        <p:spPr>
          <a:xfrm>
            <a:off x="10534657" y="2918044"/>
            <a:ext cx="583095" cy="540026"/>
          </a:xfrm>
          <a:prstGeom prst="flowChartProcess">
            <a:avLst/>
          </a:prstGeom>
          <a:solidFill>
            <a:srgbClr val="FF7575"/>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bg1"/>
                </a:solidFill>
                <a:latin typeface="Louis George Cafe" pitchFamily="2" charset="-128"/>
                <a:ea typeface="Louis George Cafe" pitchFamily="2" charset="-128"/>
                <a:cs typeface="Louis George Cafe" pitchFamily="2" charset="-128"/>
              </a:rPr>
              <a:t>Kr</a:t>
            </a:r>
          </a:p>
        </p:txBody>
      </p:sp>
      <p:sp>
        <p:nvSpPr>
          <p:cNvPr id="161" name="Diagrama de flujo: proceso 160">
            <a:extLst>
              <a:ext uri="{FF2B5EF4-FFF2-40B4-BE49-F238E27FC236}">
                <a16:creationId xmlns:a16="http://schemas.microsoft.com/office/drawing/2014/main" id="{33AEDB50-585B-445C-AF59-D81E8FD7EBCA}"/>
              </a:ext>
            </a:extLst>
          </p:cNvPr>
          <p:cNvSpPr/>
          <p:nvPr/>
        </p:nvSpPr>
        <p:spPr>
          <a:xfrm>
            <a:off x="10534658" y="3458486"/>
            <a:ext cx="583095" cy="540026"/>
          </a:xfrm>
          <a:prstGeom prst="flowChartProcess">
            <a:avLst/>
          </a:prstGeom>
          <a:solidFill>
            <a:srgbClr val="FF7575"/>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bg1"/>
                </a:solidFill>
                <a:latin typeface="Louis George Cafe" pitchFamily="2" charset="-128"/>
                <a:ea typeface="Louis George Cafe" pitchFamily="2" charset="-128"/>
                <a:cs typeface="Louis George Cafe" pitchFamily="2" charset="-128"/>
              </a:rPr>
              <a:t>Xe</a:t>
            </a:r>
          </a:p>
        </p:txBody>
      </p:sp>
      <p:sp>
        <p:nvSpPr>
          <p:cNvPr id="162" name="Diagrama de flujo: proceso 161">
            <a:extLst>
              <a:ext uri="{FF2B5EF4-FFF2-40B4-BE49-F238E27FC236}">
                <a16:creationId xmlns:a16="http://schemas.microsoft.com/office/drawing/2014/main" id="{5A3FEE0F-A916-47D5-B17B-F63C45530866}"/>
              </a:ext>
            </a:extLst>
          </p:cNvPr>
          <p:cNvSpPr/>
          <p:nvPr/>
        </p:nvSpPr>
        <p:spPr>
          <a:xfrm>
            <a:off x="10534658" y="4000168"/>
            <a:ext cx="583095" cy="540026"/>
          </a:xfrm>
          <a:prstGeom prst="flowChartProcess">
            <a:avLst/>
          </a:prstGeom>
          <a:solidFill>
            <a:srgbClr val="FF7575"/>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bg1"/>
                </a:solidFill>
                <a:latin typeface="Louis George Cafe" pitchFamily="2" charset="-128"/>
                <a:ea typeface="Louis George Cafe" pitchFamily="2" charset="-128"/>
                <a:cs typeface="Louis George Cafe" pitchFamily="2" charset="-128"/>
              </a:rPr>
              <a:t>Rn</a:t>
            </a:r>
          </a:p>
        </p:txBody>
      </p:sp>
      <p:sp>
        <p:nvSpPr>
          <p:cNvPr id="163" name="Diagrama de flujo: proceso 162">
            <a:extLst>
              <a:ext uri="{FF2B5EF4-FFF2-40B4-BE49-F238E27FC236}">
                <a16:creationId xmlns:a16="http://schemas.microsoft.com/office/drawing/2014/main" id="{6E75E9F4-C1D7-41B1-ADB9-73D0471A3F38}"/>
              </a:ext>
            </a:extLst>
          </p:cNvPr>
          <p:cNvSpPr/>
          <p:nvPr/>
        </p:nvSpPr>
        <p:spPr>
          <a:xfrm>
            <a:off x="10534657" y="4536057"/>
            <a:ext cx="583095" cy="540026"/>
          </a:xfrm>
          <a:prstGeom prst="flowChartProcess">
            <a:avLst/>
          </a:prstGeom>
          <a:solidFill>
            <a:srgbClr val="5F5F5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err="1">
                <a:solidFill>
                  <a:srgbClr val="FF7575"/>
                </a:solidFill>
                <a:latin typeface="Louis George Cafe" pitchFamily="2" charset="-128"/>
                <a:ea typeface="Louis George Cafe" pitchFamily="2" charset="-128"/>
                <a:cs typeface="Louis George Cafe" pitchFamily="2" charset="-128"/>
              </a:rPr>
              <a:t>Og</a:t>
            </a:r>
            <a:endParaRPr lang="es-MX" sz="2000" dirty="0">
              <a:solidFill>
                <a:srgbClr val="FF7575"/>
              </a:solidFill>
              <a:latin typeface="Louis George Cafe" pitchFamily="2" charset="-128"/>
              <a:ea typeface="Louis George Cafe" pitchFamily="2" charset="-128"/>
              <a:cs typeface="Louis George Cafe" pitchFamily="2" charset="-128"/>
            </a:endParaRPr>
          </a:p>
        </p:txBody>
      </p:sp>
      <p:sp>
        <p:nvSpPr>
          <p:cNvPr id="164" name="Diagrama de flujo: proceso 163">
            <a:extLst>
              <a:ext uri="{FF2B5EF4-FFF2-40B4-BE49-F238E27FC236}">
                <a16:creationId xmlns:a16="http://schemas.microsoft.com/office/drawing/2014/main" id="{1D5E9856-63D0-4220-8CBF-F687752E9719}"/>
              </a:ext>
            </a:extLst>
          </p:cNvPr>
          <p:cNvSpPr/>
          <p:nvPr/>
        </p:nvSpPr>
        <p:spPr>
          <a:xfrm>
            <a:off x="10534657"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Lu</a:t>
            </a:r>
          </a:p>
        </p:txBody>
      </p:sp>
      <p:sp>
        <p:nvSpPr>
          <p:cNvPr id="165" name="Diagrama de flujo: proceso 164">
            <a:extLst>
              <a:ext uri="{FF2B5EF4-FFF2-40B4-BE49-F238E27FC236}">
                <a16:creationId xmlns:a16="http://schemas.microsoft.com/office/drawing/2014/main" id="{DB560FDB-DD36-47E2-83F7-296E0E04F926}"/>
              </a:ext>
            </a:extLst>
          </p:cNvPr>
          <p:cNvSpPr/>
          <p:nvPr/>
        </p:nvSpPr>
        <p:spPr>
          <a:xfrm>
            <a:off x="10534660" y="1858283"/>
            <a:ext cx="583095" cy="540026"/>
          </a:xfrm>
          <a:prstGeom prst="flowChartProcess">
            <a:avLst/>
          </a:prstGeom>
          <a:solidFill>
            <a:srgbClr val="FF7575"/>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bg1"/>
                </a:solidFill>
                <a:latin typeface="Louis George Cafe" pitchFamily="2" charset="-128"/>
                <a:ea typeface="Louis George Cafe" pitchFamily="2" charset="-128"/>
                <a:cs typeface="Louis George Cafe" pitchFamily="2" charset="-128"/>
              </a:rPr>
              <a:t>Ne</a:t>
            </a:r>
          </a:p>
        </p:txBody>
      </p:sp>
      <p:sp>
        <p:nvSpPr>
          <p:cNvPr id="166" name="Diagrama de flujo: proceso 165">
            <a:extLst>
              <a:ext uri="{FF2B5EF4-FFF2-40B4-BE49-F238E27FC236}">
                <a16:creationId xmlns:a16="http://schemas.microsoft.com/office/drawing/2014/main" id="{1DA15CB4-7FA3-4F60-8296-13FBFDE7696E}"/>
              </a:ext>
            </a:extLst>
          </p:cNvPr>
          <p:cNvSpPr/>
          <p:nvPr/>
        </p:nvSpPr>
        <p:spPr>
          <a:xfrm>
            <a:off x="10534661" y="1318257"/>
            <a:ext cx="583095" cy="540026"/>
          </a:xfrm>
          <a:prstGeom prst="flowChartProcess">
            <a:avLst/>
          </a:prstGeom>
          <a:solidFill>
            <a:srgbClr val="FF7575"/>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bg1"/>
                </a:solidFill>
                <a:latin typeface="Louis George Cafe" pitchFamily="2" charset="-128"/>
                <a:ea typeface="Louis George Cafe" pitchFamily="2" charset="-128"/>
                <a:cs typeface="Louis George Cafe" pitchFamily="2" charset="-128"/>
              </a:rPr>
              <a:t>He</a:t>
            </a:r>
          </a:p>
        </p:txBody>
      </p:sp>
      <p:sp>
        <p:nvSpPr>
          <p:cNvPr id="167" name="Diagrama de flujo: proceso 166">
            <a:extLst>
              <a:ext uri="{FF2B5EF4-FFF2-40B4-BE49-F238E27FC236}">
                <a16:creationId xmlns:a16="http://schemas.microsoft.com/office/drawing/2014/main" id="{7A301621-5EDD-4217-AC66-C1308A5C427F}"/>
              </a:ext>
            </a:extLst>
          </p:cNvPr>
          <p:cNvSpPr/>
          <p:nvPr/>
        </p:nvSpPr>
        <p:spPr>
          <a:xfrm>
            <a:off x="10534657"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Lr</a:t>
            </a:r>
          </a:p>
        </p:txBody>
      </p:sp>
      <p:grpSp>
        <p:nvGrpSpPr>
          <p:cNvPr id="170" name="Grupo 169">
            <a:extLst>
              <a:ext uri="{FF2B5EF4-FFF2-40B4-BE49-F238E27FC236}">
                <a16:creationId xmlns:a16="http://schemas.microsoft.com/office/drawing/2014/main" id="{5F7CA418-CBF3-4E4D-B2AA-86B86731914E}"/>
              </a:ext>
            </a:extLst>
          </p:cNvPr>
          <p:cNvGrpSpPr/>
          <p:nvPr/>
        </p:nvGrpSpPr>
        <p:grpSpPr>
          <a:xfrm>
            <a:off x="622857" y="1276561"/>
            <a:ext cx="635630" cy="581722"/>
            <a:chOff x="622857" y="1276561"/>
            <a:chExt cx="635630" cy="581722"/>
          </a:xfrm>
        </p:grpSpPr>
        <p:sp>
          <p:nvSpPr>
            <p:cNvPr id="139" name="Diagrama de flujo: proceso 138">
              <a:extLst>
                <a:ext uri="{FF2B5EF4-FFF2-40B4-BE49-F238E27FC236}">
                  <a16:creationId xmlns:a16="http://schemas.microsoft.com/office/drawing/2014/main" id="{DE3FB28F-0F5B-4B69-86FD-86D7765D8BBC}"/>
                </a:ext>
              </a:extLst>
            </p:cNvPr>
            <p:cNvSpPr/>
            <p:nvPr/>
          </p:nvSpPr>
          <p:spPr>
            <a:xfrm>
              <a:off x="622857" y="1318257"/>
              <a:ext cx="583095" cy="540026"/>
            </a:xfrm>
            <a:prstGeom prst="flowChartProcess">
              <a:avLst/>
            </a:prstGeom>
            <a:solidFill>
              <a:schemeClr val="accent1">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bg1"/>
                  </a:solidFill>
                  <a:latin typeface="Louis George Cafe" pitchFamily="2" charset="-128"/>
                  <a:ea typeface="Louis George Cafe" pitchFamily="2" charset="-128"/>
                  <a:cs typeface="Louis George Cafe" pitchFamily="2" charset="-128"/>
                </a:rPr>
                <a:t>H</a:t>
              </a:r>
            </a:p>
          </p:txBody>
        </p:sp>
        <p:sp>
          <p:nvSpPr>
            <p:cNvPr id="169" name="CuadroTexto 168">
              <a:extLst>
                <a:ext uri="{FF2B5EF4-FFF2-40B4-BE49-F238E27FC236}">
                  <a16:creationId xmlns:a16="http://schemas.microsoft.com/office/drawing/2014/main" id="{E3B15468-862C-4AE3-BD7B-C88F4445F306}"/>
                </a:ext>
              </a:extLst>
            </p:cNvPr>
            <p:cNvSpPr txBox="1"/>
            <p:nvPr/>
          </p:nvSpPr>
          <p:spPr>
            <a:xfrm>
              <a:off x="940561" y="1276561"/>
              <a:ext cx="317926" cy="369332"/>
            </a:xfrm>
            <a:prstGeom prst="rect">
              <a:avLst/>
            </a:prstGeom>
            <a:noFill/>
          </p:spPr>
          <p:txBody>
            <a:bodyPr wrap="square" rtlCol="0">
              <a:spAutoFit/>
            </a:bodyPr>
            <a:lstStyle/>
            <a:p>
              <a:r>
                <a:rPr lang="es-MX" dirty="0">
                  <a:solidFill>
                    <a:schemeClr val="bg1"/>
                  </a:solidFill>
                  <a:latin typeface="Louis George Cafe" pitchFamily="2" charset="-128"/>
                  <a:ea typeface="Louis George Cafe" pitchFamily="2" charset="-128"/>
                  <a:cs typeface="Louis George Cafe" pitchFamily="2" charset="-128"/>
                </a:rPr>
                <a:t>1</a:t>
              </a:r>
            </a:p>
          </p:txBody>
        </p:sp>
      </p:grpSp>
      <p:sp>
        <p:nvSpPr>
          <p:cNvPr id="171" name="CuadroTexto 170">
            <a:extLst>
              <a:ext uri="{FF2B5EF4-FFF2-40B4-BE49-F238E27FC236}">
                <a16:creationId xmlns:a16="http://schemas.microsoft.com/office/drawing/2014/main" id="{133B73AB-925E-4704-B303-CF0D35594BC5}"/>
              </a:ext>
            </a:extLst>
          </p:cNvPr>
          <p:cNvSpPr txBox="1"/>
          <p:nvPr/>
        </p:nvSpPr>
        <p:spPr>
          <a:xfrm>
            <a:off x="940561" y="1839230"/>
            <a:ext cx="317926" cy="369332"/>
          </a:xfrm>
          <a:prstGeom prst="rect">
            <a:avLst/>
          </a:prstGeom>
          <a:noFill/>
        </p:spPr>
        <p:txBody>
          <a:bodyPr wrap="square" rtlCol="0">
            <a:spAutoFit/>
          </a:bodyPr>
          <a:lstStyle/>
          <a:p>
            <a:r>
              <a:rPr lang="es-MX" dirty="0">
                <a:latin typeface="Louis George Cafe" pitchFamily="2" charset="-128"/>
                <a:ea typeface="Louis George Cafe" pitchFamily="2" charset="-128"/>
                <a:cs typeface="Louis George Cafe" pitchFamily="2" charset="-128"/>
              </a:rPr>
              <a:t>3</a:t>
            </a:r>
          </a:p>
        </p:txBody>
      </p:sp>
      <p:sp>
        <p:nvSpPr>
          <p:cNvPr id="172" name="CuadroTexto 171">
            <a:extLst>
              <a:ext uri="{FF2B5EF4-FFF2-40B4-BE49-F238E27FC236}">
                <a16:creationId xmlns:a16="http://schemas.microsoft.com/office/drawing/2014/main" id="{9B6DD5C2-76A7-45AE-A7D2-7E6015D88730}"/>
              </a:ext>
            </a:extLst>
          </p:cNvPr>
          <p:cNvSpPr txBox="1"/>
          <p:nvPr/>
        </p:nvSpPr>
        <p:spPr>
          <a:xfrm>
            <a:off x="940560" y="2351238"/>
            <a:ext cx="377795" cy="369332"/>
          </a:xfrm>
          <a:prstGeom prst="rect">
            <a:avLst/>
          </a:prstGeom>
          <a:noFill/>
        </p:spPr>
        <p:txBody>
          <a:bodyPr wrap="square" rtlCol="0">
            <a:spAutoFit/>
          </a:bodyPr>
          <a:lstStyle/>
          <a:p>
            <a:r>
              <a:rPr lang="es-MX" dirty="0">
                <a:latin typeface="Louis George Cafe" pitchFamily="2" charset="-128"/>
                <a:ea typeface="Louis George Cafe" pitchFamily="2" charset="-128"/>
                <a:cs typeface="Louis George Cafe" pitchFamily="2" charset="-128"/>
              </a:rPr>
              <a:t>11</a:t>
            </a:r>
          </a:p>
        </p:txBody>
      </p:sp>
      <p:sp>
        <p:nvSpPr>
          <p:cNvPr id="173" name="CuadroTexto 172">
            <a:extLst>
              <a:ext uri="{FF2B5EF4-FFF2-40B4-BE49-F238E27FC236}">
                <a16:creationId xmlns:a16="http://schemas.microsoft.com/office/drawing/2014/main" id="{9D185197-C027-4D2D-83A2-D45A866EA4A6}"/>
              </a:ext>
            </a:extLst>
          </p:cNvPr>
          <p:cNvSpPr txBox="1"/>
          <p:nvPr/>
        </p:nvSpPr>
        <p:spPr>
          <a:xfrm>
            <a:off x="880691" y="4493123"/>
            <a:ext cx="437665" cy="369332"/>
          </a:xfrm>
          <a:prstGeom prst="rect">
            <a:avLst/>
          </a:prstGeom>
          <a:noFill/>
        </p:spPr>
        <p:txBody>
          <a:bodyPr wrap="square" rtlCol="0">
            <a:spAutoFit/>
          </a:bodyPr>
          <a:lstStyle/>
          <a:p>
            <a:r>
              <a:rPr lang="es-MX" dirty="0">
                <a:latin typeface="Louis George Cafe" pitchFamily="2" charset="-128"/>
                <a:ea typeface="Louis George Cafe" pitchFamily="2" charset="-128"/>
                <a:cs typeface="Louis George Cafe" pitchFamily="2" charset="-128"/>
              </a:rPr>
              <a:t>87</a:t>
            </a:r>
          </a:p>
        </p:txBody>
      </p:sp>
      <p:sp>
        <p:nvSpPr>
          <p:cNvPr id="174" name="CuadroTexto 173">
            <a:extLst>
              <a:ext uri="{FF2B5EF4-FFF2-40B4-BE49-F238E27FC236}">
                <a16:creationId xmlns:a16="http://schemas.microsoft.com/office/drawing/2014/main" id="{8F179406-0E76-4AEC-B026-278C10F63698}"/>
              </a:ext>
            </a:extLst>
          </p:cNvPr>
          <p:cNvSpPr txBox="1"/>
          <p:nvPr/>
        </p:nvSpPr>
        <p:spPr>
          <a:xfrm>
            <a:off x="807975" y="3940290"/>
            <a:ext cx="583095" cy="369332"/>
          </a:xfrm>
          <a:prstGeom prst="rect">
            <a:avLst/>
          </a:prstGeom>
          <a:noFill/>
        </p:spPr>
        <p:txBody>
          <a:bodyPr wrap="square" rtlCol="0">
            <a:spAutoFit/>
          </a:bodyPr>
          <a:lstStyle/>
          <a:p>
            <a:pPr algn="ctr"/>
            <a:r>
              <a:rPr lang="es-MX" dirty="0">
                <a:latin typeface="Louis George Cafe" pitchFamily="2" charset="-128"/>
                <a:ea typeface="Louis George Cafe" pitchFamily="2" charset="-128"/>
                <a:cs typeface="Louis George Cafe" pitchFamily="2" charset="-128"/>
              </a:rPr>
              <a:t>55</a:t>
            </a:r>
          </a:p>
        </p:txBody>
      </p:sp>
      <p:sp>
        <p:nvSpPr>
          <p:cNvPr id="175" name="CuadroTexto 174">
            <a:extLst>
              <a:ext uri="{FF2B5EF4-FFF2-40B4-BE49-F238E27FC236}">
                <a16:creationId xmlns:a16="http://schemas.microsoft.com/office/drawing/2014/main" id="{7E2D3219-4201-4598-AE2E-CEB17CB44B73}"/>
              </a:ext>
            </a:extLst>
          </p:cNvPr>
          <p:cNvSpPr txBox="1"/>
          <p:nvPr/>
        </p:nvSpPr>
        <p:spPr>
          <a:xfrm>
            <a:off x="782699" y="3402739"/>
            <a:ext cx="583095" cy="369332"/>
          </a:xfrm>
          <a:prstGeom prst="rect">
            <a:avLst/>
          </a:prstGeom>
          <a:noFill/>
        </p:spPr>
        <p:txBody>
          <a:bodyPr wrap="square" rtlCol="0">
            <a:spAutoFit/>
          </a:bodyPr>
          <a:lstStyle/>
          <a:p>
            <a:pPr algn="ctr"/>
            <a:r>
              <a:rPr lang="es-MX" dirty="0">
                <a:latin typeface="Louis George Cafe" pitchFamily="2" charset="-128"/>
                <a:ea typeface="Louis George Cafe" pitchFamily="2" charset="-128"/>
                <a:cs typeface="Louis George Cafe" pitchFamily="2" charset="-128"/>
              </a:rPr>
              <a:t>37</a:t>
            </a:r>
          </a:p>
        </p:txBody>
      </p:sp>
      <p:sp>
        <p:nvSpPr>
          <p:cNvPr id="176" name="CuadroTexto 175">
            <a:extLst>
              <a:ext uri="{FF2B5EF4-FFF2-40B4-BE49-F238E27FC236}">
                <a16:creationId xmlns:a16="http://schemas.microsoft.com/office/drawing/2014/main" id="{2899442E-530E-43C1-BD63-19F103F4EF33}"/>
              </a:ext>
            </a:extLst>
          </p:cNvPr>
          <p:cNvSpPr txBox="1"/>
          <p:nvPr/>
        </p:nvSpPr>
        <p:spPr>
          <a:xfrm>
            <a:off x="915283" y="2880936"/>
            <a:ext cx="403072" cy="369332"/>
          </a:xfrm>
          <a:prstGeom prst="rect">
            <a:avLst/>
          </a:prstGeom>
          <a:noFill/>
        </p:spPr>
        <p:txBody>
          <a:bodyPr wrap="square" rtlCol="0">
            <a:spAutoFit/>
          </a:bodyPr>
          <a:lstStyle/>
          <a:p>
            <a:r>
              <a:rPr lang="es-MX" dirty="0">
                <a:latin typeface="Louis George Cafe" pitchFamily="2" charset="-128"/>
                <a:ea typeface="Louis George Cafe" pitchFamily="2" charset="-128"/>
                <a:cs typeface="Louis George Cafe" pitchFamily="2" charset="-128"/>
              </a:rPr>
              <a:t>19</a:t>
            </a:r>
          </a:p>
        </p:txBody>
      </p:sp>
      <p:sp>
        <p:nvSpPr>
          <p:cNvPr id="177" name="CuadroTexto 176">
            <a:extLst>
              <a:ext uri="{FF2B5EF4-FFF2-40B4-BE49-F238E27FC236}">
                <a16:creationId xmlns:a16="http://schemas.microsoft.com/office/drawing/2014/main" id="{66BAFC5E-4234-4DEA-B7B0-44251C368C1A}"/>
              </a:ext>
            </a:extLst>
          </p:cNvPr>
          <p:cNvSpPr txBox="1"/>
          <p:nvPr/>
        </p:nvSpPr>
        <p:spPr>
          <a:xfrm>
            <a:off x="10826204" y="1276561"/>
            <a:ext cx="317926" cy="369332"/>
          </a:xfrm>
          <a:prstGeom prst="rect">
            <a:avLst/>
          </a:prstGeom>
          <a:noFill/>
        </p:spPr>
        <p:txBody>
          <a:bodyPr wrap="square" rtlCol="0">
            <a:spAutoFit/>
          </a:bodyPr>
          <a:lstStyle/>
          <a:p>
            <a:r>
              <a:rPr lang="es-MX" dirty="0">
                <a:solidFill>
                  <a:schemeClr val="bg1"/>
                </a:solidFill>
                <a:latin typeface="Louis George Cafe" pitchFamily="2" charset="-128"/>
                <a:ea typeface="Louis George Cafe" pitchFamily="2" charset="-128"/>
                <a:cs typeface="Louis George Cafe" pitchFamily="2" charset="-128"/>
              </a:rPr>
              <a:t>2</a:t>
            </a:r>
          </a:p>
        </p:txBody>
      </p:sp>
      <p:sp>
        <p:nvSpPr>
          <p:cNvPr id="178" name="CuadroTexto 177">
            <a:extLst>
              <a:ext uri="{FF2B5EF4-FFF2-40B4-BE49-F238E27FC236}">
                <a16:creationId xmlns:a16="http://schemas.microsoft.com/office/drawing/2014/main" id="{298A0F48-F4C5-452F-BAD7-50AF48536742}"/>
              </a:ext>
            </a:extLst>
          </p:cNvPr>
          <p:cNvSpPr txBox="1"/>
          <p:nvPr/>
        </p:nvSpPr>
        <p:spPr>
          <a:xfrm>
            <a:off x="10796195" y="1785324"/>
            <a:ext cx="425235" cy="369332"/>
          </a:xfrm>
          <a:prstGeom prst="rect">
            <a:avLst/>
          </a:prstGeom>
          <a:noFill/>
        </p:spPr>
        <p:txBody>
          <a:bodyPr wrap="square" rtlCol="0">
            <a:spAutoFit/>
          </a:bodyPr>
          <a:lstStyle/>
          <a:p>
            <a:r>
              <a:rPr lang="es-MX" dirty="0">
                <a:solidFill>
                  <a:schemeClr val="bg1"/>
                </a:solidFill>
                <a:latin typeface="Louis George Cafe" pitchFamily="2" charset="-128"/>
                <a:ea typeface="Louis George Cafe" pitchFamily="2" charset="-128"/>
                <a:cs typeface="Louis George Cafe" pitchFamily="2" charset="-128"/>
              </a:rPr>
              <a:t>10</a:t>
            </a:r>
          </a:p>
        </p:txBody>
      </p:sp>
      <p:sp>
        <p:nvSpPr>
          <p:cNvPr id="179" name="CuadroTexto 178">
            <a:extLst>
              <a:ext uri="{FF2B5EF4-FFF2-40B4-BE49-F238E27FC236}">
                <a16:creationId xmlns:a16="http://schemas.microsoft.com/office/drawing/2014/main" id="{BCF0F54E-64BC-4FB6-B339-292A97B4403C}"/>
              </a:ext>
            </a:extLst>
          </p:cNvPr>
          <p:cNvSpPr txBox="1"/>
          <p:nvPr/>
        </p:nvSpPr>
        <p:spPr>
          <a:xfrm>
            <a:off x="10772549" y="2321943"/>
            <a:ext cx="425235" cy="369332"/>
          </a:xfrm>
          <a:prstGeom prst="rect">
            <a:avLst/>
          </a:prstGeom>
          <a:noFill/>
        </p:spPr>
        <p:txBody>
          <a:bodyPr wrap="square" rtlCol="0">
            <a:spAutoFit/>
          </a:bodyPr>
          <a:lstStyle/>
          <a:p>
            <a:r>
              <a:rPr lang="es-MX" dirty="0">
                <a:solidFill>
                  <a:schemeClr val="bg1"/>
                </a:solidFill>
                <a:latin typeface="Louis George Cafe" pitchFamily="2" charset="-128"/>
                <a:ea typeface="Louis George Cafe" pitchFamily="2" charset="-128"/>
                <a:cs typeface="Louis George Cafe" pitchFamily="2" charset="-128"/>
              </a:rPr>
              <a:t>18</a:t>
            </a:r>
          </a:p>
        </p:txBody>
      </p:sp>
      <p:sp>
        <p:nvSpPr>
          <p:cNvPr id="180" name="CuadroTexto 179">
            <a:extLst>
              <a:ext uri="{FF2B5EF4-FFF2-40B4-BE49-F238E27FC236}">
                <a16:creationId xmlns:a16="http://schemas.microsoft.com/office/drawing/2014/main" id="{B1839636-35DC-444B-B324-771CD06ABF23}"/>
              </a:ext>
            </a:extLst>
          </p:cNvPr>
          <p:cNvSpPr txBox="1"/>
          <p:nvPr/>
        </p:nvSpPr>
        <p:spPr>
          <a:xfrm>
            <a:off x="10690461" y="2868089"/>
            <a:ext cx="583095" cy="369332"/>
          </a:xfrm>
          <a:prstGeom prst="rect">
            <a:avLst/>
          </a:prstGeom>
          <a:noFill/>
        </p:spPr>
        <p:txBody>
          <a:bodyPr wrap="square" rtlCol="0">
            <a:spAutoFit/>
          </a:bodyPr>
          <a:lstStyle/>
          <a:p>
            <a:pPr algn="ctr"/>
            <a:r>
              <a:rPr lang="es-MX" dirty="0">
                <a:solidFill>
                  <a:schemeClr val="bg1"/>
                </a:solidFill>
                <a:latin typeface="Louis George Cafe" pitchFamily="2" charset="-128"/>
                <a:ea typeface="Louis George Cafe" pitchFamily="2" charset="-128"/>
                <a:cs typeface="Louis George Cafe" pitchFamily="2" charset="-128"/>
              </a:rPr>
              <a:t>36</a:t>
            </a:r>
          </a:p>
        </p:txBody>
      </p:sp>
      <p:sp>
        <p:nvSpPr>
          <p:cNvPr id="182" name="CuadroTexto 181">
            <a:extLst>
              <a:ext uri="{FF2B5EF4-FFF2-40B4-BE49-F238E27FC236}">
                <a16:creationId xmlns:a16="http://schemas.microsoft.com/office/drawing/2014/main" id="{0CDB3109-1E41-4F74-B221-255E48483FC5}"/>
              </a:ext>
            </a:extLst>
          </p:cNvPr>
          <p:cNvSpPr txBox="1"/>
          <p:nvPr/>
        </p:nvSpPr>
        <p:spPr>
          <a:xfrm>
            <a:off x="10690460" y="3402999"/>
            <a:ext cx="583095" cy="369332"/>
          </a:xfrm>
          <a:prstGeom prst="rect">
            <a:avLst/>
          </a:prstGeom>
          <a:noFill/>
        </p:spPr>
        <p:txBody>
          <a:bodyPr wrap="square" rtlCol="0">
            <a:spAutoFit/>
          </a:bodyPr>
          <a:lstStyle/>
          <a:p>
            <a:pPr algn="ctr"/>
            <a:r>
              <a:rPr lang="es-MX" dirty="0">
                <a:solidFill>
                  <a:schemeClr val="bg1"/>
                </a:solidFill>
                <a:latin typeface="Louis George Cafe" pitchFamily="2" charset="-128"/>
                <a:ea typeface="Louis George Cafe" pitchFamily="2" charset="-128"/>
                <a:cs typeface="Louis George Cafe" pitchFamily="2" charset="-128"/>
              </a:rPr>
              <a:t>54</a:t>
            </a:r>
          </a:p>
        </p:txBody>
      </p:sp>
      <p:sp>
        <p:nvSpPr>
          <p:cNvPr id="183" name="CuadroTexto 182">
            <a:extLst>
              <a:ext uri="{FF2B5EF4-FFF2-40B4-BE49-F238E27FC236}">
                <a16:creationId xmlns:a16="http://schemas.microsoft.com/office/drawing/2014/main" id="{0A7EA2D1-5C92-46DE-8952-717669632FE9}"/>
              </a:ext>
            </a:extLst>
          </p:cNvPr>
          <p:cNvSpPr txBox="1"/>
          <p:nvPr/>
        </p:nvSpPr>
        <p:spPr>
          <a:xfrm>
            <a:off x="10690460" y="3924357"/>
            <a:ext cx="583095" cy="369332"/>
          </a:xfrm>
          <a:prstGeom prst="rect">
            <a:avLst/>
          </a:prstGeom>
          <a:noFill/>
        </p:spPr>
        <p:txBody>
          <a:bodyPr wrap="square" rtlCol="0">
            <a:spAutoFit/>
          </a:bodyPr>
          <a:lstStyle/>
          <a:p>
            <a:pPr algn="ctr"/>
            <a:r>
              <a:rPr lang="es-MX" dirty="0">
                <a:solidFill>
                  <a:schemeClr val="bg1"/>
                </a:solidFill>
                <a:latin typeface="Louis George Cafe" pitchFamily="2" charset="-128"/>
                <a:ea typeface="Louis George Cafe" pitchFamily="2" charset="-128"/>
                <a:cs typeface="Louis George Cafe" pitchFamily="2" charset="-128"/>
              </a:rPr>
              <a:t>86</a:t>
            </a:r>
          </a:p>
        </p:txBody>
      </p:sp>
      <p:sp>
        <p:nvSpPr>
          <p:cNvPr id="184" name="CuadroTexto 183">
            <a:extLst>
              <a:ext uri="{FF2B5EF4-FFF2-40B4-BE49-F238E27FC236}">
                <a16:creationId xmlns:a16="http://schemas.microsoft.com/office/drawing/2014/main" id="{AC54F5E9-3846-45D9-A508-6DFCF30E36FE}"/>
              </a:ext>
            </a:extLst>
          </p:cNvPr>
          <p:cNvSpPr txBox="1"/>
          <p:nvPr/>
        </p:nvSpPr>
        <p:spPr>
          <a:xfrm>
            <a:off x="10686277" y="4479735"/>
            <a:ext cx="583095" cy="369332"/>
          </a:xfrm>
          <a:prstGeom prst="rect">
            <a:avLst/>
          </a:prstGeom>
          <a:noFill/>
        </p:spPr>
        <p:txBody>
          <a:bodyPr wrap="square" rtlCol="0">
            <a:spAutoFit/>
          </a:bodyPr>
          <a:lstStyle/>
          <a:p>
            <a:pPr algn="ctr"/>
            <a:r>
              <a:rPr lang="es-MX" dirty="0">
                <a:solidFill>
                  <a:srgbClr val="FF7575"/>
                </a:solidFill>
                <a:latin typeface="Louis George Cafe" pitchFamily="2" charset="-128"/>
                <a:ea typeface="Louis George Cafe" pitchFamily="2" charset="-128"/>
                <a:cs typeface="Louis George Cafe" pitchFamily="2" charset="-128"/>
              </a:rPr>
              <a:t>118</a:t>
            </a:r>
          </a:p>
        </p:txBody>
      </p:sp>
      <p:graphicFrame>
        <p:nvGraphicFramePr>
          <p:cNvPr id="189" name="Tabla 188">
            <a:extLst>
              <a:ext uri="{FF2B5EF4-FFF2-40B4-BE49-F238E27FC236}">
                <a16:creationId xmlns:a16="http://schemas.microsoft.com/office/drawing/2014/main" id="{F9182DE6-C0F4-47DC-B5E9-9857D2BB107E}"/>
              </a:ext>
            </a:extLst>
          </p:cNvPr>
          <p:cNvGraphicFramePr>
            <a:graphicFrameLocks noGrp="1"/>
          </p:cNvGraphicFramePr>
          <p:nvPr>
            <p:extLst>
              <p:ext uri="{D42A27DB-BD31-4B8C-83A1-F6EECF244321}">
                <p14:modId xmlns:p14="http://schemas.microsoft.com/office/powerpoint/2010/main" val="617808775"/>
              </p:ext>
            </p:extLst>
          </p:nvPr>
        </p:nvGraphicFramePr>
        <p:xfrm>
          <a:off x="2164965" y="1200936"/>
          <a:ext cx="5216938" cy="1645920"/>
        </p:xfrm>
        <a:graphic>
          <a:graphicData uri="http://schemas.openxmlformats.org/drawingml/2006/table">
            <a:tbl>
              <a:tblPr firstRow="1" bandRow="1">
                <a:tableStyleId>{5940675A-B579-460E-94D1-54222C63F5DA}</a:tableStyleId>
              </a:tblPr>
              <a:tblGrid>
                <a:gridCol w="226823">
                  <a:extLst>
                    <a:ext uri="{9D8B030D-6E8A-4147-A177-3AD203B41FA5}">
                      <a16:colId xmlns:a16="http://schemas.microsoft.com/office/drawing/2014/main" val="606907903"/>
                    </a:ext>
                  </a:extLst>
                </a:gridCol>
                <a:gridCol w="2381646">
                  <a:extLst>
                    <a:ext uri="{9D8B030D-6E8A-4147-A177-3AD203B41FA5}">
                      <a16:colId xmlns:a16="http://schemas.microsoft.com/office/drawing/2014/main" val="297542817"/>
                    </a:ext>
                  </a:extLst>
                </a:gridCol>
                <a:gridCol w="246670">
                  <a:extLst>
                    <a:ext uri="{9D8B030D-6E8A-4147-A177-3AD203B41FA5}">
                      <a16:colId xmlns:a16="http://schemas.microsoft.com/office/drawing/2014/main" val="222220601"/>
                    </a:ext>
                  </a:extLst>
                </a:gridCol>
                <a:gridCol w="2361799">
                  <a:extLst>
                    <a:ext uri="{9D8B030D-6E8A-4147-A177-3AD203B41FA5}">
                      <a16:colId xmlns:a16="http://schemas.microsoft.com/office/drawing/2014/main" val="3519409650"/>
                    </a:ext>
                  </a:extLst>
                </a:gridCol>
              </a:tblGrid>
              <a:tr h="249432">
                <a:tc>
                  <a:txBody>
                    <a:bodyPr/>
                    <a:lstStyle/>
                    <a:p>
                      <a:endParaRPr lang="es-MX" sz="1200" dirty="0">
                        <a:latin typeface="Louis George Cafe Light" pitchFamily="2" charset="-128"/>
                        <a:ea typeface="Louis George Cafe Light" pitchFamily="2" charset="-128"/>
                        <a:cs typeface="Louis George Cafe Light" pitchFamily="2"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r>
                        <a:rPr lang="es-MX" sz="1200" dirty="0">
                          <a:latin typeface="Louis George Cafe Light" pitchFamily="2" charset="-128"/>
                          <a:ea typeface="Louis George Cafe Light" pitchFamily="2" charset="-128"/>
                          <a:cs typeface="Louis George Cafe Light" pitchFamily="2" charset="-128"/>
                        </a:rPr>
                        <a:t>No metales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s-MX" sz="1200" dirty="0">
                        <a:latin typeface="Louis George Cafe Light" pitchFamily="2" charset="-128"/>
                        <a:ea typeface="Louis George Cafe Light" pitchFamily="2" charset="-128"/>
                        <a:cs typeface="Louis George Cafe Light" pitchFamily="2"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E81FF"/>
                    </a:solidFill>
                  </a:tcPr>
                </a:tc>
                <a:tc>
                  <a:txBody>
                    <a:bodyPr/>
                    <a:lstStyle/>
                    <a:p>
                      <a:r>
                        <a:rPr lang="es-MX" sz="1200" dirty="0">
                          <a:latin typeface="Louis George Cafe Light" pitchFamily="2" charset="-128"/>
                          <a:ea typeface="Louis George Cafe Light" pitchFamily="2" charset="-128"/>
                          <a:cs typeface="Louis George Cafe Light" pitchFamily="2" charset="-128"/>
                        </a:rPr>
                        <a:t>Halógenos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75459202"/>
                  </a:ext>
                </a:extLst>
              </a:tr>
              <a:tr h="249432">
                <a:tc>
                  <a:txBody>
                    <a:bodyPr/>
                    <a:lstStyle/>
                    <a:p>
                      <a:endParaRPr lang="es-MX" sz="1200" dirty="0">
                        <a:latin typeface="Louis George Cafe Light" pitchFamily="2" charset="-128"/>
                        <a:ea typeface="Louis George Cafe Light" pitchFamily="2" charset="-128"/>
                        <a:cs typeface="Louis George Cafe Light" pitchFamily="2"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CFF"/>
                    </a:solidFill>
                  </a:tcPr>
                </a:tc>
                <a:tc>
                  <a:txBody>
                    <a:bodyPr/>
                    <a:lstStyle/>
                    <a:p>
                      <a:r>
                        <a:rPr lang="es-MX" sz="1200" dirty="0">
                          <a:latin typeface="Louis George Cafe Light" pitchFamily="2" charset="-128"/>
                          <a:ea typeface="Louis George Cafe Light" pitchFamily="2" charset="-128"/>
                          <a:cs typeface="Louis George Cafe Light" pitchFamily="2" charset="-128"/>
                        </a:rPr>
                        <a:t>Metales alcalinos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s-MX" sz="1200" dirty="0">
                        <a:latin typeface="Louis George Cafe Light" pitchFamily="2" charset="-128"/>
                        <a:ea typeface="Louis George Cafe Light" pitchFamily="2" charset="-128"/>
                        <a:cs typeface="Louis George Cafe Light" pitchFamily="2"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7575"/>
                    </a:solidFill>
                  </a:tcPr>
                </a:tc>
                <a:tc>
                  <a:txBody>
                    <a:bodyPr/>
                    <a:lstStyle/>
                    <a:p>
                      <a:r>
                        <a:rPr lang="es-MX" sz="1200" dirty="0">
                          <a:latin typeface="Louis George Cafe Light" pitchFamily="2" charset="-128"/>
                          <a:ea typeface="Louis George Cafe Light" pitchFamily="2" charset="-128"/>
                          <a:cs typeface="Louis George Cafe Light" pitchFamily="2" charset="-128"/>
                        </a:rPr>
                        <a:t>Gases nobles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18795954"/>
                  </a:ext>
                </a:extLst>
              </a:tr>
              <a:tr h="249432">
                <a:tc>
                  <a:txBody>
                    <a:bodyPr/>
                    <a:lstStyle/>
                    <a:p>
                      <a:endParaRPr lang="es-MX" sz="1200" dirty="0">
                        <a:latin typeface="Louis George Cafe Light" pitchFamily="2" charset="-128"/>
                        <a:ea typeface="Louis George Cafe Light" pitchFamily="2" charset="-128"/>
                        <a:cs typeface="Louis George Cafe Light" pitchFamily="2"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tc>
                  <a:txBody>
                    <a:bodyPr/>
                    <a:lstStyle/>
                    <a:p>
                      <a:r>
                        <a:rPr lang="es-MX" sz="1200" dirty="0">
                          <a:latin typeface="Louis George Cafe Light" pitchFamily="2" charset="-128"/>
                          <a:ea typeface="Louis George Cafe Light" pitchFamily="2" charset="-128"/>
                          <a:cs typeface="Louis George Cafe Light" pitchFamily="2" charset="-128"/>
                        </a:rPr>
                        <a:t>Metales alcalino térreos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s-MX" sz="1200" dirty="0">
                        <a:latin typeface="Louis George Cafe Light" pitchFamily="2" charset="-128"/>
                        <a:ea typeface="Louis George Cafe Light" pitchFamily="2" charset="-128"/>
                        <a:cs typeface="Louis George Cafe Light" pitchFamily="2"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60000"/>
                        <a:lumOff val="40000"/>
                      </a:schemeClr>
                    </a:solidFill>
                  </a:tcPr>
                </a:tc>
                <a:tc>
                  <a:txBody>
                    <a:bodyPr/>
                    <a:lstStyle/>
                    <a:p>
                      <a:r>
                        <a:rPr lang="es-MX" sz="1200" dirty="0">
                          <a:latin typeface="Louis George Cafe Light" pitchFamily="2" charset="-128"/>
                          <a:ea typeface="Louis George Cafe Light" pitchFamily="2" charset="-128"/>
                          <a:cs typeface="Louis George Cafe Light" pitchFamily="2" charset="-128"/>
                        </a:rPr>
                        <a:t>Lantánidos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0924082"/>
                  </a:ext>
                </a:extLst>
              </a:tr>
              <a:tr h="249432">
                <a:tc>
                  <a:txBody>
                    <a:bodyPr/>
                    <a:lstStyle/>
                    <a:p>
                      <a:endParaRPr lang="es-MX" sz="1200" dirty="0">
                        <a:latin typeface="Louis George Cafe Light" pitchFamily="2" charset="-128"/>
                        <a:ea typeface="Louis George Cafe Light" pitchFamily="2" charset="-128"/>
                        <a:cs typeface="Louis George Cafe Light" pitchFamily="2"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r>
                        <a:rPr lang="es-MX" sz="1200" dirty="0">
                          <a:latin typeface="Louis George Cafe Light" pitchFamily="2" charset="-128"/>
                          <a:ea typeface="Louis George Cafe Light" pitchFamily="2" charset="-128"/>
                          <a:cs typeface="Louis George Cafe Light" pitchFamily="2" charset="-128"/>
                        </a:rPr>
                        <a:t>Metales de transición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s-MX" sz="1200" dirty="0">
                        <a:latin typeface="Louis George Cafe Light" pitchFamily="2" charset="-128"/>
                        <a:ea typeface="Louis George Cafe Light" pitchFamily="2" charset="-128"/>
                        <a:cs typeface="Louis George Cafe Light" pitchFamily="2"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r>
                        <a:rPr lang="es-MX" sz="1200" dirty="0">
                          <a:latin typeface="Louis George Cafe Light" pitchFamily="2" charset="-128"/>
                          <a:ea typeface="Louis George Cafe Light" pitchFamily="2" charset="-128"/>
                          <a:cs typeface="Louis George Cafe Light" pitchFamily="2" charset="-128"/>
                        </a:rPr>
                        <a:t>Actínidos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91298808"/>
                  </a:ext>
                </a:extLst>
              </a:tr>
              <a:tr h="249432">
                <a:tc>
                  <a:txBody>
                    <a:bodyPr/>
                    <a:lstStyle/>
                    <a:p>
                      <a:endParaRPr lang="es-MX" sz="1200" dirty="0">
                        <a:latin typeface="Louis George Cafe Light" pitchFamily="2" charset="-128"/>
                        <a:ea typeface="Louis George Cafe Light" pitchFamily="2" charset="-128"/>
                        <a:cs typeface="Louis George Cafe Light" pitchFamily="2"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60000"/>
                        <a:lumOff val="40000"/>
                      </a:schemeClr>
                    </a:solidFill>
                  </a:tcPr>
                </a:tc>
                <a:tc>
                  <a:txBody>
                    <a:bodyPr/>
                    <a:lstStyle/>
                    <a:p>
                      <a:r>
                        <a:rPr lang="es-MX" sz="1200" dirty="0">
                          <a:latin typeface="Louis George Cafe Light" pitchFamily="2" charset="-128"/>
                          <a:ea typeface="Louis George Cafe Light" pitchFamily="2" charset="-128"/>
                          <a:cs typeface="Louis George Cafe Light" pitchFamily="2" charset="-128"/>
                        </a:rPr>
                        <a:t>Otros metales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s-MX" sz="1200" dirty="0">
                        <a:latin typeface="Louis George Cafe Light" pitchFamily="2" charset="-128"/>
                        <a:ea typeface="Louis George Cafe Light" pitchFamily="2" charset="-128"/>
                        <a:cs typeface="Louis George Cafe Light" pitchFamily="2"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5F5F5F"/>
                    </a:solidFill>
                  </a:tcPr>
                </a:tc>
                <a:tc>
                  <a:txBody>
                    <a:bodyPr/>
                    <a:lstStyle/>
                    <a:p>
                      <a:r>
                        <a:rPr lang="es-MX" sz="1200" dirty="0">
                          <a:latin typeface="Louis George Cafe Light" pitchFamily="2" charset="-128"/>
                          <a:ea typeface="Louis George Cafe Light" pitchFamily="2" charset="-128"/>
                          <a:cs typeface="Louis George Cafe Light" pitchFamily="2" charset="-128"/>
                        </a:rPr>
                        <a:t>Propiedades desconocidas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15587222"/>
                  </a:ext>
                </a:extLst>
              </a:tr>
              <a:tr h="249432">
                <a:tc>
                  <a:txBody>
                    <a:bodyPr/>
                    <a:lstStyle/>
                    <a:p>
                      <a:endParaRPr lang="es-MX" sz="1200" dirty="0">
                        <a:latin typeface="Louis George Cafe Light" pitchFamily="2" charset="-128"/>
                        <a:ea typeface="Louis George Cafe Light" pitchFamily="2" charset="-128"/>
                        <a:cs typeface="Louis George Cafe Light" pitchFamily="2"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9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200" dirty="0">
                          <a:latin typeface="Louis George Cafe Light" pitchFamily="2" charset="-128"/>
                          <a:ea typeface="Louis George Cafe Light" pitchFamily="2" charset="-128"/>
                          <a:cs typeface="Louis George Cafe Light" pitchFamily="2" charset="-128"/>
                        </a:rPr>
                        <a:t>Metaloides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s-MX" sz="1200">
                        <a:latin typeface="Louis George Cafe Light" pitchFamily="2" charset="-128"/>
                        <a:ea typeface="Louis George Cafe Light" pitchFamily="2" charset="-128"/>
                        <a:cs typeface="Louis George Cafe Light" pitchFamily="2"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s-MX" sz="1200" dirty="0">
                        <a:latin typeface="Louis George Cafe Light" pitchFamily="2" charset="-128"/>
                        <a:ea typeface="Louis George Cafe Light" pitchFamily="2" charset="-128"/>
                        <a:cs typeface="Louis George Cafe Light" pitchFamily="2"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67679997"/>
                  </a:ext>
                </a:extLst>
              </a:tr>
            </a:tbl>
          </a:graphicData>
        </a:graphic>
      </p:graphicFrame>
      <p:graphicFrame>
        <p:nvGraphicFramePr>
          <p:cNvPr id="191" name="Tabla 190">
            <a:extLst>
              <a:ext uri="{FF2B5EF4-FFF2-40B4-BE49-F238E27FC236}">
                <a16:creationId xmlns:a16="http://schemas.microsoft.com/office/drawing/2014/main" id="{3E085598-7514-4BC3-96CF-02AD6B04859A}"/>
              </a:ext>
            </a:extLst>
          </p:cNvPr>
          <p:cNvGraphicFramePr>
            <a:graphicFrameLocks noGrp="1"/>
          </p:cNvGraphicFramePr>
          <p:nvPr>
            <p:extLst>
              <p:ext uri="{D42A27DB-BD31-4B8C-83A1-F6EECF244321}">
                <p14:modId xmlns:p14="http://schemas.microsoft.com/office/powerpoint/2010/main" val="4097457675"/>
              </p:ext>
            </p:extLst>
          </p:nvPr>
        </p:nvGraphicFramePr>
        <p:xfrm>
          <a:off x="407841" y="5272665"/>
          <a:ext cx="1832387" cy="1177832"/>
        </p:xfrm>
        <a:graphic>
          <a:graphicData uri="http://schemas.openxmlformats.org/drawingml/2006/table">
            <a:tbl>
              <a:tblPr firstRow="1" bandRow="1">
                <a:tableStyleId>{5940675A-B579-460E-94D1-54222C63F5DA}</a:tableStyleId>
              </a:tblPr>
              <a:tblGrid>
                <a:gridCol w="234829">
                  <a:extLst>
                    <a:ext uri="{9D8B030D-6E8A-4147-A177-3AD203B41FA5}">
                      <a16:colId xmlns:a16="http://schemas.microsoft.com/office/drawing/2014/main" val="900329146"/>
                    </a:ext>
                  </a:extLst>
                </a:gridCol>
                <a:gridCol w="1597558">
                  <a:extLst>
                    <a:ext uri="{9D8B030D-6E8A-4147-A177-3AD203B41FA5}">
                      <a16:colId xmlns:a16="http://schemas.microsoft.com/office/drawing/2014/main" val="4122314030"/>
                    </a:ext>
                  </a:extLst>
                </a:gridCol>
              </a:tblGrid>
              <a:tr h="294458">
                <a:tc>
                  <a:txBody>
                    <a:bodyPr/>
                    <a:lstStyle/>
                    <a:p>
                      <a:r>
                        <a:rPr lang="es-MX" sz="1200" dirty="0">
                          <a:solidFill>
                            <a:schemeClr val="bg1"/>
                          </a:solidFill>
                        </a:rPr>
                        <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r>
                        <a:rPr lang="es-MX" sz="1200" dirty="0"/>
                        <a:t>Gas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2313812"/>
                  </a:ext>
                </a:extLst>
              </a:tr>
              <a:tr h="294458">
                <a:tc>
                  <a:txBody>
                    <a:bodyPr/>
                    <a:lstStyle/>
                    <a:p>
                      <a:r>
                        <a:rPr lang="es-MX" sz="1200" dirty="0">
                          <a:solidFill>
                            <a:schemeClr val="accent5">
                              <a:lumMod val="75000"/>
                            </a:schemeClr>
                          </a:solidFill>
                        </a:rPr>
                        <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r>
                        <a:rPr lang="es-MX" sz="1200" dirty="0"/>
                        <a:t>Líquido</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96513163"/>
                  </a:ext>
                </a:extLst>
              </a:tr>
              <a:tr h="294458">
                <a:tc>
                  <a:txBody>
                    <a:bodyPr/>
                    <a:lstStyle/>
                    <a:p>
                      <a:r>
                        <a:rPr lang="es-MX" sz="1200" dirty="0"/>
                        <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r>
                        <a:rPr lang="es-MX" sz="1200" dirty="0"/>
                        <a:t>Solido</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42583491"/>
                  </a:ext>
                </a:extLst>
              </a:tr>
              <a:tr h="294458">
                <a:tc>
                  <a:txBody>
                    <a:bodyPr/>
                    <a:lstStyle/>
                    <a:p>
                      <a:r>
                        <a:rPr lang="es-MX" sz="1200" dirty="0">
                          <a:solidFill>
                            <a:srgbClr val="FF7575"/>
                          </a:solidFill>
                        </a:rPr>
                        <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r>
                        <a:rPr lang="es-MX" sz="1200" dirty="0"/>
                        <a:t>Artificial/desconocido</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36974532"/>
                  </a:ext>
                </a:extLst>
              </a:tr>
            </a:tbl>
          </a:graphicData>
        </a:graphic>
      </p:graphicFrame>
      <p:sp>
        <p:nvSpPr>
          <p:cNvPr id="192" name="CuadroTexto 191">
            <a:extLst>
              <a:ext uri="{FF2B5EF4-FFF2-40B4-BE49-F238E27FC236}">
                <a16:creationId xmlns:a16="http://schemas.microsoft.com/office/drawing/2014/main" id="{67174F37-39BB-4509-A4A8-D34D6B3ED72E}"/>
              </a:ext>
            </a:extLst>
          </p:cNvPr>
          <p:cNvSpPr txBox="1"/>
          <p:nvPr/>
        </p:nvSpPr>
        <p:spPr>
          <a:xfrm>
            <a:off x="13420785" y="124918"/>
            <a:ext cx="6573791" cy="6555641"/>
          </a:xfrm>
          <a:prstGeom prst="rect">
            <a:avLst/>
          </a:prstGeom>
          <a:noFill/>
        </p:spPr>
        <p:txBody>
          <a:bodyPr wrap="square" rtlCol="0">
            <a:spAutoFit/>
          </a:bodyPr>
          <a:lstStyle/>
          <a:p>
            <a:endParaRPr lang="es-MX" sz="2000" dirty="0">
              <a:latin typeface="Louis George Cafe Light" pitchFamily="2" charset="-128"/>
              <a:ea typeface="Louis George Cafe Light" pitchFamily="2" charset="-128"/>
              <a:cs typeface="Louis George Cafe Light" pitchFamily="2" charset="-128"/>
            </a:endParaRPr>
          </a:p>
          <a:p>
            <a:pPr lvl="4"/>
            <a:r>
              <a:rPr lang="es-MX" sz="2000" dirty="0">
                <a:latin typeface="Louis George Cafe Light" pitchFamily="2" charset="-128"/>
                <a:ea typeface="Louis George Cafe Light" pitchFamily="2" charset="-128"/>
                <a:cs typeface="Louis George Cafe Light" pitchFamily="2" charset="-128"/>
              </a:rPr>
              <a:t>Al principio se pensaba que los elementos de toda materia se resumían al agua, tierra, fuego y aire. Sin embargo, al cabo del tiempo y gracias a la mejora de las técnicas de experimentación física y química, nos dimos cuenta de que la materia es en realidad más compleja de lo que parece.</a:t>
            </a:r>
          </a:p>
          <a:p>
            <a:r>
              <a:rPr lang="es-MX" sz="2000" dirty="0">
                <a:latin typeface="Louis George Cafe Light" pitchFamily="2" charset="-128"/>
                <a:ea typeface="Louis George Cafe Light" pitchFamily="2" charset="-128"/>
                <a:cs typeface="Louis George Cafe Light" pitchFamily="2" charset="-128"/>
              </a:rPr>
              <a:t> En 1869, </a:t>
            </a:r>
            <a:r>
              <a:rPr lang="es-MX" sz="2000" dirty="0" err="1">
                <a:latin typeface="Louis George Cafe Light" pitchFamily="2" charset="-128"/>
                <a:ea typeface="Louis George Cafe Light" pitchFamily="2" charset="-128"/>
                <a:cs typeface="Louis George Cafe Light" pitchFamily="2" charset="-128"/>
              </a:rPr>
              <a:t>Mendeleïev</a:t>
            </a:r>
            <a:r>
              <a:rPr lang="es-MX" sz="2000" dirty="0">
                <a:latin typeface="Louis George Cafe Light" pitchFamily="2" charset="-128"/>
                <a:ea typeface="Louis George Cafe Light" pitchFamily="2" charset="-128"/>
                <a:cs typeface="Louis George Cafe Light" pitchFamily="2" charset="-128"/>
              </a:rPr>
              <a:t>, químico ruso, presenta una primera versión de su tabla periódica en 1869. Esta tabla fue la primera presentación coherente de las semejanzas de los elementos. Él se dio cuenta de que clasificando los elementos según sus masas atómicas crecientes se veía aparecer una periodicidad en lo que concierne a ciertas propiedades de los elementos. La primera tabla contenía 63 elementos. Esta tabla fue diseñada de manera que hiciera aparecer la periodicidad de los elementos. De esta manera los elementos son clasificados verticalmente. Las agrupaciones horizontales se suceden representando los elementos de la misma “familia”.</a:t>
            </a:r>
          </a:p>
        </p:txBody>
      </p:sp>
      <p:pic>
        <p:nvPicPr>
          <p:cNvPr id="193" name="Picture 2" descr="Biografia de Dmitri Ivanovich Mendeléiev">
            <a:extLst>
              <a:ext uri="{FF2B5EF4-FFF2-40B4-BE49-F238E27FC236}">
                <a16:creationId xmlns:a16="http://schemas.microsoft.com/office/drawing/2014/main" id="{BDFE596F-DA2E-4BAB-BE74-57F6C1B0DA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23623" y="484274"/>
            <a:ext cx="2292430" cy="2097330"/>
          </a:xfrm>
          <a:prstGeom prst="rect">
            <a:avLst/>
          </a:prstGeom>
          <a:noFill/>
          <a:extLst>
            <a:ext uri="{909E8E84-426E-40DD-AFC4-6F175D3DCCD1}">
              <a14:hiddenFill xmlns:a14="http://schemas.microsoft.com/office/drawing/2010/main">
                <a:solidFill>
                  <a:srgbClr val="FFFFFF"/>
                </a:solidFill>
              </a14:hiddenFill>
            </a:ext>
          </a:extLst>
        </p:spPr>
      </p:pic>
      <p:grpSp>
        <p:nvGrpSpPr>
          <p:cNvPr id="195" name="Grupo 194">
            <a:extLst>
              <a:ext uri="{FF2B5EF4-FFF2-40B4-BE49-F238E27FC236}">
                <a16:creationId xmlns:a16="http://schemas.microsoft.com/office/drawing/2014/main" id="{2F86EC0A-15D9-4A9A-B878-B632E225D0C1}"/>
              </a:ext>
            </a:extLst>
          </p:cNvPr>
          <p:cNvGrpSpPr/>
          <p:nvPr/>
        </p:nvGrpSpPr>
        <p:grpSpPr>
          <a:xfrm>
            <a:off x="8202687" y="1785324"/>
            <a:ext cx="706358" cy="614641"/>
            <a:chOff x="8202687" y="1785324"/>
            <a:chExt cx="706358" cy="614641"/>
          </a:xfrm>
        </p:grpSpPr>
        <mc:AlternateContent xmlns:mc="http://schemas.openxmlformats.org/markup-compatibility/2006" xmlns:am3d="http://schemas.microsoft.com/office/drawing/2017/model3d">
          <mc:Choice Requires="am3d">
            <p:graphicFrame>
              <p:nvGraphicFramePr>
                <p:cNvPr id="168" name="Modelo 3D 167" descr="Cubo">
                  <a:extLst>
                    <a:ext uri="{FF2B5EF4-FFF2-40B4-BE49-F238E27FC236}">
                      <a16:creationId xmlns:a16="http://schemas.microsoft.com/office/drawing/2014/main" id="{190C2240-6503-4F1C-A89E-E57F0B769AB9}"/>
                    </a:ext>
                  </a:extLst>
                </p:cNvPr>
                <p:cNvGraphicFramePr>
                  <a:graphicFrameLocks noChangeAspect="1"/>
                </p:cNvGraphicFramePr>
                <p:nvPr>
                  <p:extLst>
                    <p:ext uri="{D42A27DB-BD31-4B8C-83A1-F6EECF244321}">
                      <p14:modId xmlns:p14="http://schemas.microsoft.com/office/powerpoint/2010/main" val="2052018474"/>
                    </p:ext>
                  </p:extLst>
                </p:nvPr>
              </p:nvGraphicFramePr>
              <p:xfrm>
                <a:off x="8202687" y="1852127"/>
                <a:ext cx="582947" cy="547838"/>
              </p:xfrm>
              <a:graphic>
                <a:graphicData uri="http://schemas.microsoft.com/office/drawing/2017/model3d">
                  <am3d:model3d r:embed="rId3">
                    <am3d:spPr>
                      <a:xfrm>
                        <a:off x="0" y="0"/>
                        <a:ext cx="582947" cy="547838"/>
                      </a:xfrm>
                      <a:prstGeom prst="rect">
                        <a:avLst/>
                      </a:prstGeom>
                    </am3d:spPr>
                    <am3d:camera>
                      <am3d:pos x="0" y="0" z="81469193"/>
                      <am3d:up dx="0" dy="36000000" dz="0"/>
                      <am3d:lookAt x="0" y="0" z="0"/>
                      <am3d:perspective fov="2700000"/>
                    </am3d:camera>
                    <am3d:trans>
                      <am3d:meterPerModelUnit n="7140529" d="1000000"/>
                      <am3d:preTrans dx="0" dy="-17999995" dz="5866"/>
                      <am3d:scale>
                        <am3d:sx n="1000000" d="1000000"/>
                        <am3d:sy n="1000000" d="1000000"/>
                        <am3d:sz n="1000000" d="1000000"/>
                      </am3d:scale>
                      <am3d:rot/>
                      <am3d:postTrans dx="0" dy="0" dz="0"/>
                    </am3d:trans>
                    <am3d:raster rName="Office3DRenderer" rVer="16.0.8326">
                      <am3d:blip r:embed="rId4"/>
                    </am3d:raster>
                    <am3d:objViewport viewportSz="80014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168" name="Modelo 3D 167" descr="Cubo">
                  <a:extLst>
                    <a:ext uri="{FF2B5EF4-FFF2-40B4-BE49-F238E27FC236}">
                      <a16:creationId xmlns:a16="http://schemas.microsoft.com/office/drawing/2014/main" id="{190C2240-6503-4F1C-A89E-E57F0B769AB9}"/>
                    </a:ext>
                  </a:extLst>
                </p:cNvPr>
                <p:cNvPicPr>
                  <a:picLocks noGrp="1" noRot="1" noChangeAspect="1" noMove="1" noResize="1" noEditPoints="1" noAdjustHandles="1" noChangeArrowheads="1" noChangeShapeType="1" noCrop="1"/>
                </p:cNvPicPr>
                <p:nvPr/>
              </p:nvPicPr>
              <p:blipFill>
                <a:blip r:embed="rId5"/>
                <a:stretch>
                  <a:fillRect/>
                </a:stretch>
              </p:blipFill>
              <p:spPr>
                <a:xfrm>
                  <a:off x="8202687" y="1852127"/>
                  <a:ext cx="582947" cy="547838"/>
                </a:xfrm>
                <a:prstGeom prst="rect">
                  <a:avLst/>
                </a:prstGeom>
              </p:spPr>
            </p:pic>
          </mc:Fallback>
        </mc:AlternateContent>
        <p:sp>
          <p:nvSpPr>
            <p:cNvPr id="120" name="Diagrama de flujo: proceso 119">
              <a:extLst>
                <a:ext uri="{FF2B5EF4-FFF2-40B4-BE49-F238E27FC236}">
                  <a16:creationId xmlns:a16="http://schemas.microsoft.com/office/drawing/2014/main" id="{35202973-3BB8-4A5B-8C34-EFABBE1B132C}"/>
                </a:ext>
              </a:extLst>
            </p:cNvPr>
            <p:cNvSpPr/>
            <p:nvPr/>
          </p:nvSpPr>
          <p:spPr>
            <a:xfrm>
              <a:off x="8202690" y="1858283"/>
              <a:ext cx="583095" cy="540026"/>
            </a:xfrm>
            <a:prstGeom prst="flowChartProcess">
              <a:avLst/>
            </a:prstGeom>
            <a:solidFill>
              <a:schemeClr val="accent1">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C</a:t>
              </a:r>
            </a:p>
          </p:txBody>
        </p:sp>
        <p:sp>
          <p:nvSpPr>
            <p:cNvPr id="194" name="CuadroTexto 193">
              <a:extLst>
                <a:ext uri="{FF2B5EF4-FFF2-40B4-BE49-F238E27FC236}">
                  <a16:creationId xmlns:a16="http://schemas.microsoft.com/office/drawing/2014/main" id="{0CCF68FE-9675-4340-9203-A18075802ABA}"/>
                </a:ext>
              </a:extLst>
            </p:cNvPr>
            <p:cNvSpPr txBox="1"/>
            <p:nvPr/>
          </p:nvSpPr>
          <p:spPr>
            <a:xfrm>
              <a:off x="8531250" y="1785324"/>
              <a:ext cx="377795" cy="369332"/>
            </a:xfrm>
            <a:prstGeom prst="rect">
              <a:avLst/>
            </a:prstGeom>
            <a:noFill/>
          </p:spPr>
          <p:txBody>
            <a:bodyPr wrap="square" rtlCol="0">
              <a:spAutoFit/>
            </a:bodyPr>
            <a:lstStyle/>
            <a:p>
              <a:r>
                <a:rPr lang="es-MX" dirty="0">
                  <a:latin typeface="Louis George Cafe" pitchFamily="2" charset="-128"/>
                  <a:ea typeface="Louis George Cafe" pitchFamily="2" charset="-128"/>
                  <a:cs typeface="Louis George Cafe" pitchFamily="2" charset="-128"/>
                </a:rPr>
                <a:t>6</a:t>
              </a:r>
            </a:p>
          </p:txBody>
        </p:sp>
      </p:grpSp>
      <p:grpSp>
        <p:nvGrpSpPr>
          <p:cNvPr id="196" name="Grupo 195">
            <a:extLst>
              <a:ext uri="{FF2B5EF4-FFF2-40B4-BE49-F238E27FC236}">
                <a16:creationId xmlns:a16="http://schemas.microsoft.com/office/drawing/2014/main" id="{52F16F0B-9736-458F-A0D5-0463933B4D76}"/>
              </a:ext>
            </a:extLst>
          </p:cNvPr>
          <p:cNvGrpSpPr/>
          <p:nvPr/>
        </p:nvGrpSpPr>
        <p:grpSpPr>
          <a:xfrm>
            <a:off x="149132" y="1266886"/>
            <a:ext cx="6960430" cy="4005779"/>
            <a:chOff x="149132" y="1266886"/>
            <a:chExt cx="6960430" cy="4005779"/>
          </a:xfrm>
        </p:grpSpPr>
        <p:sp>
          <p:nvSpPr>
            <p:cNvPr id="197" name="Flecha: hacia arriba 196">
              <a:extLst>
                <a:ext uri="{FF2B5EF4-FFF2-40B4-BE49-F238E27FC236}">
                  <a16:creationId xmlns:a16="http://schemas.microsoft.com/office/drawing/2014/main" id="{F8D118E3-B024-4037-A2D8-6268B4560FE7}"/>
                </a:ext>
              </a:extLst>
            </p:cNvPr>
            <p:cNvSpPr/>
            <p:nvPr/>
          </p:nvSpPr>
          <p:spPr>
            <a:xfrm flipH="1">
              <a:off x="149132" y="1266886"/>
              <a:ext cx="125408" cy="3809197"/>
            </a:xfrm>
            <a:prstGeom prst="upArrow">
              <a:avLst/>
            </a:prstGeom>
            <a:solidFill>
              <a:srgbClr val="CC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8" name="Flecha: hacia arriba 197">
              <a:extLst>
                <a:ext uri="{FF2B5EF4-FFF2-40B4-BE49-F238E27FC236}">
                  <a16:creationId xmlns:a16="http://schemas.microsoft.com/office/drawing/2014/main" id="{D21B0603-C18B-476F-B213-55F585B14035}"/>
                </a:ext>
              </a:extLst>
            </p:cNvPr>
            <p:cNvSpPr/>
            <p:nvPr/>
          </p:nvSpPr>
          <p:spPr>
            <a:xfrm rot="5400000">
              <a:off x="5258627" y="3421730"/>
              <a:ext cx="57717" cy="3644153"/>
            </a:xfrm>
            <a:prstGeom prst="upArrow">
              <a:avLst/>
            </a:prstGeom>
            <a:solidFill>
              <a:srgbClr val="CC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Tree>
    <p:extLst>
      <p:ext uri="{BB962C8B-B14F-4D97-AF65-F5344CB8AC3E}">
        <p14:creationId xmlns:p14="http://schemas.microsoft.com/office/powerpoint/2010/main" val="3942768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m3d="http://schemas.microsoft.com/office/drawing/2017/model3d">
        <mc:Choice Requires="am3d">
          <p:graphicFrame>
            <p:nvGraphicFramePr>
              <p:cNvPr id="168" name="Modelo 3D 167" descr="Cubo">
                <a:extLst>
                  <a:ext uri="{FF2B5EF4-FFF2-40B4-BE49-F238E27FC236}">
                    <a16:creationId xmlns:a16="http://schemas.microsoft.com/office/drawing/2014/main" id="{190C2240-6503-4F1C-A89E-E57F0B769AB9}"/>
                  </a:ext>
                </a:extLst>
              </p:cNvPr>
              <p:cNvGraphicFramePr>
                <a:graphicFrameLocks noChangeAspect="1"/>
              </p:cNvGraphicFramePr>
              <p:nvPr>
                <p:extLst>
                  <p:ext uri="{D42A27DB-BD31-4B8C-83A1-F6EECF244321}">
                    <p14:modId xmlns:p14="http://schemas.microsoft.com/office/powerpoint/2010/main" val="521849141"/>
                  </p:ext>
                </p:extLst>
              </p:nvPr>
            </p:nvGraphicFramePr>
            <p:xfrm>
              <a:off x="1386251" y="1852127"/>
              <a:ext cx="582947" cy="547838"/>
            </p:xfrm>
            <a:graphic>
              <a:graphicData uri="http://schemas.microsoft.com/office/drawing/2017/model3d">
                <am3d:model3d r:embed="rId2">
                  <am3d:spPr>
                    <a:xfrm>
                      <a:off x="0" y="0"/>
                      <a:ext cx="582947" cy="547838"/>
                    </a:xfrm>
                    <a:prstGeom prst="rect">
                      <a:avLst/>
                    </a:prstGeom>
                  </am3d:spPr>
                  <am3d:camera>
                    <am3d:pos x="0" y="0" z="81469193"/>
                    <am3d:up dx="0" dy="36000000" dz="0"/>
                    <am3d:lookAt x="0" y="0" z="0"/>
                    <am3d:perspective fov="2700000"/>
                  </am3d:camera>
                  <am3d:trans>
                    <am3d:meterPerModelUnit n="7140529" d="1000000"/>
                    <am3d:preTrans dx="0" dy="-17999995" dz="5866"/>
                    <am3d:scale>
                      <am3d:sx n="1000000" d="1000000"/>
                      <am3d:sy n="1000000" d="1000000"/>
                      <am3d:sz n="1000000" d="1000000"/>
                    </am3d:scale>
                    <am3d:rot/>
                    <am3d:postTrans dx="0" dy="0" dz="0"/>
                  </am3d:trans>
                  <am3d:raster rName="Office3DRenderer" rVer="16.0.8326">
                    <am3d:blip r:embed="rId3"/>
                  </am3d:raster>
                  <am3d:objViewport viewportSz="80014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168" name="Modelo 3D 167" descr="Cubo">
                <a:extLst>
                  <a:ext uri="{FF2B5EF4-FFF2-40B4-BE49-F238E27FC236}">
                    <a16:creationId xmlns:a16="http://schemas.microsoft.com/office/drawing/2014/main" id="{190C2240-6503-4F1C-A89E-E57F0B769AB9}"/>
                  </a:ext>
                </a:extLst>
              </p:cNvPr>
              <p:cNvPicPr>
                <a:picLocks noGrp="1" noRot="1" noChangeAspect="1" noMove="1" noResize="1" noEditPoints="1" noAdjustHandles="1" noChangeArrowheads="1" noChangeShapeType="1" noCrop="1"/>
              </p:cNvPicPr>
              <p:nvPr/>
            </p:nvPicPr>
            <p:blipFill>
              <a:blip r:embed="rId4"/>
              <a:stretch>
                <a:fillRect/>
              </a:stretch>
            </p:blipFill>
            <p:spPr>
              <a:xfrm>
                <a:off x="1386251" y="1852127"/>
                <a:ext cx="582947" cy="547838"/>
              </a:xfrm>
              <a:prstGeom prst="rect">
                <a:avLst/>
              </a:prstGeom>
            </p:spPr>
          </p:pic>
        </mc:Fallback>
      </mc:AlternateContent>
      <p:sp>
        <p:nvSpPr>
          <p:cNvPr id="2" name="Título 1">
            <a:extLst>
              <a:ext uri="{FF2B5EF4-FFF2-40B4-BE49-F238E27FC236}">
                <a16:creationId xmlns:a16="http://schemas.microsoft.com/office/drawing/2014/main" id="{D7811976-FDC7-4F1D-BC82-C422FCA54184}"/>
              </a:ext>
            </a:extLst>
          </p:cNvPr>
          <p:cNvSpPr>
            <a:spLocks noGrp="1"/>
          </p:cNvSpPr>
          <p:nvPr>
            <p:ph type="ctrTitle"/>
          </p:nvPr>
        </p:nvSpPr>
        <p:spPr>
          <a:xfrm>
            <a:off x="-6193583" y="407503"/>
            <a:ext cx="9925878" cy="745435"/>
          </a:xfrm>
        </p:spPr>
        <p:txBody>
          <a:bodyPr>
            <a:noAutofit/>
          </a:bodyPr>
          <a:lstStyle/>
          <a:p>
            <a:r>
              <a:rPr lang="es-MX" sz="5400" dirty="0">
                <a:latin typeface="Louis George Cafe Light" pitchFamily="2" charset="-128"/>
                <a:ea typeface="Louis George Cafe Light" pitchFamily="2" charset="-128"/>
                <a:cs typeface="Louis George Cafe Light" pitchFamily="2" charset="-128"/>
              </a:rPr>
              <a:t>Tabla periódica de los elementos</a:t>
            </a:r>
          </a:p>
        </p:txBody>
      </p:sp>
      <p:sp>
        <p:nvSpPr>
          <p:cNvPr id="3" name="Triángulo isósceles 2">
            <a:extLst>
              <a:ext uri="{FF2B5EF4-FFF2-40B4-BE49-F238E27FC236}">
                <a16:creationId xmlns:a16="http://schemas.microsoft.com/office/drawing/2014/main" id="{A0201ADA-DD47-4974-80D4-104D209FB974}"/>
              </a:ext>
            </a:extLst>
          </p:cNvPr>
          <p:cNvSpPr/>
          <p:nvPr/>
        </p:nvSpPr>
        <p:spPr>
          <a:xfrm rot="5563885">
            <a:off x="4225467" y="593516"/>
            <a:ext cx="397565" cy="371060"/>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Diagrama de flujo: proceso 5">
            <a:extLst>
              <a:ext uri="{FF2B5EF4-FFF2-40B4-BE49-F238E27FC236}">
                <a16:creationId xmlns:a16="http://schemas.microsoft.com/office/drawing/2014/main" id="{B966FFBA-BB17-4FB2-B75B-EB80B9A91F9F}"/>
              </a:ext>
            </a:extLst>
          </p:cNvPr>
          <p:cNvSpPr/>
          <p:nvPr/>
        </p:nvSpPr>
        <p:spPr>
          <a:xfrm>
            <a:off x="-5610478" y="2380086"/>
            <a:ext cx="583095" cy="540026"/>
          </a:xfrm>
          <a:prstGeom prst="flowChartProcess">
            <a:avLst/>
          </a:prstGeom>
          <a:solidFill>
            <a:schemeClr val="accent2">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Mg</a:t>
            </a:r>
          </a:p>
        </p:txBody>
      </p:sp>
      <p:sp>
        <p:nvSpPr>
          <p:cNvPr id="7" name="Diagrama de flujo: proceso 6">
            <a:extLst>
              <a:ext uri="{FF2B5EF4-FFF2-40B4-BE49-F238E27FC236}">
                <a16:creationId xmlns:a16="http://schemas.microsoft.com/office/drawing/2014/main" id="{C8ED5BAF-3EAD-423D-831D-87625226732F}"/>
              </a:ext>
            </a:extLst>
          </p:cNvPr>
          <p:cNvSpPr/>
          <p:nvPr/>
        </p:nvSpPr>
        <p:spPr>
          <a:xfrm>
            <a:off x="-5610478" y="2919286"/>
            <a:ext cx="583095" cy="540026"/>
          </a:xfrm>
          <a:prstGeom prst="flowChartProcess">
            <a:avLst/>
          </a:prstGeom>
          <a:solidFill>
            <a:schemeClr val="accent2">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Ca</a:t>
            </a:r>
          </a:p>
        </p:txBody>
      </p:sp>
      <p:sp>
        <p:nvSpPr>
          <p:cNvPr id="8" name="Diagrama de flujo: proceso 7">
            <a:extLst>
              <a:ext uri="{FF2B5EF4-FFF2-40B4-BE49-F238E27FC236}">
                <a16:creationId xmlns:a16="http://schemas.microsoft.com/office/drawing/2014/main" id="{6B30BC3B-F0DD-467E-9341-694BA9DA9AC2}"/>
              </a:ext>
            </a:extLst>
          </p:cNvPr>
          <p:cNvSpPr/>
          <p:nvPr/>
        </p:nvSpPr>
        <p:spPr>
          <a:xfrm>
            <a:off x="-5610479" y="3458486"/>
            <a:ext cx="583095" cy="540026"/>
          </a:xfrm>
          <a:prstGeom prst="flowChartProcess">
            <a:avLst/>
          </a:prstGeom>
          <a:solidFill>
            <a:schemeClr val="accent2">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Sr</a:t>
            </a:r>
          </a:p>
        </p:txBody>
      </p:sp>
      <p:sp>
        <p:nvSpPr>
          <p:cNvPr id="9" name="Diagrama de flujo: proceso 8">
            <a:extLst>
              <a:ext uri="{FF2B5EF4-FFF2-40B4-BE49-F238E27FC236}">
                <a16:creationId xmlns:a16="http://schemas.microsoft.com/office/drawing/2014/main" id="{48523EC9-CB4E-4080-8116-651E9E8FD918}"/>
              </a:ext>
            </a:extLst>
          </p:cNvPr>
          <p:cNvSpPr/>
          <p:nvPr/>
        </p:nvSpPr>
        <p:spPr>
          <a:xfrm>
            <a:off x="-5610479" y="4000168"/>
            <a:ext cx="583095" cy="540026"/>
          </a:xfrm>
          <a:prstGeom prst="flowChartProcess">
            <a:avLst/>
          </a:prstGeom>
          <a:solidFill>
            <a:schemeClr val="accent2">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Ba</a:t>
            </a:r>
          </a:p>
        </p:txBody>
      </p:sp>
      <p:sp>
        <p:nvSpPr>
          <p:cNvPr id="10" name="Diagrama de flujo: proceso 9">
            <a:extLst>
              <a:ext uri="{FF2B5EF4-FFF2-40B4-BE49-F238E27FC236}">
                <a16:creationId xmlns:a16="http://schemas.microsoft.com/office/drawing/2014/main" id="{C9161875-476A-4263-869B-16D1E2FA7891}"/>
              </a:ext>
            </a:extLst>
          </p:cNvPr>
          <p:cNvSpPr/>
          <p:nvPr/>
        </p:nvSpPr>
        <p:spPr>
          <a:xfrm>
            <a:off x="-5610480" y="4536057"/>
            <a:ext cx="583095" cy="540026"/>
          </a:xfrm>
          <a:prstGeom prst="flowChartProcess">
            <a:avLst/>
          </a:prstGeom>
          <a:solidFill>
            <a:schemeClr val="accent2">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Ra</a:t>
            </a:r>
          </a:p>
        </p:txBody>
      </p:sp>
      <p:sp>
        <p:nvSpPr>
          <p:cNvPr id="12" name="Diagrama de flujo: proceso 11">
            <a:extLst>
              <a:ext uri="{FF2B5EF4-FFF2-40B4-BE49-F238E27FC236}">
                <a16:creationId xmlns:a16="http://schemas.microsoft.com/office/drawing/2014/main" id="{8B6EFD25-AE54-417B-93E4-9A229ADC21A3}"/>
              </a:ext>
            </a:extLst>
          </p:cNvPr>
          <p:cNvSpPr/>
          <p:nvPr/>
        </p:nvSpPr>
        <p:spPr>
          <a:xfrm>
            <a:off x="-5610477" y="1858283"/>
            <a:ext cx="583095" cy="540026"/>
          </a:xfrm>
          <a:prstGeom prst="flowChartProcess">
            <a:avLst/>
          </a:prstGeom>
          <a:solidFill>
            <a:schemeClr val="accent2">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Be</a:t>
            </a:r>
          </a:p>
        </p:txBody>
      </p:sp>
      <p:sp>
        <p:nvSpPr>
          <p:cNvPr id="16" name="Diagrama de flujo: proceso 15">
            <a:extLst>
              <a:ext uri="{FF2B5EF4-FFF2-40B4-BE49-F238E27FC236}">
                <a16:creationId xmlns:a16="http://schemas.microsoft.com/office/drawing/2014/main" id="{989EC92B-AD4C-43DE-8DF0-F561B5EE5690}"/>
              </a:ext>
            </a:extLst>
          </p:cNvPr>
          <p:cNvSpPr/>
          <p:nvPr/>
        </p:nvSpPr>
        <p:spPr>
          <a:xfrm>
            <a:off x="-5027387" y="2919286"/>
            <a:ext cx="583095" cy="540026"/>
          </a:xfrm>
          <a:prstGeom prst="flowChartProcess">
            <a:avLst/>
          </a:prstGeom>
          <a:solidFill>
            <a:schemeClr val="bg2">
              <a:lumMod val="9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Sc</a:t>
            </a:r>
          </a:p>
        </p:txBody>
      </p:sp>
      <p:sp>
        <p:nvSpPr>
          <p:cNvPr id="17" name="Diagrama de flujo: proceso 16">
            <a:extLst>
              <a:ext uri="{FF2B5EF4-FFF2-40B4-BE49-F238E27FC236}">
                <a16:creationId xmlns:a16="http://schemas.microsoft.com/office/drawing/2014/main" id="{9F691535-6C11-4AFB-81E8-B5EE41EFE4FA}"/>
              </a:ext>
            </a:extLst>
          </p:cNvPr>
          <p:cNvSpPr/>
          <p:nvPr/>
        </p:nvSpPr>
        <p:spPr>
          <a:xfrm>
            <a:off x="-5027388" y="3458486"/>
            <a:ext cx="583095" cy="540026"/>
          </a:xfrm>
          <a:prstGeom prst="flowChartProcess">
            <a:avLst/>
          </a:prstGeom>
          <a:solidFill>
            <a:schemeClr val="bg2">
              <a:lumMod val="9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Y</a:t>
            </a:r>
          </a:p>
        </p:txBody>
      </p:sp>
      <p:sp>
        <p:nvSpPr>
          <p:cNvPr id="18" name="Diagrama de flujo: proceso 17">
            <a:extLst>
              <a:ext uri="{FF2B5EF4-FFF2-40B4-BE49-F238E27FC236}">
                <a16:creationId xmlns:a16="http://schemas.microsoft.com/office/drawing/2014/main" id="{0E351119-67C1-43D4-A626-11B641C2687F}"/>
              </a:ext>
            </a:extLst>
          </p:cNvPr>
          <p:cNvSpPr/>
          <p:nvPr/>
        </p:nvSpPr>
        <p:spPr>
          <a:xfrm>
            <a:off x="-5027388" y="4000168"/>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sz="2000">
              <a:solidFill>
                <a:schemeClr val="tx1"/>
              </a:solidFill>
              <a:latin typeface="Louis George Cafe" pitchFamily="2" charset="-128"/>
              <a:ea typeface="Louis George Cafe" pitchFamily="2" charset="-128"/>
              <a:cs typeface="Louis George Cafe" pitchFamily="2" charset="-128"/>
            </a:endParaRPr>
          </a:p>
        </p:txBody>
      </p:sp>
      <p:sp>
        <p:nvSpPr>
          <p:cNvPr id="19" name="Diagrama de flujo: proceso 18">
            <a:extLst>
              <a:ext uri="{FF2B5EF4-FFF2-40B4-BE49-F238E27FC236}">
                <a16:creationId xmlns:a16="http://schemas.microsoft.com/office/drawing/2014/main" id="{F3389991-F9B4-4718-AADA-E45F24C4D09F}"/>
              </a:ext>
            </a:extLst>
          </p:cNvPr>
          <p:cNvSpPr/>
          <p:nvPr/>
        </p:nvSpPr>
        <p:spPr>
          <a:xfrm>
            <a:off x="-5027389" y="4536057"/>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sz="2000">
              <a:solidFill>
                <a:schemeClr val="tx1"/>
              </a:solidFill>
              <a:latin typeface="Louis George Cafe" pitchFamily="2" charset="-128"/>
              <a:ea typeface="Louis George Cafe" pitchFamily="2" charset="-128"/>
              <a:cs typeface="Louis George Cafe" pitchFamily="2" charset="-128"/>
            </a:endParaRPr>
          </a:p>
        </p:txBody>
      </p:sp>
      <p:sp>
        <p:nvSpPr>
          <p:cNvPr id="25" name="Diagrama de flujo: proceso 24">
            <a:extLst>
              <a:ext uri="{FF2B5EF4-FFF2-40B4-BE49-F238E27FC236}">
                <a16:creationId xmlns:a16="http://schemas.microsoft.com/office/drawing/2014/main" id="{514AC708-C3C3-4C61-8688-920AC8960AF2}"/>
              </a:ext>
            </a:extLst>
          </p:cNvPr>
          <p:cNvSpPr/>
          <p:nvPr/>
        </p:nvSpPr>
        <p:spPr>
          <a:xfrm>
            <a:off x="-4444301" y="29192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Ti</a:t>
            </a:r>
          </a:p>
        </p:txBody>
      </p:sp>
      <p:sp>
        <p:nvSpPr>
          <p:cNvPr id="26" name="Diagrama de flujo: proceso 25">
            <a:extLst>
              <a:ext uri="{FF2B5EF4-FFF2-40B4-BE49-F238E27FC236}">
                <a16:creationId xmlns:a16="http://schemas.microsoft.com/office/drawing/2014/main" id="{FB679F93-6488-4219-B497-116B40B590C8}"/>
              </a:ext>
            </a:extLst>
          </p:cNvPr>
          <p:cNvSpPr/>
          <p:nvPr/>
        </p:nvSpPr>
        <p:spPr>
          <a:xfrm>
            <a:off x="-4444302" y="34584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Zr</a:t>
            </a:r>
          </a:p>
        </p:txBody>
      </p:sp>
      <p:sp>
        <p:nvSpPr>
          <p:cNvPr id="27" name="Diagrama de flujo: proceso 26">
            <a:extLst>
              <a:ext uri="{FF2B5EF4-FFF2-40B4-BE49-F238E27FC236}">
                <a16:creationId xmlns:a16="http://schemas.microsoft.com/office/drawing/2014/main" id="{3D1160B4-9BF6-4693-9D8D-7114051099AA}"/>
              </a:ext>
            </a:extLst>
          </p:cNvPr>
          <p:cNvSpPr/>
          <p:nvPr/>
        </p:nvSpPr>
        <p:spPr>
          <a:xfrm>
            <a:off x="-4444302" y="4000168"/>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Hf</a:t>
            </a:r>
          </a:p>
        </p:txBody>
      </p:sp>
      <p:sp>
        <p:nvSpPr>
          <p:cNvPr id="28" name="Diagrama de flujo: proceso 27">
            <a:extLst>
              <a:ext uri="{FF2B5EF4-FFF2-40B4-BE49-F238E27FC236}">
                <a16:creationId xmlns:a16="http://schemas.microsoft.com/office/drawing/2014/main" id="{31913192-4DB5-41D8-AB5A-6F9BE49961F4}"/>
              </a:ext>
            </a:extLst>
          </p:cNvPr>
          <p:cNvSpPr/>
          <p:nvPr/>
        </p:nvSpPr>
        <p:spPr>
          <a:xfrm>
            <a:off x="-4444303" y="4536057"/>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Rf</a:t>
            </a:r>
          </a:p>
        </p:txBody>
      </p:sp>
      <p:sp>
        <p:nvSpPr>
          <p:cNvPr id="29" name="Diagrama de flujo: proceso 28">
            <a:extLst>
              <a:ext uri="{FF2B5EF4-FFF2-40B4-BE49-F238E27FC236}">
                <a16:creationId xmlns:a16="http://schemas.microsoft.com/office/drawing/2014/main" id="{D153E004-5415-4D78-BBC1-12C4B261A166}"/>
              </a:ext>
            </a:extLst>
          </p:cNvPr>
          <p:cNvSpPr/>
          <p:nvPr/>
        </p:nvSpPr>
        <p:spPr>
          <a:xfrm>
            <a:off x="-4444303"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La</a:t>
            </a:r>
          </a:p>
        </p:txBody>
      </p:sp>
      <p:sp>
        <p:nvSpPr>
          <p:cNvPr id="32" name="Diagrama de flujo: proceso 31">
            <a:extLst>
              <a:ext uri="{FF2B5EF4-FFF2-40B4-BE49-F238E27FC236}">
                <a16:creationId xmlns:a16="http://schemas.microsoft.com/office/drawing/2014/main" id="{8AE05577-412C-47B3-9AA4-7FDEAF26B8FD}"/>
              </a:ext>
            </a:extLst>
          </p:cNvPr>
          <p:cNvSpPr/>
          <p:nvPr/>
        </p:nvSpPr>
        <p:spPr>
          <a:xfrm>
            <a:off x="-4444303"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Ac</a:t>
            </a:r>
          </a:p>
        </p:txBody>
      </p:sp>
      <p:sp>
        <p:nvSpPr>
          <p:cNvPr id="34" name="Diagrama de flujo: proceso 33">
            <a:extLst>
              <a:ext uri="{FF2B5EF4-FFF2-40B4-BE49-F238E27FC236}">
                <a16:creationId xmlns:a16="http://schemas.microsoft.com/office/drawing/2014/main" id="{A48A6317-404A-46E9-9970-6D722EBAF853}"/>
              </a:ext>
            </a:extLst>
          </p:cNvPr>
          <p:cNvSpPr/>
          <p:nvPr/>
        </p:nvSpPr>
        <p:spPr>
          <a:xfrm>
            <a:off x="-3861215" y="29192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V</a:t>
            </a:r>
          </a:p>
        </p:txBody>
      </p:sp>
      <p:sp>
        <p:nvSpPr>
          <p:cNvPr id="35" name="Diagrama de flujo: proceso 34">
            <a:extLst>
              <a:ext uri="{FF2B5EF4-FFF2-40B4-BE49-F238E27FC236}">
                <a16:creationId xmlns:a16="http://schemas.microsoft.com/office/drawing/2014/main" id="{310D2A05-9142-4203-A824-DBDB282F89B1}"/>
              </a:ext>
            </a:extLst>
          </p:cNvPr>
          <p:cNvSpPr/>
          <p:nvPr/>
        </p:nvSpPr>
        <p:spPr>
          <a:xfrm>
            <a:off x="-3861216" y="34584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Nb</a:t>
            </a:r>
          </a:p>
        </p:txBody>
      </p:sp>
      <p:sp>
        <p:nvSpPr>
          <p:cNvPr id="36" name="Diagrama de flujo: proceso 35">
            <a:extLst>
              <a:ext uri="{FF2B5EF4-FFF2-40B4-BE49-F238E27FC236}">
                <a16:creationId xmlns:a16="http://schemas.microsoft.com/office/drawing/2014/main" id="{E8B5223E-53F6-4BDD-9405-F1039FC0940E}"/>
              </a:ext>
            </a:extLst>
          </p:cNvPr>
          <p:cNvSpPr/>
          <p:nvPr/>
        </p:nvSpPr>
        <p:spPr>
          <a:xfrm>
            <a:off x="-3861216" y="4000168"/>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Ta</a:t>
            </a:r>
          </a:p>
        </p:txBody>
      </p:sp>
      <p:sp>
        <p:nvSpPr>
          <p:cNvPr id="37" name="Diagrama de flujo: proceso 36">
            <a:extLst>
              <a:ext uri="{FF2B5EF4-FFF2-40B4-BE49-F238E27FC236}">
                <a16:creationId xmlns:a16="http://schemas.microsoft.com/office/drawing/2014/main" id="{774F8F42-AC20-4C03-BB3C-2718EA2964EC}"/>
              </a:ext>
            </a:extLst>
          </p:cNvPr>
          <p:cNvSpPr/>
          <p:nvPr/>
        </p:nvSpPr>
        <p:spPr>
          <a:xfrm>
            <a:off x="-3861217" y="4536057"/>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err="1">
                <a:solidFill>
                  <a:srgbClr val="FF7575"/>
                </a:solidFill>
                <a:latin typeface="Louis George Cafe" pitchFamily="2" charset="-128"/>
                <a:ea typeface="Louis George Cafe" pitchFamily="2" charset="-128"/>
                <a:cs typeface="Louis George Cafe" pitchFamily="2" charset="-128"/>
              </a:rPr>
              <a:t>Db</a:t>
            </a:r>
            <a:endParaRPr lang="es-MX" sz="2000" dirty="0">
              <a:solidFill>
                <a:srgbClr val="FF7575"/>
              </a:solidFill>
              <a:latin typeface="Louis George Cafe" pitchFamily="2" charset="-128"/>
              <a:ea typeface="Louis George Cafe" pitchFamily="2" charset="-128"/>
              <a:cs typeface="Louis George Cafe" pitchFamily="2" charset="-128"/>
            </a:endParaRPr>
          </a:p>
        </p:txBody>
      </p:sp>
      <p:sp>
        <p:nvSpPr>
          <p:cNvPr id="38" name="Diagrama de flujo: proceso 37">
            <a:extLst>
              <a:ext uri="{FF2B5EF4-FFF2-40B4-BE49-F238E27FC236}">
                <a16:creationId xmlns:a16="http://schemas.microsoft.com/office/drawing/2014/main" id="{A2C5A5E9-1434-4FA7-B978-58C3025542E8}"/>
              </a:ext>
            </a:extLst>
          </p:cNvPr>
          <p:cNvSpPr/>
          <p:nvPr/>
        </p:nvSpPr>
        <p:spPr>
          <a:xfrm>
            <a:off x="-3861217"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Ce</a:t>
            </a:r>
          </a:p>
        </p:txBody>
      </p:sp>
      <p:sp>
        <p:nvSpPr>
          <p:cNvPr id="41" name="Diagrama de flujo: proceso 40">
            <a:extLst>
              <a:ext uri="{FF2B5EF4-FFF2-40B4-BE49-F238E27FC236}">
                <a16:creationId xmlns:a16="http://schemas.microsoft.com/office/drawing/2014/main" id="{D27A155D-B112-4452-AC08-B1114D98768C}"/>
              </a:ext>
            </a:extLst>
          </p:cNvPr>
          <p:cNvSpPr/>
          <p:nvPr/>
        </p:nvSpPr>
        <p:spPr>
          <a:xfrm>
            <a:off x="-3861218"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Th</a:t>
            </a:r>
          </a:p>
        </p:txBody>
      </p:sp>
      <p:sp>
        <p:nvSpPr>
          <p:cNvPr id="43" name="Diagrama de flujo: proceso 42">
            <a:extLst>
              <a:ext uri="{FF2B5EF4-FFF2-40B4-BE49-F238E27FC236}">
                <a16:creationId xmlns:a16="http://schemas.microsoft.com/office/drawing/2014/main" id="{8D2409D1-E92B-46DE-B34A-0D084ECB585D}"/>
              </a:ext>
            </a:extLst>
          </p:cNvPr>
          <p:cNvSpPr/>
          <p:nvPr/>
        </p:nvSpPr>
        <p:spPr>
          <a:xfrm>
            <a:off x="-3278134" y="29192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Cr</a:t>
            </a:r>
          </a:p>
        </p:txBody>
      </p:sp>
      <p:sp>
        <p:nvSpPr>
          <p:cNvPr id="44" name="Diagrama de flujo: proceso 43">
            <a:extLst>
              <a:ext uri="{FF2B5EF4-FFF2-40B4-BE49-F238E27FC236}">
                <a16:creationId xmlns:a16="http://schemas.microsoft.com/office/drawing/2014/main" id="{334D8B74-0E8B-4BD8-947A-BF30ADB5F5C3}"/>
              </a:ext>
            </a:extLst>
          </p:cNvPr>
          <p:cNvSpPr/>
          <p:nvPr/>
        </p:nvSpPr>
        <p:spPr>
          <a:xfrm>
            <a:off x="-3278135" y="34584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Mo</a:t>
            </a:r>
          </a:p>
        </p:txBody>
      </p:sp>
      <p:sp>
        <p:nvSpPr>
          <p:cNvPr id="45" name="Diagrama de flujo: proceso 44">
            <a:extLst>
              <a:ext uri="{FF2B5EF4-FFF2-40B4-BE49-F238E27FC236}">
                <a16:creationId xmlns:a16="http://schemas.microsoft.com/office/drawing/2014/main" id="{0AA0CEAE-9ACA-4A90-83D4-18653AC930FF}"/>
              </a:ext>
            </a:extLst>
          </p:cNvPr>
          <p:cNvSpPr/>
          <p:nvPr/>
        </p:nvSpPr>
        <p:spPr>
          <a:xfrm>
            <a:off x="-3278135" y="4000168"/>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W</a:t>
            </a:r>
          </a:p>
        </p:txBody>
      </p:sp>
      <p:sp>
        <p:nvSpPr>
          <p:cNvPr id="46" name="Diagrama de flujo: proceso 45">
            <a:extLst>
              <a:ext uri="{FF2B5EF4-FFF2-40B4-BE49-F238E27FC236}">
                <a16:creationId xmlns:a16="http://schemas.microsoft.com/office/drawing/2014/main" id="{DFA2EA66-D33C-4518-B5F1-DD025BE6CC7E}"/>
              </a:ext>
            </a:extLst>
          </p:cNvPr>
          <p:cNvSpPr/>
          <p:nvPr/>
        </p:nvSpPr>
        <p:spPr>
          <a:xfrm>
            <a:off x="-3278136" y="4536057"/>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Sg</a:t>
            </a:r>
          </a:p>
        </p:txBody>
      </p:sp>
      <p:sp>
        <p:nvSpPr>
          <p:cNvPr id="47" name="Diagrama de flujo: proceso 46">
            <a:extLst>
              <a:ext uri="{FF2B5EF4-FFF2-40B4-BE49-F238E27FC236}">
                <a16:creationId xmlns:a16="http://schemas.microsoft.com/office/drawing/2014/main" id="{C2575E68-F402-4B6D-A8C8-9755A232A157}"/>
              </a:ext>
            </a:extLst>
          </p:cNvPr>
          <p:cNvSpPr/>
          <p:nvPr/>
        </p:nvSpPr>
        <p:spPr>
          <a:xfrm>
            <a:off x="-3278136"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Pr</a:t>
            </a:r>
          </a:p>
        </p:txBody>
      </p:sp>
      <p:sp>
        <p:nvSpPr>
          <p:cNvPr id="50" name="Diagrama de flujo: proceso 49">
            <a:extLst>
              <a:ext uri="{FF2B5EF4-FFF2-40B4-BE49-F238E27FC236}">
                <a16:creationId xmlns:a16="http://schemas.microsoft.com/office/drawing/2014/main" id="{003458D6-90F7-40CA-B46E-05C3BA515DA4}"/>
              </a:ext>
            </a:extLst>
          </p:cNvPr>
          <p:cNvSpPr/>
          <p:nvPr/>
        </p:nvSpPr>
        <p:spPr>
          <a:xfrm>
            <a:off x="-3278136"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err="1">
                <a:solidFill>
                  <a:schemeClr val="tx1"/>
                </a:solidFill>
                <a:latin typeface="Louis George Cafe" pitchFamily="2" charset="-128"/>
                <a:ea typeface="Louis George Cafe" pitchFamily="2" charset="-128"/>
                <a:cs typeface="Louis George Cafe" pitchFamily="2" charset="-128"/>
              </a:rPr>
              <a:t>Pa</a:t>
            </a:r>
            <a:endParaRPr lang="es-MX" sz="2000" dirty="0">
              <a:solidFill>
                <a:schemeClr val="tx1"/>
              </a:solidFill>
              <a:latin typeface="Louis George Cafe" pitchFamily="2" charset="-128"/>
              <a:ea typeface="Louis George Cafe" pitchFamily="2" charset="-128"/>
              <a:cs typeface="Louis George Cafe" pitchFamily="2" charset="-128"/>
            </a:endParaRPr>
          </a:p>
        </p:txBody>
      </p:sp>
      <p:sp>
        <p:nvSpPr>
          <p:cNvPr id="52" name="Diagrama de flujo: proceso 51">
            <a:extLst>
              <a:ext uri="{FF2B5EF4-FFF2-40B4-BE49-F238E27FC236}">
                <a16:creationId xmlns:a16="http://schemas.microsoft.com/office/drawing/2014/main" id="{9A9AA8BD-9F42-495B-B013-1D331DD8D45B}"/>
              </a:ext>
            </a:extLst>
          </p:cNvPr>
          <p:cNvSpPr/>
          <p:nvPr/>
        </p:nvSpPr>
        <p:spPr>
          <a:xfrm>
            <a:off x="-2695053" y="29192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Mn</a:t>
            </a:r>
          </a:p>
        </p:txBody>
      </p:sp>
      <p:sp>
        <p:nvSpPr>
          <p:cNvPr id="53" name="Diagrama de flujo: proceso 52">
            <a:extLst>
              <a:ext uri="{FF2B5EF4-FFF2-40B4-BE49-F238E27FC236}">
                <a16:creationId xmlns:a16="http://schemas.microsoft.com/office/drawing/2014/main" id="{4D3623D2-5FB4-417B-AA43-59FE5AB7145B}"/>
              </a:ext>
            </a:extLst>
          </p:cNvPr>
          <p:cNvSpPr/>
          <p:nvPr/>
        </p:nvSpPr>
        <p:spPr>
          <a:xfrm>
            <a:off x="-2695413" y="34584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Tc</a:t>
            </a:r>
          </a:p>
        </p:txBody>
      </p:sp>
      <p:sp>
        <p:nvSpPr>
          <p:cNvPr id="54" name="Diagrama de flujo: proceso 53">
            <a:extLst>
              <a:ext uri="{FF2B5EF4-FFF2-40B4-BE49-F238E27FC236}">
                <a16:creationId xmlns:a16="http://schemas.microsoft.com/office/drawing/2014/main" id="{A6F96C47-D5A2-4AD7-8646-A2268F3923B9}"/>
              </a:ext>
            </a:extLst>
          </p:cNvPr>
          <p:cNvSpPr/>
          <p:nvPr/>
        </p:nvSpPr>
        <p:spPr>
          <a:xfrm>
            <a:off x="-2695054" y="4000168"/>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Re</a:t>
            </a:r>
          </a:p>
        </p:txBody>
      </p:sp>
      <p:sp>
        <p:nvSpPr>
          <p:cNvPr id="55" name="Diagrama de flujo: proceso 54">
            <a:extLst>
              <a:ext uri="{FF2B5EF4-FFF2-40B4-BE49-F238E27FC236}">
                <a16:creationId xmlns:a16="http://schemas.microsoft.com/office/drawing/2014/main" id="{6A7CAB3A-FD06-4C04-95CF-E25DFC587A88}"/>
              </a:ext>
            </a:extLst>
          </p:cNvPr>
          <p:cNvSpPr/>
          <p:nvPr/>
        </p:nvSpPr>
        <p:spPr>
          <a:xfrm>
            <a:off x="-2695055" y="4536057"/>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Bh</a:t>
            </a:r>
          </a:p>
        </p:txBody>
      </p:sp>
      <p:sp>
        <p:nvSpPr>
          <p:cNvPr id="56" name="Diagrama de flujo: proceso 55">
            <a:extLst>
              <a:ext uri="{FF2B5EF4-FFF2-40B4-BE49-F238E27FC236}">
                <a16:creationId xmlns:a16="http://schemas.microsoft.com/office/drawing/2014/main" id="{9E041744-92B0-45CB-9D3C-2653D9B86381}"/>
              </a:ext>
            </a:extLst>
          </p:cNvPr>
          <p:cNvSpPr/>
          <p:nvPr/>
        </p:nvSpPr>
        <p:spPr>
          <a:xfrm>
            <a:off x="-2695055"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Nd</a:t>
            </a:r>
          </a:p>
        </p:txBody>
      </p:sp>
      <p:sp>
        <p:nvSpPr>
          <p:cNvPr id="59" name="Diagrama de flujo: proceso 58">
            <a:extLst>
              <a:ext uri="{FF2B5EF4-FFF2-40B4-BE49-F238E27FC236}">
                <a16:creationId xmlns:a16="http://schemas.microsoft.com/office/drawing/2014/main" id="{8CF74FF1-1BA4-4857-9E40-46679E07EA6E}"/>
              </a:ext>
            </a:extLst>
          </p:cNvPr>
          <p:cNvSpPr/>
          <p:nvPr/>
        </p:nvSpPr>
        <p:spPr>
          <a:xfrm>
            <a:off x="-2695055"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U</a:t>
            </a:r>
          </a:p>
        </p:txBody>
      </p:sp>
      <p:sp>
        <p:nvSpPr>
          <p:cNvPr id="61" name="Diagrama de flujo: proceso 60">
            <a:extLst>
              <a:ext uri="{FF2B5EF4-FFF2-40B4-BE49-F238E27FC236}">
                <a16:creationId xmlns:a16="http://schemas.microsoft.com/office/drawing/2014/main" id="{72500E6F-60C6-45FE-A937-DC740A1A8281}"/>
              </a:ext>
            </a:extLst>
          </p:cNvPr>
          <p:cNvSpPr/>
          <p:nvPr/>
        </p:nvSpPr>
        <p:spPr>
          <a:xfrm>
            <a:off x="-2111991" y="29192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Fe</a:t>
            </a:r>
          </a:p>
        </p:txBody>
      </p:sp>
      <p:sp>
        <p:nvSpPr>
          <p:cNvPr id="62" name="Diagrama de flujo: proceso 61">
            <a:extLst>
              <a:ext uri="{FF2B5EF4-FFF2-40B4-BE49-F238E27FC236}">
                <a16:creationId xmlns:a16="http://schemas.microsoft.com/office/drawing/2014/main" id="{86D2BB5C-9872-43DD-858E-572492D4CED0}"/>
              </a:ext>
            </a:extLst>
          </p:cNvPr>
          <p:cNvSpPr/>
          <p:nvPr/>
        </p:nvSpPr>
        <p:spPr>
          <a:xfrm>
            <a:off x="-2111992" y="34584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Ru</a:t>
            </a:r>
          </a:p>
        </p:txBody>
      </p:sp>
      <p:sp>
        <p:nvSpPr>
          <p:cNvPr id="63" name="Diagrama de flujo: proceso 62">
            <a:extLst>
              <a:ext uri="{FF2B5EF4-FFF2-40B4-BE49-F238E27FC236}">
                <a16:creationId xmlns:a16="http://schemas.microsoft.com/office/drawing/2014/main" id="{DEC0AAFB-65E3-475E-AC75-01E91E5D420C}"/>
              </a:ext>
            </a:extLst>
          </p:cNvPr>
          <p:cNvSpPr/>
          <p:nvPr/>
        </p:nvSpPr>
        <p:spPr>
          <a:xfrm>
            <a:off x="-2111992" y="4000168"/>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Os</a:t>
            </a:r>
          </a:p>
        </p:txBody>
      </p:sp>
      <p:sp>
        <p:nvSpPr>
          <p:cNvPr id="64" name="Diagrama de flujo: proceso 63">
            <a:extLst>
              <a:ext uri="{FF2B5EF4-FFF2-40B4-BE49-F238E27FC236}">
                <a16:creationId xmlns:a16="http://schemas.microsoft.com/office/drawing/2014/main" id="{968ECD01-B0C1-46F6-B92E-8DA5E0BECAE4}"/>
              </a:ext>
            </a:extLst>
          </p:cNvPr>
          <p:cNvSpPr/>
          <p:nvPr/>
        </p:nvSpPr>
        <p:spPr>
          <a:xfrm>
            <a:off x="-2111993" y="4536057"/>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Hs</a:t>
            </a:r>
          </a:p>
        </p:txBody>
      </p:sp>
      <p:sp>
        <p:nvSpPr>
          <p:cNvPr id="65" name="Diagrama de flujo: proceso 64">
            <a:extLst>
              <a:ext uri="{FF2B5EF4-FFF2-40B4-BE49-F238E27FC236}">
                <a16:creationId xmlns:a16="http://schemas.microsoft.com/office/drawing/2014/main" id="{7A8D92BA-2BF8-49F7-964E-2A7CA0CB5C01}"/>
              </a:ext>
            </a:extLst>
          </p:cNvPr>
          <p:cNvSpPr/>
          <p:nvPr/>
        </p:nvSpPr>
        <p:spPr>
          <a:xfrm>
            <a:off x="-2111993"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Pm</a:t>
            </a:r>
          </a:p>
        </p:txBody>
      </p:sp>
      <p:sp>
        <p:nvSpPr>
          <p:cNvPr id="68" name="Diagrama de flujo: proceso 67">
            <a:extLst>
              <a:ext uri="{FF2B5EF4-FFF2-40B4-BE49-F238E27FC236}">
                <a16:creationId xmlns:a16="http://schemas.microsoft.com/office/drawing/2014/main" id="{2A4C4596-DCFD-4819-B16A-E953D2A2C930}"/>
              </a:ext>
            </a:extLst>
          </p:cNvPr>
          <p:cNvSpPr/>
          <p:nvPr/>
        </p:nvSpPr>
        <p:spPr>
          <a:xfrm>
            <a:off x="-2111993"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Np</a:t>
            </a:r>
          </a:p>
        </p:txBody>
      </p:sp>
      <p:sp>
        <p:nvSpPr>
          <p:cNvPr id="70" name="Diagrama de flujo: proceso 69">
            <a:extLst>
              <a:ext uri="{FF2B5EF4-FFF2-40B4-BE49-F238E27FC236}">
                <a16:creationId xmlns:a16="http://schemas.microsoft.com/office/drawing/2014/main" id="{8A61C0CD-8659-4A08-9EF4-9CA2F48E0BFE}"/>
              </a:ext>
            </a:extLst>
          </p:cNvPr>
          <p:cNvSpPr/>
          <p:nvPr/>
        </p:nvSpPr>
        <p:spPr>
          <a:xfrm>
            <a:off x="-1528948" y="29192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Co</a:t>
            </a:r>
          </a:p>
        </p:txBody>
      </p:sp>
      <p:sp>
        <p:nvSpPr>
          <p:cNvPr id="71" name="Diagrama de flujo: proceso 70">
            <a:extLst>
              <a:ext uri="{FF2B5EF4-FFF2-40B4-BE49-F238E27FC236}">
                <a16:creationId xmlns:a16="http://schemas.microsoft.com/office/drawing/2014/main" id="{492DBA4D-65E8-4A07-ABC5-13E722A9DF0C}"/>
              </a:ext>
            </a:extLst>
          </p:cNvPr>
          <p:cNvSpPr/>
          <p:nvPr/>
        </p:nvSpPr>
        <p:spPr>
          <a:xfrm>
            <a:off x="-1528949" y="34584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Rh</a:t>
            </a:r>
          </a:p>
        </p:txBody>
      </p:sp>
      <p:sp>
        <p:nvSpPr>
          <p:cNvPr id="72" name="Diagrama de flujo: proceso 71">
            <a:extLst>
              <a:ext uri="{FF2B5EF4-FFF2-40B4-BE49-F238E27FC236}">
                <a16:creationId xmlns:a16="http://schemas.microsoft.com/office/drawing/2014/main" id="{61A6ED41-AF28-4E0D-A779-F791066DE4EE}"/>
              </a:ext>
            </a:extLst>
          </p:cNvPr>
          <p:cNvSpPr/>
          <p:nvPr/>
        </p:nvSpPr>
        <p:spPr>
          <a:xfrm>
            <a:off x="-1528949" y="4000168"/>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Ir</a:t>
            </a:r>
          </a:p>
        </p:txBody>
      </p:sp>
      <p:sp>
        <p:nvSpPr>
          <p:cNvPr id="73" name="Diagrama de flujo: proceso 72">
            <a:extLst>
              <a:ext uri="{FF2B5EF4-FFF2-40B4-BE49-F238E27FC236}">
                <a16:creationId xmlns:a16="http://schemas.microsoft.com/office/drawing/2014/main" id="{86686715-F819-4445-801A-B93CB31EC7C6}"/>
              </a:ext>
            </a:extLst>
          </p:cNvPr>
          <p:cNvSpPr/>
          <p:nvPr/>
        </p:nvSpPr>
        <p:spPr>
          <a:xfrm>
            <a:off x="-1528950" y="4536057"/>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Mt</a:t>
            </a:r>
          </a:p>
        </p:txBody>
      </p:sp>
      <p:sp>
        <p:nvSpPr>
          <p:cNvPr id="74" name="Diagrama de flujo: proceso 73">
            <a:extLst>
              <a:ext uri="{FF2B5EF4-FFF2-40B4-BE49-F238E27FC236}">
                <a16:creationId xmlns:a16="http://schemas.microsoft.com/office/drawing/2014/main" id="{3475D8D8-34B9-4B82-94F5-D19BD0ACC90D}"/>
              </a:ext>
            </a:extLst>
          </p:cNvPr>
          <p:cNvSpPr/>
          <p:nvPr/>
        </p:nvSpPr>
        <p:spPr>
          <a:xfrm>
            <a:off x="-1528950"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Sm</a:t>
            </a:r>
          </a:p>
        </p:txBody>
      </p:sp>
      <p:sp>
        <p:nvSpPr>
          <p:cNvPr id="77" name="Diagrama de flujo: proceso 76">
            <a:extLst>
              <a:ext uri="{FF2B5EF4-FFF2-40B4-BE49-F238E27FC236}">
                <a16:creationId xmlns:a16="http://schemas.microsoft.com/office/drawing/2014/main" id="{53265445-80EA-484C-8EA8-D437175E11D9}"/>
              </a:ext>
            </a:extLst>
          </p:cNvPr>
          <p:cNvSpPr/>
          <p:nvPr/>
        </p:nvSpPr>
        <p:spPr>
          <a:xfrm>
            <a:off x="-1528950"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Pu</a:t>
            </a:r>
          </a:p>
        </p:txBody>
      </p:sp>
      <p:sp>
        <p:nvSpPr>
          <p:cNvPr id="79" name="Diagrama de flujo: proceso 78">
            <a:extLst>
              <a:ext uri="{FF2B5EF4-FFF2-40B4-BE49-F238E27FC236}">
                <a16:creationId xmlns:a16="http://schemas.microsoft.com/office/drawing/2014/main" id="{C9A999B4-FC20-4C31-85A5-C71BE4914EE6}"/>
              </a:ext>
            </a:extLst>
          </p:cNvPr>
          <p:cNvSpPr/>
          <p:nvPr/>
        </p:nvSpPr>
        <p:spPr>
          <a:xfrm>
            <a:off x="-945891" y="29192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Ni</a:t>
            </a:r>
          </a:p>
        </p:txBody>
      </p:sp>
      <p:sp>
        <p:nvSpPr>
          <p:cNvPr id="80" name="Diagrama de flujo: proceso 79">
            <a:extLst>
              <a:ext uri="{FF2B5EF4-FFF2-40B4-BE49-F238E27FC236}">
                <a16:creationId xmlns:a16="http://schemas.microsoft.com/office/drawing/2014/main" id="{DDB649C1-F81C-4BA0-8A72-07235F064BF3}"/>
              </a:ext>
            </a:extLst>
          </p:cNvPr>
          <p:cNvSpPr/>
          <p:nvPr/>
        </p:nvSpPr>
        <p:spPr>
          <a:xfrm>
            <a:off x="-945892" y="34584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Pd</a:t>
            </a:r>
          </a:p>
        </p:txBody>
      </p:sp>
      <p:sp>
        <p:nvSpPr>
          <p:cNvPr id="81" name="Diagrama de flujo: proceso 80">
            <a:extLst>
              <a:ext uri="{FF2B5EF4-FFF2-40B4-BE49-F238E27FC236}">
                <a16:creationId xmlns:a16="http://schemas.microsoft.com/office/drawing/2014/main" id="{0F34BE0B-0EA8-419F-8401-0DF7F7D00E9D}"/>
              </a:ext>
            </a:extLst>
          </p:cNvPr>
          <p:cNvSpPr/>
          <p:nvPr/>
        </p:nvSpPr>
        <p:spPr>
          <a:xfrm>
            <a:off x="-945892" y="4000168"/>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Pt</a:t>
            </a:r>
          </a:p>
        </p:txBody>
      </p:sp>
      <p:sp>
        <p:nvSpPr>
          <p:cNvPr id="82" name="Diagrama de flujo: proceso 81">
            <a:extLst>
              <a:ext uri="{FF2B5EF4-FFF2-40B4-BE49-F238E27FC236}">
                <a16:creationId xmlns:a16="http://schemas.microsoft.com/office/drawing/2014/main" id="{9F813BE8-0BE5-41D0-BD40-4330A1360C9B}"/>
              </a:ext>
            </a:extLst>
          </p:cNvPr>
          <p:cNvSpPr/>
          <p:nvPr/>
        </p:nvSpPr>
        <p:spPr>
          <a:xfrm>
            <a:off x="-945893" y="4536057"/>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err="1">
                <a:solidFill>
                  <a:srgbClr val="FF7575"/>
                </a:solidFill>
                <a:latin typeface="Louis George Cafe" pitchFamily="2" charset="-128"/>
                <a:ea typeface="Louis George Cafe" pitchFamily="2" charset="-128"/>
                <a:cs typeface="Louis George Cafe" pitchFamily="2" charset="-128"/>
              </a:rPr>
              <a:t>Ds</a:t>
            </a:r>
            <a:endParaRPr lang="es-MX" sz="2000" dirty="0">
              <a:solidFill>
                <a:srgbClr val="FF7575"/>
              </a:solidFill>
              <a:latin typeface="Louis George Cafe" pitchFamily="2" charset="-128"/>
              <a:ea typeface="Louis George Cafe" pitchFamily="2" charset="-128"/>
              <a:cs typeface="Louis George Cafe" pitchFamily="2" charset="-128"/>
            </a:endParaRPr>
          </a:p>
        </p:txBody>
      </p:sp>
      <p:sp>
        <p:nvSpPr>
          <p:cNvPr id="83" name="Diagrama de flujo: proceso 82">
            <a:extLst>
              <a:ext uri="{FF2B5EF4-FFF2-40B4-BE49-F238E27FC236}">
                <a16:creationId xmlns:a16="http://schemas.microsoft.com/office/drawing/2014/main" id="{718CAD61-5FAE-4CE4-9F7F-A47B3552094B}"/>
              </a:ext>
            </a:extLst>
          </p:cNvPr>
          <p:cNvSpPr/>
          <p:nvPr/>
        </p:nvSpPr>
        <p:spPr>
          <a:xfrm>
            <a:off x="-945893"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Eu</a:t>
            </a:r>
          </a:p>
        </p:txBody>
      </p:sp>
      <p:sp>
        <p:nvSpPr>
          <p:cNvPr id="86" name="Diagrama de flujo: proceso 85">
            <a:extLst>
              <a:ext uri="{FF2B5EF4-FFF2-40B4-BE49-F238E27FC236}">
                <a16:creationId xmlns:a16="http://schemas.microsoft.com/office/drawing/2014/main" id="{64F778CE-749E-4144-8AD4-D20CA5470D9A}"/>
              </a:ext>
            </a:extLst>
          </p:cNvPr>
          <p:cNvSpPr/>
          <p:nvPr/>
        </p:nvSpPr>
        <p:spPr>
          <a:xfrm>
            <a:off x="-945893"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Am</a:t>
            </a:r>
          </a:p>
        </p:txBody>
      </p:sp>
      <p:sp>
        <p:nvSpPr>
          <p:cNvPr id="88" name="Diagrama de flujo: proceso 87">
            <a:extLst>
              <a:ext uri="{FF2B5EF4-FFF2-40B4-BE49-F238E27FC236}">
                <a16:creationId xmlns:a16="http://schemas.microsoft.com/office/drawing/2014/main" id="{74DC2237-50BA-4AEA-9D44-48D343774A54}"/>
              </a:ext>
            </a:extLst>
          </p:cNvPr>
          <p:cNvSpPr/>
          <p:nvPr/>
        </p:nvSpPr>
        <p:spPr>
          <a:xfrm>
            <a:off x="-362853" y="29192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Cu</a:t>
            </a:r>
          </a:p>
        </p:txBody>
      </p:sp>
      <p:sp>
        <p:nvSpPr>
          <p:cNvPr id="89" name="Diagrama de flujo: proceso 88">
            <a:extLst>
              <a:ext uri="{FF2B5EF4-FFF2-40B4-BE49-F238E27FC236}">
                <a16:creationId xmlns:a16="http://schemas.microsoft.com/office/drawing/2014/main" id="{B59784E4-CB30-4FF8-B571-FF065A237733}"/>
              </a:ext>
            </a:extLst>
          </p:cNvPr>
          <p:cNvSpPr/>
          <p:nvPr/>
        </p:nvSpPr>
        <p:spPr>
          <a:xfrm>
            <a:off x="-362854" y="34584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Ag</a:t>
            </a:r>
          </a:p>
        </p:txBody>
      </p:sp>
      <p:sp>
        <p:nvSpPr>
          <p:cNvPr id="90" name="Diagrama de flujo: proceso 89">
            <a:extLst>
              <a:ext uri="{FF2B5EF4-FFF2-40B4-BE49-F238E27FC236}">
                <a16:creationId xmlns:a16="http://schemas.microsoft.com/office/drawing/2014/main" id="{825FE9FA-74AF-4436-B72E-EA670B60734C}"/>
              </a:ext>
            </a:extLst>
          </p:cNvPr>
          <p:cNvSpPr/>
          <p:nvPr/>
        </p:nvSpPr>
        <p:spPr>
          <a:xfrm>
            <a:off x="-362854" y="4000168"/>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Au</a:t>
            </a:r>
          </a:p>
        </p:txBody>
      </p:sp>
      <p:sp>
        <p:nvSpPr>
          <p:cNvPr id="91" name="Diagrama de flujo: proceso 90">
            <a:extLst>
              <a:ext uri="{FF2B5EF4-FFF2-40B4-BE49-F238E27FC236}">
                <a16:creationId xmlns:a16="http://schemas.microsoft.com/office/drawing/2014/main" id="{55EA364A-C74F-4964-B4E4-D0A06E25E8E7}"/>
              </a:ext>
            </a:extLst>
          </p:cNvPr>
          <p:cNvSpPr/>
          <p:nvPr/>
        </p:nvSpPr>
        <p:spPr>
          <a:xfrm>
            <a:off x="-362855" y="4536057"/>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Rg</a:t>
            </a:r>
          </a:p>
        </p:txBody>
      </p:sp>
      <p:sp>
        <p:nvSpPr>
          <p:cNvPr id="92" name="Diagrama de flujo: proceso 91">
            <a:extLst>
              <a:ext uri="{FF2B5EF4-FFF2-40B4-BE49-F238E27FC236}">
                <a16:creationId xmlns:a16="http://schemas.microsoft.com/office/drawing/2014/main" id="{4C55F7D2-DC24-41EF-831E-55B0939BD73C}"/>
              </a:ext>
            </a:extLst>
          </p:cNvPr>
          <p:cNvSpPr/>
          <p:nvPr/>
        </p:nvSpPr>
        <p:spPr>
          <a:xfrm>
            <a:off x="-362855"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Gd</a:t>
            </a:r>
          </a:p>
        </p:txBody>
      </p:sp>
      <p:sp>
        <p:nvSpPr>
          <p:cNvPr id="95" name="Diagrama de flujo: proceso 94">
            <a:extLst>
              <a:ext uri="{FF2B5EF4-FFF2-40B4-BE49-F238E27FC236}">
                <a16:creationId xmlns:a16="http://schemas.microsoft.com/office/drawing/2014/main" id="{2E4656BC-CE9B-4FBC-A5E5-5CAE4A78F91E}"/>
              </a:ext>
            </a:extLst>
          </p:cNvPr>
          <p:cNvSpPr/>
          <p:nvPr/>
        </p:nvSpPr>
        <p:spPr>
          <a:xfrm>
            <a:off x="-362855"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Cm</a:t>
            </a:r>
          </a:p>
        </p:txBody>
      </p:sp>
      <p:sp>
        <p:nvSpPr>
          <p:cNvPr id="97" name="Diagrama de flujo: proceso 96">
            <a:extLst>
              <a:ext uri="{FF2B5EF4-FFF2-40B4-BE49-F238E27FC236}">
                <a16:creationId xmlns:a16="http://schemas.microsoft.com/office/drawing/2014/main" id="{3F389BAA-FB15-4061-B9A9-2CF55D4B034B}"/>
              </a:ext>
            </a:extLst>
          </p:cNvPr>
          <p:cNvSpPr/>
          <p:nvPr/>
        </p:nvSpPr>
        <p:spPr>
          <a:xfrm>
            <a:off x="220186" y="29192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Zn</a:t>
            </a:r>
          </a:p>
        </p:txBody>
      </p:sp>
      <p:sp>
        <p:nvSpPr>
          <p:cNvPr id="98" name="Diagrama de flujo: proceso 97">
            <a:extLst>
              <a:ext uri="{FF2B5EF4-FFF2-40B4-BE49-F238E27FC236}">
                <a16:creationId xmlns:a16="http://schemas.microsoft.com/office/drawing/2014/main" id="{14889D4B-E8DA-4B4B-B87D-670E47D8C886}"/>
              </a:ext>
            </a:extLst>
          </p:cNvPr>
          <p:cNvSpPr/>
          <p:nvPr/>
        </p:nvSpPr>
        <p:spPr>
          <a:xfrm>
            <a:off x="220185" y="34584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Cd</a:t>
            </a:r>
          </a:p>
        </p:txBody>
      </p:sp>
      <p:sp>
        <p:nvSpPr>
          <p:cNvPr id="99" name="Diagrama de flujo: proceso 98">
            <a:extLst>
              <a:ext uri="{FF2B5EF4-FFF2-40B4-BE49-F238E27FC236}">
                <a16:creationId xmlns:a16="http://schemas.microsoft.com/office/drawing/2014/main" id="{0BAF67A6-823F-4F0C-B5E6-9F92D35A1DE1}"/>
              </a:ext>
            </a:extLst>
          </p:cNvPr>
          <p:cNvSpPr/>
          <p:nvPr/>
        </p:nvSpPr>
        <p:spPr>
          <a:xfrm>
            <a:off x="220185" y="4000168"/>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accent5">
                    <a:lumMod val="75000"/>
                  </a:schemeClr>
                </a:solidFill>
                <a:latin typeface="Louis George Cafe" pitchFamily="2" charset="-128"/>
                <a:ea typeface="Louis George Cafe" pitchFamily="2" charset="-128"/>
                <a:cs typeface="Louis George Cafe" pitchFamily="2" charset="-128"/>
              </a:rPr>
              <a:t>Hg</a:t>
            </a:r>
          </a:p>
        </p:txBody>
      </p:sp>
      <p:sp>
        <p:nvSpPr>
          <p:cNvPr id="100" name="Diagrama de flujo: proceso 99">
            <a:extLst>
              <a:ext uri="{FF2B5EF4-FFF2-40B4-BE49-F238E27FC236}">
                <a16:creationId xmlns:a16="http://schemas.microsoft.com/office/drawing/2014/main" id="{9D414353-5FAC-41F1-AD93-36ADD8AAB634}"/>
              </a:ext>
            </a:extLst>
          </p:cNvPr>
          <p:cNvSpPr/>
          <p:nvPr/>
        </p:nvSpPr>
        <p:spPr>
          <a:xfrm>
            <a:off x="220184" y="4536057"/>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Cn</a:t>
            </a:r>
          </a:p>
        </p:txBody>
      </p:sp>
      <p:sp>
        <p:nvSpPr>
          <p:cNvPr id="101" name="Diagrama de flujo: proceso 100">
            <a:extLst>
              <a:ext uri="{FF2B5EF4-FFF2-40B4-BE49-F238E27FC236}">
                <a16:creationId xmlns:a16="http://schemas.microsoft.com/office/drawing/2014/main" id="{DE4D61A2-925D-4434-95C0-3DD3183A3728}"/>
              </a:ext>
            </a:extLst>
          </p:cNvPr>
          <p:cNvSpPr/>
          <p:nvPr/>
        </p:nvSpPr>
        <p:spPr>
          <a:xfrm>
            <a:off x="220184"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Tb</a:t>
            </a:r>
          </a:p>
        </p:txBody>
      </p:sp>
      <p:sp>
        <p:nvSpPr>
          <p:cNvPr id="104" name="Diagrama de flujo: proceso 103">
            <a:extLst>
              <a:ext uri="{FF2B5EF4-FFF2-40B4-BE49-F238E27FC236}">
                <a16:creationId xmlns:a16="http://schemas.microsoft.com/office/drawing/2014/main" id="{89DAC813-C100-4A35-AD9D-017AD15980A9}"/>
              </a:ext>
            </a:extLst>
          </p:cNvPr>
          <p:cNvSpPr/>
          <p:nvPr/>
        </p:nvSpPr>
        <p:spPr>
          <a:xfrm>
            <a:off x="220184"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Bk</a:t>
            </a:r>
          </a:p>
        </p:txBody>
      </p:sp>
      <p:sp>
        <p:nvSpPr>
          <p:cNvPr id="105" name="Diagrama de flujo: proceso 104">
            <a:extLst>
              <a:ext uri="{FF2B5EF4-FFF2-40B4-BE49-F238E27FC236}">
                <a16:creationId xmlns:a16="http://schemas.microsoft.com/office/drawing/2014/main" id="{6CEC697F-FFD8-4F79-86F8-55B87BE25A08}"/>
              </a:ext>
            </a:extLst>
          </p:cNvPr>
          <p:cNvSpPr/>
          <p:nvPr/>
        </p:nvSpPr>
        <p:spPr>
          <a:xfrm>
            <a:off x="803219" y="2380086"/>
            <a:ext cx="583095" cy="540026"/>
          </a:xfrm>
          <a:prstGeom prst="flowChartProcess">
            <a:avLst/>
          </a:prstGeom>
          <a:solidFill>
            <a:schemeClr val="accent6">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Al</a:t>
            </a:r>
          </a:p>
        </p:txBody>
      </p:sp>
      <p:sp>
        <p:nvSpPr>
          <p:cNvPr id="106" name="Diagrama de flujo: proceso 105">
            <a:extLst>
              <a:ext uri="{FF2B5EF4-FFF2-40B4-BE49-F238E27FC236}">
                <a16:creationId xmlns:a16="http://schemas.microsoft.com/office/drawing/2014/main" id="{E69BAEED-3F9A-423F-8459-3A7ECDAA46C1}"/>
              </a:ext>
            </a:extLst>
          </p:cNvPr>
          <p:cNvSpPr/>
          <p:nvPr/>
        </p:nvSpPr>
        <p:spPr>
          <a:xfrm>
            <a:off x="803219" y="2919286"/>
            <a:ext cx="583095" cy="540026"/>
          </a:xfrm>
          <a:prstGeom prst="flowChartProcess">
            <a:avLst/>
          </a:prstGeom>
          <a:solidFill>
            <a:schemeClr val="accent6">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Ga</a:t>
            </a:r>
          </a:p>
        </p:txBody>
      </p:sp>
      <p:sp>
        <p:nvSpPr>
          <p:cNvPr id="107" name="Diagrama de flujo: proceso 106">
            <a:extLst>
              <a:ext uri="{FF2B5EF4-FFF2-40B4-BE49-F238E27FC236}">
                <a16:creationId xmlns:a16="http://schemas.microsoft.com/office/drawing/2014/main" id="{BC39D36B-27A5-4091-A985-AE6986CF1D72}"/>
              </a:ext>
            </a:extLst>
          </p:cNvPr>
          <p:cNvSpPr/>
          <p:nvPr/>
        </p:nvSpPr>
        <p:spPr>
          <a:xfrm>
            <a:off x="803218" y="3458486"/>
            <a:ext cx="583095" cy="540026"/>
          </a:xfrm>
          <a:prstGeom prst="flowChartProcess">
            <a:avLst/>
          </a:prstGeom>
          <a:solidFill>
            <a:schemeClr val="accent6">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In</a:t>
            </a:r>
          </a:p>
        </p:txBody>
      </p:sp>
      <p:sp>
        <p:nvSpPr>
          <p:cNvPr id="108" name="Diagrama de flujo: proceso 107">
            <a:extLst>
              <a:ext uri="{FF2B5EF4-FFF2-40B4-BE49-F238E27FC236}">
                <a16:creationId xmlns:a16="http://schemas.microsoft.com/office/drawing/2014/main" id="{BF12C7DF-1674-4B0C-AB79-4D19F212A7CD}"/>
              </a:ext>
            </a:extLst>
          </p:cNvPr>
          <p:cNvSpPr/>
          <p:nvPr/>
        </p:nvSpPr>
        <p:spPr>
          <a:xfrm>
            <a:off x="803218" y="4000168"/>
            <a:ext cx="583095" cy="540026"/>
          </a:xfrm>
          <a:prstGeom prst="flowChartProcess">
            <a:avLst/>
          </a:prstGeom>
          <a:solidFill>
            <a:schemeClr val="accent6">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Tl</a:t>
            </a:r>
          </a:p>
        </p:txBody>
      </p:sp>
      <p:sp>
        <p:nvSpPr>
          <p:cNvPr id="109" name="Diagrama de flujo: proceso 108">
            <a:extLst>
              <a:ext uri="{FF2B5EF4-FFF2-40B4-BE49-F238E27FC236}">
                <a16:creationId xmlns:a16="http://schemas.microsoft.com/office/drawing/2014/main" id="{8F057189-5C0F-4816-A76E-6EFA168C5130}"/>
              </a:ext>
            </a:extLst>
          </p:cNvPr>
          <p:cNvSpPr/>
          <p:nvPr/>
        </p:nvSpPr>
        <p:spPr>
          <a:xfrm>
            <a:off x="803217" y="4536057"/>
            <a:ext cx="583095" cy="540026"/>
          </a:xfrm>
          <a:prstGeom prst="flowChartProcess">
            <a:avLst/>
          </a:prstGeom>
          <a:solidFill>
            <a:srgbClr val="5F5F5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err="1">
                <a:solidFill>
                  <a:srgbClr val="FF7575"/>
                </a:solidFill>
                <a:latin typeface="Louis George Cafe" pitchFamily="2" charset="-128"/>
                <a:ea typeface="Louis George Cafe" pitchFamily="2" charset="-128"/>
                <a:cs typeface="Louis George Cafe" pitchFamily="2" charset="-128"/>
              </a:rPr>
              <a:t>Nh</a:t>
            </a:r>
            <a:endParaRPr lang="es-MX" sz="2000" dirty="0">
              <a:solidFill>
                <a:srgbClr val="FF7575"/>
              </a:solidFill>
              <a:latin typeface="Louis George Cafe" pitchFamily="2" charset="-128"/>
              <a:ea typeface="Louis George Cafe" pitchFamily="2" charset="-128"/>
              <a:cs typeface="Louis George Cafe" pitchFamily="2" charset="-128"/>
            </a:endParaRPr>
          </a:p>
        </p:txBody>
      </p:sp>
      <p:sp>
        <p:nvSpPr>
          <p:cNvPr id="110" name="Diagrama de flujo: proceso 109">
            <a:extLst>
              <a:ext uri="{FF2B5EF4-FFF2-40B4-BE49-F238E27FC236}">
                <a16:creationId xmlns:a16="http://schemas.microsoft.com/office/drawing/2014/main" id="{D2733F3C-5A92-4FEA-9975-1B4985E43D89}"/>
              </a:ext>
            </a:extLst>
          </p:cNvPr>
          <p:cNvSpPr/>
          <p:nvPr/>
        </p:nvSpPr>
        <p:spPr>
          <a:xfrm>
            <a:off x="803217"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Dy</a:t>
            </a:r>
          </a:p>
        </p:txBody>
      </p:sp>
      <p:sp>
        <p:nvSpPr>
          <p:cNvPr id="111" name="Diagrama de flujo: proceso 110">
            <a:extLst>
              <a:ext uri="{FF2B5EF4-FFF2-40B4-BE49-F238E27FC236}">
                <a16:creationId xmlns:a16="http://schemas.microsoft.com/office/drawing/2014/main" id="{D42A448D-45D8-45D3-9E16-A63159DD5A39}"/>
              </a:ext>
            </a:extLst>
          </p:cNvPr>
          <p:cNvSpPr/>
          <p:nvPr/>
        </p:nvSpPr>
        <p:spPr>
          <a:xfrm>
            <a:off x="803220" y="1858283"/>
            <a:ext cx="583095" cy="540026"/>
          </a:xfrm>
          <a:prstGeom prst="flowChartProcess">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B</a:t>
            </a:r>
          </a:p>
        </p:txBody>
      </p:sp>
      <p:sp>
        <p:nvSpPr>
          <p:cNvPr id="113" name="Diagrama de flujo: proceso 112">
            <a:extLst>
              <a:ext uri="{FF2B5EF4-FFF2-40B4-BE49-F238E27FC236}">
                <a16:creationId xmlns:a16="http://schemas.microsoft.com/office/drawing/2014/main" id="{1DDBC205-1339-4E00-93B2-816BE44F230E}"/>
              </a:ext>
            </a:extLst>
          </p:cNvPr>
          <p:cNvSpPr/>
          <p:nvPr/>
        </p:nvSpPr>
        <p:spPr>
          <a:xfrm>
            <a:off x="803217"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Cf</a:t>
            </a:r>
          </a:p>
        </p:txBody>
      </p:sp>
      <p:sp>
        <p:nvSpPr>
          <p:cNvPr id="114" name="Diagrama de flujo: proceso 113">
            <a:extLst>
              <a:ext uri="{FF2B5EF4-FFF2-40B4-BE49-F238E27FC236}">
                <a16:creationId xmlns:a16="http://schemas.microsoft.com/office/drawing/2014/main" id="{9E45E614-7496-4F20-A245-2CCCBA853E74}"/>
              </a:ext>
            </a:extLst>
          </p:cNvPr>
          <p:cNvSpPr/>
          <p:nvPr/>
        </p:nvSpPr>
        <p:spPr>
          <a:xfrm>
            <a:off x="1386253" y="2380086"/>
            <a:ext cx="583095" cy="540026"/>
          </a:xfrm>
          <a:prstGeom prst="flowChartProcess">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Si</a:t>
            </a:r>
          </a:p>
        </p:txBody>
      </p:sp>
      <p:sp>
        <p:nvSpPr>
          <p:cNvPr id="115" name="Diagrama de flujo: proceso 114">
            <a:extLst>
              <a:ext uri="{FF2B5EF4-FFF2-40B4-BE49-F238E27FC236}">
                <a16:creationId xmlns:a16="http://schemas.microsoft.com/office/drawing/2014/main" id="{6B2F88EB-67F4-4796-AA42-AF1C8B450701}"/>
              </a:ext>
            </a:extLst>
          </p:cNvPr>
          <p:cNvSpPr/>
          <p:nvPr/>
        </p:nvSpPr>
        <p:spPr>
          <a:xfrm>
            <a:off x="1386253" y="2919286"/>
            <a:ext cx="583095" cy="540026"/>
          </a:xfrm>
          <a:prstGeom prst="flowChartProcess">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Ge</a:t>
            </a:r>
          </a:p>
        </p:txBody>
      </p:sp>
      <p:sp>
        <p:nvSpPr>
          <p:cNvPr id="116" name="Diagrama de flujo: proceso 115">
            <a:extLst>
              <a:ext uri="{FF2B5EF4-FFF2-40B4-BE49-F238E27FC236}">
                <a16:creationId xmlns:a16="http://schemas.microsoft.com/office/drawing/2014/main" id="{A7CA2A60-FEFD-4833-8DFA-E61BC147FCC3}"/>
              </a:ext>
            </a:extLst>
          </p:cNvPr>
          <p:cNvSpPr/>
          <p:nvPr/>
        </p:nvSpPr>
        <p:spPr>
          <a:xfrm>
            <a:off x="1386252" y="3458486"/>
            <a:ext cx="583095" cy="540026"/>
          </a:xfrm>
          <a:prstGeom prst="flowChartProcess">
            <a:avLst/>
          </a:prstGeom>
          <a:solidFill>
            <a:schemeClr val="accent6">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Sn</a:t>
            </a:r>
          </a:p>
        </p:txBody>
      </p:sp>
      <p:sp>
        <p:nvSpPr>
          <p:cNvPr id="117" name="Diagrama de flujo: proceso 116">
            <a:extLst>
              <a:ext uri="{FF2B5EF4-FFF2-40B4-BE49-F238E27FC236}">
                <a16:creationId xmlns:a16="http://schemas.microsoft.com/office/drawing/2014/main" id="{22ED6140-B5C3-48F4-9010-CFB8D3D21571}"/>
              </a:ext>
            </a:extLst>
          </p:cNvPr>
          <p:cNvSpPr/>
          <p:nvPr/>
        </p:nvSpPr>
        <p:spPr>
          <a:xfrm>
            <a:off x="1386252" y="4000168"/>
            <a:ext cx="583095" cy="540026"/>
          </a:xfrm>
          <a:prstGeom prst="flowChartProcess">
            <a:avLst/>
          </a:prstGeom>
          <a:solidFill>
            <a:schemeClr val="accent6">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Pb</a:t>
            </a:r>
          </a:p>
        </p:txBody>
      </p:sp>
      <p:sp>
        <p:nvSpPr>
          <p:cNvPr id="118" name="Diagrama de flujo: proceso 117">
            <a:extLst>
              <a:ext uri="{FF2B5EF4-FFF2-40B4-BE49-F238E27FC236}">
                <a16:creationId xmlns:a16="http://schemas.microsoft.com/office/drawing/2014/main" id="{D2876485-75F2-48B7-81B7-48734B830A6F}"/>
              </a:ext>
            </a:extLst>
          </p:cNvPr>
          <p:cNvSpPr/>
          <p:nvPr/>
        </p:nvSpPr>
        <p:spPr>
          <a:xfrm>
            <a:off x="1386251" y="4536057"/>
            <a:ext cx="583095" cy="540026"/>
          </a:xfrm>
          <a:prstGeom prst="flowChartProcess">
            <a:avLst/>
          </a:prstGeom>
          <a:solidFill>
            <a:srgbClr val="5F5F5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err="1">
                <a:solidFill>
                  <a:srgbClr val="FF7575"/>
                </a:solidFill>
                <a:latin typeface="Louis George Cafe" pitchFamily="2" charset="-128"/>
                <a:ea typeface="Louis George Cafe" pitchFamily="2" charset="-128"/>
                <a:cs typeface="Louis George Cafe" pitchFamily="2" charset="-128"/>
              </a:rPr>
              <a:t>Fl</a:t>
            </a:r>
            <a:endParaRPr lang="es-MX" sz="2000" dirty="0">
              <a:solidFill>
                <a:srgbClr val="FF7575"/>
              </a:solidFill>
              <a:latin typeface="Louis George Cafe" pitchFamily="2" charset="-128"/>
              <a:ea typeface="Louis George Cafe" pitchFamily="2" charset="-128"/>
              <a:cs typeface="Louis George Cafe" pitchFamily="2" charset="-128"/>
            </a:endParaRPr>
          </a:p>
        </p:txBody>
      </p:sp>
      <p:sp>
        <p:nvSpPr>
          <p:cNvPr id="119" name="Diagrama de flujo: proceso 118">
            <a:extLst>
              <a:ext uri="{FF2B5EF4-FFF2-40B4-BE49-F238E27FC236}">
                <a16:creationId xmlns:a16="http://schemas.microsoft.com/office/drawing/2014/main" id="{8323D10A-DB13-4287-9553-D2E66AD5BD05}"/>
              </a:ext>
            </a:extLst>
          </p:cNvPr>
          <p:cNvSpPr/>
          <p:nvPr/>
        </p:nvSpPr>
        <p:spPr>
          <a:xfrm>
            <a:off x="1386251"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Ho</a:t>
            </a:r>
          </a:p>
        </p:txBody>
      </p:sp>
      <p:sp>
        <p:nvSpPr>
          <p:cNvPr id="120" name="Diagrama de flujo: proceso 119">
            <a:extLst>
              <a:ext uri="{FF2B5EF4-FFF2-40B4-BE49-F238E27FC236}">
                <a16:creationId xmlns:a16="http://schemas.microsoft.com/office/drawing/2014/main" id="{35202973-3BB8-4A5B-8C34-EFABBE1B132C}"/>
              </a:ext>
            </a:extLst>
          </p:cNvPr>
          <p:cNvSpPr/>
          <p:nvPr/>
        </p:nvSpPr>
        <p:spPr>
          <a:xfrm>
            <a:off x="1386254" y="1858283"/>
            <a:ext cx="583095" cy="540026"/>
          </a:xfrm>
          <a:prstGeom prst="flowChartProcess">
            <a:avLst/>
          </a:prstGeom>
          <a:solidFill>
            <a:schemeClr val="accent1">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C</a:t>
            </a:r>
          </a:p>
        </p:txBody>
      </p:sp>
      <p:sp>
        <p:nvSpPr>
          <p:cNvPr id="122" name="Diagrama de flujo: proceso 121">
            <a:extLst>
              <a:ext uri="{FF2B5EF4-FFF2-40B4-BE49-F238E27FC236}">
                <a16:creationId xmlns:a16="http://schemas.microsoft.com/office/drawing/2014/main" id="{0060A850-289E-4E87-9BFC-BE93CFDF4FB9}"/>
              </a:ext>
            </a:extLst>
          </p:cNvPr>
          <p:cNvSpPr/>
          <p:nvPr/>
        </p:nvSpPr>
        <p:spPr>
          <a:xfrm>
            <a:off x="1386251"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Es</a:t>
            </a:r>
          </a:p>
        </p:txBody>
      </p:sp>
      <p:sp>
        <p:nvSpPr>
          <p:cNvPr id="123" name="Diagrama de flujo: proceso 122">
            <a:extLst>
              <a:ext uri="{FF2B5EF4-FFF2-40B4-BE49-F238E27FC236}">
                <a16:creationId xmlns:a16="http://schemas.microsoft.com/office/drawing/2014/main" id="{877ADFBF-588C-4DAC-8055-FA68F2578CF4}"/>
              </a:ext>
            </a:extLst>
          </p:cNvPr>
          <p:cNvSpPr/>
          <p:nvPr/>
        </p:nvSpPr>
        <p:spPr>
          <a:xfrm>
            <a:off x="1969281" y="2380086"/>
            <a:ext cx="583095" cy="540026"/>
          </a:xfrm>
          <a:prstGeom prst="flowChartProcess">
            <a:avLst/>
          </a:prstGeom>
          <a:solidFill>
            <a:schemeClr val="accent1">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P</a:t>
            </a:r>
          </a:p>
        </p:txBody>
      </p:sp>
      <p:sp>
        <p:nvSpPr>
          <p:cNvPr id="124" name="Diagrama de flujo: proceso 123">
            <a:extLst>
              <a:ext uri="{FF2B5EF4-FFF2-40B4-BE49-F238E27FC236}">
                <a16:creationId xmlns:a16="http://schemas.microsoft.com/office/drawing/2014/main" id="{F6BB39FB-3139-4585-B44F-75CDA4F14CDA}"/>
              </a:ext>
            </a:extLst>
          </p:cNvPr>
          <p:cNvSpPr/>
          <p:nvPr/>
        </p:nvSpPr>
        <p:spPr>
          <a:xfrm>
            <a:off x="1969281" y="2919286"/>
            <a:ext cx="583095" cy="540026"/>
          </a:xfrm>
          <a:prstGeom prst="flowChartProcess">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As</a:t>
            </a:r>
          </a:p>
        </p:txBody>
      </p:sp>
      <p:sp>
        <p:nvSpPr>
          <p:cNvPr id="125" name="Diagrama de flujo: proceso 124">
            <a:extLst>
              <a:ext uri="{FF2B5EF4-FFF2-40B4-BE49-F238E27FC236}">
                <a16:creationId xmlns:a16="http://schemas.microsoft.com/office/drawing/2014/main" id="{9FCCB8D9-8251-494D-AB2D-8AEAE943134E}"/>
              </a:ext>
            </a:extLst>
          </p:cNvPr>
          <p:cNvSpPr/>
          <p:nvPr/>
        </p:nvSpPr>
        <p:spPr>
          <a:xfrm>
            <a:off x="1969280" y="3458486"/>
            <a:ext cx="583095" cy="540026"/>
          </a:xfrm>
          <a:prstGeom prst="flowChartProcess">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Sb</a:t>
            </a:r>
          </a:p>
        </p:txBody>
      </p:sp>
      <p:sp>
        <p:nvSpPr>
          <p:cNvPr id="126" name="Diagrama de flujo: proceso 125">
            <a:extLst>
              <a:ext uri="{FF2B5EF4-FFF2-40B4-BE49-F238E27FC236}">
                <a16:creationId xmlns:a16="http://schemas.microsoft.com/office/drawing/2014/main" id="{2F2E8469-4102-4D37-A2A4-17068790E618}"/>
              </a:ext>
            </a:extLst>
          </p:cNvPr>
          <p:cNvSpPr/>
          <p:nvPr/>
        </p:nvSpPr>
        <p:spPr>
          <a:xfrm>
            <a:off x="1969280" y="4000168"/>
            <a:ext cx="583095" cy="540026"/>
          </a:xfrm>
          <a:prstGeom prst="flowChartProcess">
            <a:avLst/>
          </a:prstGeom>
          <a:solidFill>
            <a:schemeClr val="accent6">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Bi</a:t>
            </a:r>
          </a:p>
        </p:txBody>
      </p:sp>
      <p:sp>
        <p:nvSpPr>
          <p:cNvPr id="127" name="Diagrama de flujo: proceso 126">
            <a:extLst>
              <a:ext uri="{FF2B5EF4-FFF2-40B4-BE49-F238E27FC236}">
                <a16:creationId xmlns:a16="http://schemas.microsoft.com/office/drawing/2014/main" id="{CC887345-4168-43AC-A9BC-1301F2D3EB47}"/>
              </a:ext>
            </a:extLst>
          </p:cNvPr>
          <p:cNvSpPr/>
          <p:nvPr/>
        </p:nvSpPr>
        <p:spPr>
          <a:xfrm>
            <a:off x="1969279" y="4536057"/>
            <a:ext cx="583095" cy="540026"/>
          </a:xfrm>
          <a:prstGeom prst="flowChartProcess">
            <a:avLst/>
          </a:prstGeom>
          <a:solidFill>
            <a:srgbClr val="5F5F5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Mc</a:t>
            </a:r>
          </a:p>
        </p:txBody>
      </p:sp>
      <p:sp>
        <p:nvSpPr>
          <p:cNvPr id="128" name="Diagrama de flujo: proceso 127">
            <a:extLst>
              <a:ext uri="{FF2B5EF4-FFF2-40B4-BE49-F238E27FC236}">
                <a16:creationId xmlns:a16="http://schemas.microsoft.com/office/drawing/2014/main" id="{D912B7EF-6AA2-4B32-B639-0E7FA73DA271}"/>
              </a:ext>
            </a:extLst>
          </p:cNvPr>
          <p:cNvSpPr/>
          <p:nvPr/>
        </p:nvSpPr>
        <p:spPr>
          <a:xfrm>
            <a:off x="1969279"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Er</a:t>
            </a:r>
          </a:p>
        </p:txBody>
      </p:sp>
      <p:sp>
        <p:nvSpPr>
          <p:cNvPr id="129" name="Diagrama de flujo: proceso 128">
            <a:extLst>
              <a:ext uri="{FF2B5EF4-FFF2-40B4-BE49-F238E27FC236}">
                <a16:creationId xmlns:a16="http://schemas.microsoft.com/office/drawing/2014/main" id="{A911141E-071F-468F-BE84-B295921713BD}"/>
              </a:ext>
            </a:extLst>
          </p:cNvPr>
          <p:cNvSpPr/>
          <p:nvPr/>
        </p:nvSpPr>
        <p:spPr>
          <a:xfrm>
            <a:off x="1969282" y="1858283"/>
            <a:ext cx="583095" cy="540026"/>
          </a:xfrm>
          <a:prstGeom prst="flowChartProcess">
            <a:avLst/>
          </a:prstGeom>
          <a:solidFill>
            <a:schemeClr val="accent1">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bg1"/>
                </a:solidFill>
                <a:latin typeface="Louis George Cafe" pitchFamily="2" charset="-128"/>
                <a:ea typeface="Louis George Cafe" pitchFamily="2" charset="-128"/>
                <a:cs typeface="Louis George Cafe" pitchFamily="2" charset="-128"/>
              </a:rPr>
              <a:t>N</a:t>
            </a:r>
          </a:p>
        </p:txBody>
      </p:sp>
      <p:sp>
        <p:nvSpPr>
          <p:cNvPr id="131" name="Diagrama de flujo: proceso 130">
            <a:extLst>
              <a:ext uri="{FF2B5EF4-FFF2-40B4-BE49-F238E27FC236}">
                <a16:creationId xmlns:a16="http://schemas.microsoft.com/office/drawing/2014/main" id="{1B27C77B-4EC5-49CC-BF48-660923F2A15B}"/>
              </a:ext>
            </a:extLst>
          </p:cNvPr>
          <p:cNvSpPr/>
          <p:nvPr/>
        </p:nvSpPr>
        <p:spPr>
          <a:xfrm>
            <a:off x="1969279"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Fm</a:t>
            </a:r>
          </a:p>
        </p:txBody>
      </p:sp>
      <p:sp>
        <p:nvSpPr>
          <p:cNvPr id="132" name="Diagrama de flujo: proceso 131">
            <a:extLst>
              <a:ext uri="{FF2B5EF4-FFF2-40B4-BE49-F238E27FC236}">
                <a16:creationId xmlns:a16="http://schemas.microsoft.com/office/drawing/2014/main" id="{B0D77018-C924-45BA-84C4-3F6FAB67F654}"/>
              </a:ext>
            </a:extLst>
          </p:cNvPr>
          <p:cNvSpPr/>
          <p:nvPr/>
        </p:nvSpPr>
        <p:spPr>
          <a:xfrm>
            <a:off x="-6193581" y="2380086"/>
            <a:ext cx="583095" cy="540026"/>
          </a:xfrm>
          <a:prstGeom prst="flowChartProcess">
            <a:avLst/>
          </a:prstGeom>
          <a:solidFill>
            <a:srgbClr val="FFCC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err="1">
                <a:solidFill>
                  <a:schemeClr val="tx1"/>
                </a:solidFill>
                <a:latin typeface="Louis George Cafe" pitchFamily="2" charset="-128"/>
                <a:ea typeface="Louis George Cafe" pitchFamily="2" charset="-128"/>
                <a:cs typeface="Louis George Cafe" pitchFamily="2" charset="-128"/>
              </a:rPr>
              <a:t>Na</a:t>
            </a:r>
            <a:endParaRPr lang="es-MX" sz="2000" dirty="0">
              <a:solidFill>
                <a:schemeClr val="tx1"/>
              </a:solidFill>
              <a:latin typeface="Louis George Cafe" pitchFamily="2" charset="-128"/>
              <a:ea typeface="Louis George Cafe" pitchFamily="2" charset="-128"/>
              <a:cs typeface="Louis George Cafe" pitchFamily="2" charset="-128"/>
            </a:endParaRPr>
          </a:p>
        </p:txBody>
      </p:sp>
      <p:sp>
        <p:nvSpPr>
          <p:cNvPr id="133" name="Diagrama de flujo: proceso 132">
            <a:extLst>
              <a:ext uri="{FF2B5EF4-FFF2-40B4-BE49-F238E27FC236}">
                <a16:creationId xmlns:a16="http://schemas.microsoft.com/office/drawing/2014/main" id="{9B521764-71E5-4B61-A95C-B7F8D03CA42C}"/>
              </a:ext>
            </a:extLst>
          </p:cNvPr>
          <p:cNvSpPr/>
          <p:nvPr/>
        </p:nvSpPr>
        <p:spPr>
          <a:xfrm>
            <a:off x="-6193581" y="2919286"/>
            <a:ext cx="583095" cy="540026"/>
          </a:xfrm>
          <a:prstGeom prst="flowChartProcess">
            <a:avLst/>
          </a:prstGeom>
          <a:solidFill>
            <a:srgbClr val="FFCC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K</a:t>
            </a:r>
          </a:p>
        </p:txBody>
      </p:sp>
      <p:sp>
        <p:nvSpPr>
          <p:cNvPr id="134" name="Diagrama de flujo: proceso 133">
            <a:extLst>
              <a:ext uri="{FF2B5EF4-FFF2-40B4-BE49-F238E27FC236}">
                <a16:creationId xmlns:a16="http://schemas.microsoft.com/office/drawing/2014/main" id="{3E7B8418-77C0-4163-BF0C-72FA1C56A288}"/>
              </a:ext>
            </a:extLst>
          </p:cNvPr>
          <p:cNvSpPr/>
          <p:nvPr/>
        </p:nvSpPr>
        <p:spPr>
          <a:xfrm>
            <a:off x="-6193582" y="3458486"/>
            <a:ext cx="583095" cy="540026"/>
          </a:xfrm>
          <a:prstGeom prst="flowChartProcess">
            <a:avLst/>
          </a:prstGeom>
          <a:solidFill>
            <a:srgbClr val="FFCC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Rb</a:t>
            </a:r>
          </a:p>
        </p:txBody>
      </p:sp>
      <p:sp>
        <p:nvSpPr>
          <p:cNvPr id="135" name="Diagrama de flujo: proceso 134">
            <a:extLst>
              <a:ext uri="{FF2B5EF4-FFF2-40B4-BE49-F238E27FC236}">
                <a16:creationId xmlns:a16="http://schemas.microsoft.com/office/drawing/2014/main" id="{5D6E02AB-4FF4-4FCC-B15D-086E92E7E048}"/>
              </a:ext>
            </a:extLst>
          </p:cNvPr>
          <p:cNvSpPr/>
          <p:nvPr/>
        </p:nvSpPr>
        <p:spPr>
          <a:xfrm>
            <a:off x="-6193584" y="4000168"/>
            <a:ext cx="583095" cy="540026"/>
          </a:xfrm>
          <a:prstGeom prst="flowChartProcess">
            <a:avLst/>
          </a:prstGeom>
          <a:solidFill>
            <a:srgbClr val="FFCC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Cs</a:t>
            </a:r>
          </a:p>
        </p:txBody>
      </p:sp>
      <p:sp>
        <p:nvSpPr>
          <p:cNvPr id="136" name="Diagrama de flujo: proceso 135">
            <a:extLst>
              <a:ext uri="{FF2B5EF4-FFF2-40B4-BE49-F238E27FC236}">
                <a16:creationId xmlns:a16="http://schemas.microsoft.com/office/drawing/2014/main" id="{D134542E-6B29-4C2B-BAD5-104F3CAE404C}"/>
              </a:ext>
            </a:extLst>
          </p:cNvPr>
          <p:cNvSpPr/>
          <p:nvPr/>
        </p:nvSpPr>
        <p:spPr>
          <a:xfrm>
            <a:off x="-6193583" y="4536057"/>
            <a:ext cx="583095" cy="540026"/>
          </a:xfrm>
          <a:prstGeom prst="flowChartProcess">
            <a:avLst/>
          </a:prstGeom>
          <a:solidFill>
            <a:srgbClr val="FFCC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Fr</a:t>
            </a:r>
          </a:p>
        </p:txBody>
      </p:sp>
      <p:sp>
        <p:nvSpPr>
          <p:cNvPr id="138" name="Diagrama de flujo: proceso 137">
            <a:extLst>
              <a:ext uri="{FF2B5EF4-FFF2-40B4-BE49-F238E27FC236}">
                <a16:creationId xmlns:a16="http://schemas.microsoft.com/office/drawing/2014/main" id="{D69BC99C-26BB-4DCD-9DD2-02D1305B7BB7}"/>
              </a:ext>
            </a:extLst>
          </p:cNvPr>
          <p:cNvSpPr/>
          <p:nvPr/>
        </p:nvSpPr>
        <p:spPr>
          <a:xfrm>
            <a:off x="-6193580" y="1858283"/>
            <a:ext cx="583095" cy="540026"/>
          </a:xfrm>
          <a:prstGeom prst="flowChartProcess">
            <a:avLst/>
          </a:prstGeom>
          <a:solidFill>
            <a:srgbClr val="FFCC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Li</a:t>
            </a:r>
          </a:p>
        </p:txBody>
      </p:sp>
      <p:sp>
        <p:nvSpPr>
          <p:cNvPr id="141" name="Diagrama de flujo: proceso 140">
            <a:extLst>
              <a:ext uri="{FF2B5EF4-FFF2-40B4-BE49-F238E27FC236}">
                <a16:creationId xmlns:a16="http://schemas.microsoft.com/office/drawing/2014/main" id="{B87770CD-E2CA-4910-88DE-7D2CA9910C2D}"/>
              </a:ext>
            </a:extLst>
          </p:cNvPr>
          <p:cNvSpPr/>
          <p:nvPr/>
        </p:nvSpPr>
        <p:spPr>
          <a:xfrm>
            <a:off x="2552243" y="2380086"/>
            <a:ext cx="583095" cy="540026"/>
          </a:xfrm>
          <a:prstGeom prst="flowChartProcess">
            <a:avLst/>
          </a:prstGeom>
          <a:solidFill>
            <a:schemeClr val="accent1">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S</a:t>
            </a:r>
          </a:p>
        </p:txBody>
      </p:sp>
      <p:sp>
        <p:nvSpPr>
          <p:cNvPr id="142" name="Diagrama de flujo: proceso 141">
            <a:extLst>
              <a:ext uri="{FF2B5EF4-FFF2-40B4-BE49-F238E27FC236}">
                <a16:creationId xmlns:a16="http://schemas.microsoft.com/office/drawing/2014/main" id="{743B0847-E293-46BC-AABE-1AA4FA9268DB}"/>
              </a:ext>
            </a:extLst>
          </p:cNvPr>
          <p:cNvSpPr/>
          <p:nvPr/>
        </p:nvSpPr>
        <p:spPr>
          <a:xfrm>
            <a:off x="2552243" y="2919286"/>
            <a:ext cx="583095" cy="540026"/>
          </a:xfrm>
          <a:prstGeom prst="flowChartProcess">
            <a:avLst/>
          </a:prstGeom>
          <a:solidFill>
            <a:schemeClr val="accent1">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Se</a:t>
            </a:r>
          </a:p>
        </p:txBody>
      </p:sp>
      <p:sp>
        <p:nvSpPr>
          <p:cNvPr id="143" name="Diagrama de flujo: proceso 142">
            <a:extLst>
              <a:ext uri="{FF2B5EF4-FFF2-40B4-BE49-F238E27FC236}">
                <a16:creationId xmlns:a16="http://schemas.microsoft.com/office/drawing/2014/main" id="{A9BE20AA-B551-4BB8-B7DB-9D1860BDD65C}"/>
              </a:ext>
            </a:extLst>
          </p:cNvPr>
          <p:cNvSpPr/>
          <p:nvPr/>
        </p:nvSpPr>
        <p:spPr>
          <a:xfrm>
            <a:off x="2552242" y="3458486"/>
            <a:ext cx="583095" cy="540026"/>
          </a:xfrm>
          <a:prstGeom prst="flowChartProcess">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Te</a:t>
            </a:r>
          </a:p>
        </p:txBody>
      </p:sp>
      <p:sp>
        <p:nvSpPr>
          <p:cNvPr id="144" name="Diagrama de flujo: proceso 143">
            <a:extLst>
              <a:ext uri="{FF2B5EF4-FFF2-40B4-BE49-F238E27FC236}">
                <a16:creationId xmlns:a16="http://schemas.microsoft.com/office/drawing/2014/main" id="{109D5DB4-F29E-4BAD-AADB-7E7A17904C48}"/>
              </a:ext>
            </a:extLst>
          </p:cNvPr>
          <p:cNvSpPr/>
          <p:nvPr/>
        </p:nvSpPr>
        <p:spPr>
          <a:xfrm>
            <a:off x="2552242" y="4000168"/>
            <a:ext cx="583095" cy="540026"/>
          </a:xfrm>
          <a:prstGeom prst="flowChartProcess">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Po</a:t>
            </a:r>
          </a:p>
        </p:txBody>
      </p:sp>
      <p:sp>
        <p:nvSpPr>
          <p:cNvPr id="145" name="Diagrama de flujo: proceso 144">
            <a:extLst>
              <a:ext uri="{FF2B5EF4-FFF2-40B4-BE49-F238E27FC236}">
                <a16:creationId xmlns:a16="http://schemas.microsoft.com/office/drawing/2014/main" id="{3CBB1F95-19E2-4458-B625-A22A0936733B}"/>
              </a:ext>
            </a:extLst>
          </p:cNvPr>
          <p:cNvSpPr/>
          <p:nvPr/>
        </p:nvSpPr>
        <p:spPr>
          <a:xfrm>
            <a:off x="2552241" y="4536057"/>
            <a:ext cx="583095" cy="540026"/>
          </a:xfrm>
          <a:prstGeom prst="flowChartProcess">
            <a:avLst/>
          </a:prstGeom>
          <a:solidFill>
            <a:srgbClr val="5F5F5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err="1">
                <a:solidFill>
                  <a:srgbClr val="FF7575"/>
                </a:solidFill>
                <a:latin typeface="Louis George Cafe" pitchFamily="2" charset="-128"/>
                <a:ea typeface="Louis George Cafe" pitchFamily="2" charset="-128"/>
                <a:cs typeface="Louis George Cafe" pitchFamily="2" charset="-128"/>
              </a:rPr>
              <a:t>Lv</a:t>
            </a:r>
            <a:endParaRPr lang="es-MX" sz="2000" dirty="0">
              <a:solidFill>
                <a:srgbClr val="FF7575"/>
              </a:solidFill>
              <a:latin typeface="Louis George Cafe" pitchFamily="2" charset="-128"/>
              <a:ea typeface="Louis George Cafe" pitchFamily="2" charset="-128"/>
              <a:cs typeface="Louis George Cafe" pitchFamily="2" charset="-128"/>
            </a:endParaRPr>
          </a:p>
        </p:txBody>
      </p:sp>
      <p:sp>
        <p:nvSpPr>
          <p:cNvPr id="146" name="Diagrama de flujo: proceso 145">
            <a:extLst>
              <a:ext uri="{FF2B5EF4-FFF2-40B4-BE49-F238E27FC236}">
                <a16:creationId xmlns:a16="http://schemas.microsoft.com/office/drawing/2014/main" id="{0E265252-59D2-4F08-8F17-0785C57B9277}"/>
              </a:ext>
            </a:extLst>
          </p:cNvPr>
          <p:cNvSpPr/>
          <p:nvPr/>
        </p:nvSpPr>
        <p:spPr>
          <a:xfrm>
            <a:off x="2552241"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Tm</a:t>
            </a:r>
          </a:p>
        </p:txBody>
      </p:sp>
      <p:sp>
        <p:nvSpPr>
          <p:cNvPr id="147" name="Diagrama de flujo: proceso 146">
            <a:extLst>
              <a:ext uri="{FF2B5EF4-FFF2-40B4-BE49-F238E27FC236}">
                <a16:creationId xmlns:a16="http://schemas.microsoft.com/office/drawing/2014/main" id="{AA185118-42C7-41FE-83CF-2B467567D935}"/>
              </a:ext>
            </a:extLst>
          </p:cNvPr>
          <p:cNvSpPr/>
          <p:nvPr/>
        </p:nvSpPr>
        <p:spPr>
          <a:xfrm>
            <a:off x="2552244" y="1858283"/>
            <a:ext cx="583095" cy="540026"/>
          </a:xfrm>
          <a:prstGeom prst="flowChartProcess">
            <a:avLst/>
          </a:prstGeom>
          <a:solidFill>
            <a:schemeClr val="accent1">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bg1"/>
                </a:solidFill>
                <a:latin typeface="Louis George Cafe" pitchFamily="2" charset="-128"/>
                <a:ea typeface="Louis George Cafe" pitchFamily="2" charset="-128"/>
                <a:cs typeface="Louis George Cafe" pitchFamily="2" charset="-128"/>
              </a:rPr>
              <a:t>O</a:t>
            </a:r>
          </a:p>
        </p:txBody>
      </p:sp>
      <p:sp>
        <p:nvSpPr>
          <p:cNvPr id="149" name="Diagrama de flujo: proceso 148">
            <a:extLst>
              <a:ext uri="{FF2B5EF4-FFF2-40B4-BE49-F238E27FC236}">
                <a16:creationId xmlns:a16="http://schemas.microsoft.com/office/drawing/2014/main" id="{59423F6C-1039-4888-A865-4D8D8D7F9A45}"/>
              </a:ext>
            </a:extLst>
          </p:cNvPr>
          <p:cNvSpPr/>
          <p:nvPr/>
        </p:nvSpPr>
        <p:spPr>
          <a:xfrm>
            <a:off x="2552241"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Md</a:t>
            </a:r>
          </a:p>
        </p:txBody>
      </p:sp>
      <p:sp>
        <p:nvSpPr>
          <p:cNvPr id="150" name="Diagrama de flujo: proceso 149">
            <a:extLst>
              <a:ext uri="{FF2B5EF4-FFF2-40B4-BE49-F238E27FC236}">
                <a16:creationId xmlns:a16="http://schemas.microsoft.com/office/drawing/2014/main" id="{2E22DA42-89E7-45B6-A6BB-AC0C2A1B80EA}"/>
              </a:ext>
            </a:extLst>
          </p:cNvPr>
          <p:cNvSpPr/>
          <p:nvPr/>
        </p:nvSpPr>
        <p:spPr>
          <a:xfrm>
            <a:off x="3135266" y="2380086"/>
            <a:ext cx="583095" cy="540026"/>
          </a:xfrm>
          <a:prstGeom prst="flowChartProcess">
            <a:avLst/>
          </a:prstGeom>
          <a:solidFill>
            <a:srgbClr val="DE81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bg1"/>
                </a:solidFill>
                <a:latin typeface="Louis George Cafe" pitchFamily="2" charset="-128"/>
                <a:ea typeface="Louis George Cafe" pitchFamily="2" charset="-128"/>
                <a:cs typeface="Louis George Cafe" pitchFamily="2" charset="-128"/>
              </a:rPr>
              <a:t>Cl</a:t>
            </a:r>
          </a:p>
        </p:txBody>
      </p:sp>
      <p:sp>
        <p:nvSpPr>
          <p:cNvPr id="151" name="Diagrama de flujo: proceso 150">
            <a:extLst>
              <a:ext uri="{FF2B5EF4-FFF2-40B4-BE49-F238E27FC236}">
                <a16:creationId xmlns:a16="http://schemas.microsoft.com/office/drawing/2014/main" id="{696BA62B-71B0-4A06-AF8D-853A80487DFE}"/>
              </a:ext>
            </a:extLst>
          </p:cNvPr>
          <p:cNvSpPr/>
          <p:nvPr/>
        </p:nvSpPr>
        <p:spPr>
          <a:xfrm>
            <a:off x="3135266" y="2919286"/>
            <a:ext cx="583095" cy="540026"/>
          </a:xfrm>
          <a:prstGeom prst="flowChartProcess">
            <a:avLst/>
          </a:prstGeom>
          <a:solidFill>
            <a:srgbClr val="DE81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accent5">
                    <a:lumMod val="75000"/>
                  </a:schemeClr>
                </a:solidFill>
                <a:latin typeface="Louis George Cafe" pitchFamily="2" charset="-128"/>
                <a:ea typeface="Louis George Cafe" pitchFamily="2" charset="-128"/>
                <a:cs typeface="Louis George Cafe" pitchFamily="2" charset="-128"/>
              </a:rPr>
              <a:t>Br</a:t>
            </a:r>
          </a:p>
        </p:txBody>
      </p:sp>
      <p:sp>
        <p:nvSpPr>
          <p:cNvPr id="152" name="Diagrama de flujo: proceso 151">
            <a:extLst>
              <a:ext uri="{FF2B5EF4-FFF2-40B4-BE49-F238E27FC236}">
                <a16:creationId xmlns:a16="http://schemas.microsoft.com/office/drawing/2014/main" id="{B471A67E-935A-404E-814E-23AF77D4AE8B}"/>
              </a:ext>
            </a:extLst>
          </p:cNvPr>
          <p:cNvSpPr/>
          <p:nvPr/>
        </p:nvSpPr>
        <p:spPr>
          <a:xfrm>
            <a:off x="3135265" y="3458486"/>
            <a:ext cx="583095" cy="540026"/>
          </a:xfrm>
          <a:prstGeom prst="flowChartProcess">
            <a:avLst/>
          </a:prstGeom>
          <a:solidFill>
            <a:srgbClr val="DE81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I</a:t>
            </a:r>
          </a:p>
        </p:txBody>
      </p:sp>
      <p:sp>
        <p:nvSpPr>
          <p:cNvPr id="153" name="Diagrama de flujo: proceso 152">
            <a:extLst>
              <a:ext uri="{FF2B5EF4-FFF2-40B4-BE49-F238E27FC236}">
                <a16:creationId xmlns:a16="http://schemas.microsoft.com/office/drawing/2014/main" id="{855AB7DC-451A-47DA-86BB-498490AC3277}"/>
              </a:ext>
            </a:extLst>
          </p:cNvPr>
          <p:cNvSpPr/>
          <p:nvPr/>
        </p:nvSpPr>
        <p:spPr>
          <a:xfrm>
            <a:off x="3135265" y="4000168"/>
            <a:ext cx="583095" cy="540026"/>
          </a:xfrm>
          <a:prstGeom prst="flowChartProcess">
            <a:avLst/>
          </a:prstGeom>
          <a:solidFill>
            <a:srgbClr val="DE81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At</a:t>
            </a:r>
          </a:p>
        </p:txBody>
      </p:sp>
      <p:sp>
        <p:nvSpPr>
          <p:cNvPr id="154" name="Diagrama de flujo: proceso 153">
            <a:extLst>
              <a:ext uri="{FF2B5EF4-FFF2-40B4-BE49-F238E27FC236}">
                <a16:creationId xmlns:a16="http://schemas.microsoft.com/office/drawing/2014/main" id="{816D1CA8-ECE4-4F52-A976-226AFA83F8A5}"/>
              </a:ext>
            </a:extLst>
          </p:cNvPr>
          <p:cNvSpPr/>
          <p:nvPr/>
        </p:nvSpPr>
        <p:spPr>
          <a:xfrm>
            <a:off x="3135264" y="4536057"/>
            <a:ext cx="583095" cy="540026"/>
          </a:xfrm>
          <a:prstGeom prst="flowChartProcess">
            <a:avLst/>
          </a:prstGeom>
          <a:solidFill>
            <a:srgbClr val="5F5F5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err="1">
                <a:solidFill>
                  <a:srgbClr val="FF7575"/>
                </a:solidFill>
                <a:latin typeface="Louis George Cafe" pitchFamily="2" charset="-128"/>
                <a:ea typeface="Louis George Cafe" pitchFamily="2" charset="-128"/>
                <a:cs typeface="Louis George Cafe" pitchFamily="2" charset="-128"/>
              </a:rPr>
              <a:t>Ts</a:t>
            </a:r>
            <a:endParaRPr lang="es-MX" sz="2000" dirty="0">
              <a:solidFill>
                <a:srgbClr val="FF7575"/>
              </a:solidFill>
              <a:latin typeface="Louis George Cafe" pitchFamily="2" charset="-128"/>
              <a:ea typeface="Louis George Cafe" pitchFamily="2" charset="-128"/>
              <a:cs typeface="Louis George Cafe" pitchFamily="2" charset="-128"/>
            </a:endParaRPr>
          </a:p>
        </p:txBody>
      </p:sp>
      <p:sp>
        <p:nvSpPr>
          <p:cNvPr id="155" name="Diagrama de flujo: proceso 154">
            <a:extLst>
              <a:ext uri="{FF2B5EF4-FFF2-40B4-BE49-F238E27FC236}">
                <a16:creationId xmlns:a16="http://schemas.microsoft.com/office/drawing/2014/main" id="{803580D2-1C84-4343-9CCD-1D473A581B32}"/>
              </a:ext>
            </a:extLst>
          </p:cNvPr>
          <p:cNvSpPr/>
          <p:nvPr/>
        </p:nvSpPr>
        <p:spPr>
          <a:xfrm>
            <a:off x="3135264"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Yb</a:t>
            </a:r>
          </a:p>
        </p:txBody>
      </p:sp>
      <p:sp>
        <p:nvSpPr>
          <p:cNvPr id="156" name="Diagrama de flujo: proceso 155">
            <a:extLst>
              <a:ext uri="{FF2B5EF4-FFF2-40B4-BE49-F238E27FC236}">
                <a16:creationId xmlns:a16="http://schemas.microsoft.com/office/drawing/2014/main" id="{8D0731DA-B2E9-4017-B649-3E998C8F8215}"/>
              </a:ext>
            </a:extLst>
          </p:cNvPr>
          <p:cNvSpPr/>
          <p:nvPr/>
        </p:nvSpPr>
        <p:spPr>
          <a:xfrm>
            <a:off x="3135267" y="1858283"/>
            <a:ext cx="583095" cy="540026"/>
          </a:xfrm>
          <a:prstGeom prst="flowChartProcess">
            <a:avLst/>
          </a:prstGeom>
          <a:solidFill>
            <a:srgbClr val="DE81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bg1"/>
                </a:solidFill>
                <a:latin typeface="Louis George Cafe" pitchFamily="2" charset="-128"/>
                <a:ea typeface="Louis George Cafe" pitchFamily="2" charset="-128"/>
                <a:cs typeface="Louis George Cafe" pitchFamily="2" charset="-128"/>
              </a:rPr>
              <a:t>F</a:t>
            </a:r>
          </a:p>
        </p:txBody>
      </p:sp>
      <p:sp>
        <p:nvSpPr>
          <p:cNvPr id="158" name="Diagrama de flujo: proceso 157">
            <a:extLst>
              <a:ext uri="{FF2B5EF4-FFF2-40B4-BE49-F238E27FC236}">
                <a16:creationId xmlns:a16="http://schemas.microsoft.com/office/drawing/2014/main" id="{B6167E47-6F8F-44CC-9C04-60F12076DE9D}"/>
              </a:ext>
            </a:extLst>
          </p:cNvPr>
          <p:cNvSpPr/>
          <p:nvPr/>
        </p:nvSpPr>
        <p:spPr>
          <a:xfrm>
            <a:off x="3135264"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No</a:t>
            </a:r>
          </a:p>
        </p:txBody>
      </p:sp>
      <p:sp>
        <p:nvSpPr>
          <p:cNvPr id="159" name="Diagrama de flujo: proceso 158">
            <a:extLst>
              <a:ext uri="{FF2B5EF4-FFF2-40B4-BE49-F238E27FC236}">
                <a16:creationId xmlns:a16="http://schemas.microsoft.com/office/drawing/2014/main" id="{640EF337-1855-4D1F-A8A4-19F9BDAA6046}"/>
              </a:ext>
            </a:extLst>
          </p:cNvPr>
          <p:cNvSpPr/>
          <p:nvPr/>
        </p:nvSpPr>
        <p:spPr>
          <a:xfrm>
            <a:off x="3718223" y="2380086"/>
            <a:ext cx="583095" cy="540026"/>
          </a:xfrm>
          <a:prstGeom prst="flowChartProcess">
            <a:avLst/>
          </a:prstGeom>
          <a:solidFill>
            <a:srgbClr val="FF7575"/>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bg1"/>
                </a:solidFill>
                <a:latin typeface="Louis George Cafe" pitchFamily="2" charset="-128"/>
                <a:ea typeface="Louis George Cafe" pitchFamily="2" charset="-128"/>
                <a:cs typeface="Louis George Cafe" pitchFamily="2" charset="-128"/>
              </a:rPr>
              <a:t>Ar</a:t>
            </a:r>
          </a:p>
        </p:txBody>
      </p:sp>
      <p:sp>
        <p:nvSpPr>
          <p:cNvPr id="160" name="Diagrama de flujo: proceso 159">
            <a:extLst>
              <a:ext uri="{FF2B5EF4-FFF2-40B4-BE49-F238E27FC236}">
                <a16:creationId xmlns:a16="http://schemas.microsoft.com/office/drawing/2014/main" id="{76D6997E-F9E4-4C55-AF55-511850AAAA07}"/>
              </a:ext>
            </a:extLst>
          </p:cNvPr>
          <p:cNvSpPr/>
          <p:nvPr/>
        </p:nvSpPr>
        <p:spPr>
          <a:xfrm>
            <a:off x="3718221" y="2918044"/>
            <a:ext cx="583095" cy="540026"/>
          </a:xfrm>
          <a:prstGeom prst="flowChartProcess">
            <a:avLst/>
          </a:prstGeom>
          <a:solidFill>
            <a:srgbClr val="FF7575"/>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bg1"/>
                </a:solidFill>
                <a:latin typeface="Louis George Cafe" pitchFamily="2" charset="-128"/>
                <a:ea typeface="Louis George Cafe" pitchFamily="2" charset="-128"/>
                <a:cs typeface="Louis George Cafe" pitchFamily="2" charset="-128"/>
              </a:rPr>
              <a:t>Kr</a:t>
            </a:r>
          </a:p>
        </p:txBody>
      </p:sp>
      <p:sp>
        <p:nvSpPr>
          <p:cNvPr id="161" name="Diagrama de flujo: proceso 160">
            <a:extLst>
              <a:ext uri="{FF2B5EF4-FFF2-40B4-BE49-F238E27FC236}">
                <a16:creationId xmlns:a16="http://schemas.microsoft.com/office/drawing/2014/main" id="{33AEDB50-585B-445C-AF59-D81E8FD7EBCA}"/>
              </a:ext>
            </a:extLst>
          </p:cNvPr>
          <p:cNvSpPr/>
          <p:nvPr/>
        </p:nvSpPr>
        <p:spPr>
          <a:xfrm>
            <a:off x="3718222" y="3458486"/>
            <a:ext cx="583095" cy="540026"/>
          </a:xfrm>
          <a:prstGeom prst="flowChartProcess">
            <a:avLst/>
          </a:prstGeom>
          <a:solidFill>
            <a:srgbClr val="FF7575"/>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bg1"/>
                </a:solidFill>
                <a:latin typeface="Louis George Cafe" pitchFamily="2" charset="-128"/>
                <a:ea typeface="Louis George Cafe" pitchFamily="2" charset="-128"/>
                <a:cs typeface="Louis George Cafe" pitchFamily="2" charset="-128"/>
              </a:rPr>
              <a:t>Xe</a:t>
            </a:r>
          </a:p>
        </p:txBody>
      </p:sp>
      <p:sp>
        <p:nvSpPr>
          <p:cNvPr id="162" name="Diagrama de flujo: proceso 161">
            <a:extLst>
              <a:ext uri="{FF2B5EF4-FFF2-40B4-BE49-F238E27FC236}">
                <a16:creationId xmlns:a16="http://schemas.microsoft.com/office/drawing/2014/main" id="{5A3FEE0F-A916-47D5-B17B-F63C45530866}"/>
              </a:ext>
            </a:extLst>
          </p:cNvPr>
          <p:cNvSpPr/>
          <p:nvPr/>
        </p:nvSpPr>
        <p:spPr>
          <a:xfrm>
            <a:off x="3718222" y="4000168"/>
            <a:ext cx="583095" cy="540026"/>
          </a:xfrm>
          <a:prstGeom prst="flowChartProcess">
            <a:avLst/>
          </a:prstGeom>
          <a:solidFill>
            <a:srgbClr val="FF7575"/>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bg1"/>
                </a:solidFill>
                <a:latin typeface="Louis George Cafe" pitchFamily="2" charset="-128"/>
                <a:ea typeface="Louis George Cafe" pitchFamily="2" charset="-128"/>
                <a:cs typeface="Louis George Cafe" pitchFamily="2" charset="-128"/>
              </a:rPr>
              <a:t>Rn</a:t>
            </a:r>
          </a:p>
        </p:txBody>
      </p:sp>
      <p:sp>
        <p:nvSpPr>
          <p:cNvPr id="163" name="Diagrama de flujo: proceso 162">
            <a:extLst>
              <a:ext uri="{FF2B5EF4-FFF2-40B4-BE49-F238E27FC236}">
                <a16:creationId xmlns:a16="http://schemas.microsoft.com/office/drawing/2014/main" id="{6E75E9F4-C1D7-41B1-ADB9-73D0471A3F38}"/>
              </a:ext>
            </a:extLst>
          </p:cNvPr>
          <p:cNvSpPr/>
          <p:nvPr/>
        </p:nvSpPr>
        <p:spPr>
          <a:xfrm>
            <a:off x="3718221" y="4536057"/>
            <a:ext cx="583095" cy="540026"/>
          </a:xfrm>
          <a:prstGeom prst="flowChartProcess">
            <a:avLst/>
          </a:prstGeom>
          <a:solidFill>
            <a:srgbClr val="5F5F5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err="1">
                <a:solidFill>
                  <a:srgbClr val="FF7575"/>
                </a:solidFill>
                <a:latin typeface="Louis George Cafe" pitchFamily="2" charset="-128"/>
                <a:ea typeface="Louis George Cafe" pitchFamily="2" charset="-128"/>
                <a:cs typeface="Louis George Cafe" pitchFamily="2" charset="-128"/>
              </a:rPr>
              <a:t>Og</a:t>
            </a:r>
            <a:endParaRPr lang="es-MX" sz="2000" dirty="0">
              <a:solidFill>
                <a:srgbClr val="FF7575"/>
              </a:solidFill>
              <a:latin typeface="Louis George Cafe" pitchFamily="2" charset="-128"/>
              <a:ea typeface="Louis George Cafe" pitchFamily="2" charset="-128"/>
              <a:cs typeface="Louis George Cafe" pitchFamily="2" charset="-128"/>
            </a:endParaRPr>
          </a:p>
        </p:txBody>
      </p:sp>
      <p:sp>
        <p:nvSpPr>
          <p:cNvPr id="164" name="Diagrama de flujo: proceso 163">
            <a:extLst>
              <a:ext uri="{FF2B5EF4-FFF2-40B4-BE49-F238E27FC236}">
                <a16:creationId xmlns:a16="http://schemas.microsoft.com/office/drawing/2014/main" id="{1D5E9856-63D0-4220-8CBF-F687752E9719}"/>
              </a:ext>
            </a:extLst>
          </p:cNvPr>
          <p:cNvSpPr/>
          <p:nvPr/>
        </p:nvSpPr>
        <p:spPr>
          <a:xfrm>
            <a:off x="3718221"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Lu</a:t>
            </a:r>
          </a:p>
        </p:txBody>
      </p:sp>
      <p:sp>
        <p:nvSpPr>
          <p:cNvPr id="165" name="Diagrama de flujo: proceso 164">
            <a:extLst>
              <a:ext uri="{FF2B5EF4-FFF2-40B4-BE49-F238E27FC236}">
                <a16:creationId xmlns:a16="http://schemas.microsoft.com/office/drawing/2014/main" id="{DB560FDB-DD36-47E2-83F7-296E0E04F926}"/>
              </a:ext>
            </a:extLst>
          </p:cNvPr>
          <p:cNvSpPr/>
          <p:nvPr/>
        </p:nvSpPr>
        <p:spPr>
          <a:xfrm>
            <a:off x="3718224" y="1858283"/>
            <a:ext cx="583095" cy="540026"/>
          </a:xfrm>
          <a:prstGeom prst="flowChartProcess">
            <a:avLst/>
          </a:prstGeom>
          <a:solidFill>
            <a:srgbClr val="FF7575"/>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bg1"/>
                </a:solidFill>
                <a:latin typeface="Louis George Cafe" pitchFamily="2" charset="-128"/>
                <a:ea typeface="Louis George Cafe" pitchFamily="2" charset="-128"/>
                <a:cs typeface="Louis George Cafe" pitchFamily="2" charset="-128"/>
              </a:rPr>
              <a:t>Ne</a:t>
            </a:r>
          </a:p>
        </p:txBody>
      </p:sp>
      <p:sp>
        <p:nvSpPr>
          <p:cNvPr id="166" name="Diagrama de flujo: proceso 165">
            <a:extLst>
              <a:ext uri="{FF2B5EF4-FFF2-40B4-BE49-F238E27FC236}">
                <a16:creationId xmlns:a16="http://schemas.microsoft.com/office/drawing/2014/main" id="{1DA15CB4-7FA3-4F60-8296-13FBFDE7696E}"/>
              </a:ext>
            </a:extLst>
          </p:cNvPr>
          <p:cNvSpPr/>
          <p:nvPr/>
        </p:nvSpPr>
        <p:spPr>
          <a:xfrm>
            <a:off x="3718225" y="1318257"/>
            <a:ext cx="583095" cy="540026"/>
          </a:xfrm>
          <a:prstGeom prst="flowChartProcess">
            <a:avLst/>
          </a:prstGeom>
          <a:solidFill>
            <a:srgbClr val="FF7575"/>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bg1"/>
                </a:solidFill>
                <a:latin typeface="Louis George Cafe" pitchFamily="2" charset="-128"/>
                <a:ea typeface="Louis George Cafe" pitchFamily="2" charset="-128"/>
                <a:cs typeface="Louis George Cafe" pitchFamily="2" charset="-128"/>
              </a:rPr>
              <a:t>He</a:t>
            </a:r>
          </a:p>
        </p:txBody>
      </p:sp>
      <p:sp>
        <p:nvSpPr>
          <p:cNvPr id="167" name="Diagrama de flujo: proceso 166">
            <a:extLst>
              <a:ext uri="{FF2B5EF4-FFF2-40B4-BE49-F238E27FC236}">
                <a16:creationId xmlns:a16="http://schemas.microsoft.com/office/drawing/2014/main" id="{7A301621-5EDD-4217-AC66-C1308A5C427F}"/>
              </a:ext>
            </a:extLst>
          </p:cNvPr>
          <p:cNvSpPr/>
          <p:nvPr/>
        </p:nvSpPr>
        <p:spPr>
          <a:xfrm>
            <a:off x="3718221"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Lr</a:t>
            </a:r>
          </a:p>
        </p:txBody>
      </p:sp>
      <p:grpSp>
        <p:nvGrpSpPr>
          <p:cNvPr id="170" name="Grupo 169">
            <a:extLst>
              <a:ext uri="{FF2B5EF4-FFF2-40B4-BE49-F238E27FC236}">
                <a16:creationId xmlns:a16="http://schemas.microsoft.com/office/drawing/2014/main" id="{5F7CA418-CBF3-4E4D-B2AA-86B86731914E}"/>
              </a:ext>
            </a:extLst>
          </p:cNvPr>
          <p:cNvGrpSpPr/>
          <p:nvPr/>
        </p:nvGrpSpPr>
        <p:grpSpPr>
          <a:xfrm>
            <a:off x="-6193579" y="1276561"/>
            <a:ext cx="635630" cy="581722"/>
            <a:chOff x="622857" y="1276561"/>
            <a:chExt cx="635630" cy="581722"/>
          </a:xfrm>
        </p:grpSpPr>
        <p:sp>
          <p:nvSpPr>
            <p:cNvPr id="139" name="Diagrama de flujo: proceso 138">
              <a:extLst>
                <a:ext uri="{FF2B5EF4-FFF2-40B4-BE49-F238E27FC236}">
                  <a16:creationId xmlns:a16="http://schemas.microsoft.com/office/drawing/2014/main" id="{DE3FB28F-0F5B-4B69-86FD-86D7765D8BBC}"/>
                </a:ext>
              </a:extLst>
            </p:cNvPr>
            <p:cNvSpPr/>
            <p:nvPr/>
          </p:nvSpPr>
          <p:spPr>
            <a:xfrm>
              <a:off x="622857" y="1318257"/>
              <a:ext cx="583095" cy="540026"/>
            </a:xfrm>
            <a:prstGeom prst="flowChartProcess">
              <a:avLst/>
            </a:prstGeom>
            <a:solidFill>
              <a:schemeClr val="accent1">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bg1"/>
                  </a:solidFill>
                  <a:latin typeface="Louis George Cafe" pitchFamily="2" charset="-128"/>
                  <a:ea typeface="Louis George Cafe" pitchFamily="2" charset="-128"/>
                  <a:cs typeface="Louis George Cafe" pitchFamily="2" charset="-128"/>
                </a:rPr>
                <a:t>H</a:t>
              </a:r>
            </a:p>
          </p:txBody>
        </p:sp>
        <p:sp>
          <p:nvSpPr>
            <p:cNvPr id="169" name="CuadroTexto 168">
              <a:extLst>
                <a:ext uri="{FF2B5EF4-FFF2-40B4-BE49-F238E27FC236}">
                  <a16:creationId xmlns:a16="http://schemas.microsoft.com/office/drawing/2014/main" id="{E3B15468-862C-4AE3-BD7B-C88F4445F306}"/>
                </a:ext>
              </a:extLst>
            </p:cNvPr>
            <p:cNvSpPr txBox="1"/>
            <p:nvPr/>
          </p:nvSpPr>
          <p:spPr>
            <a:xfrm>
              <a:off x="940561" y="1276561"/>
              <a:ext cx="317926" cy="369332"/>
            </a:xfrm>
            <a:prstGeom prst="rect">
              <a:avLst/>
            </a:prstGeom>
            <a:noFill/>
          </p:spPr>
          <p:txBody>
            <a:bodyPr wrap="square" rtlCol="0">
              <a:spAutoFit/>
            </a:bodyPr>
            <a:lstStyle/>
            <a:p>
              <a:r>
                <a:rPr lang="es-MX" dirty="0">
                  <a:solidFill>
                    <a:schemeClr val="bg1"/>
                  </a:solidFill>
                  <a:latin typeface="Louis George Cafe" pitchFamily="2" charset="-128"/>
                  <a:ea typeface="Louis George Cafe" pitchFamily="2" charset="-128"/>
                  <a:cs typeface="Louis George Cafe" pitchFamily="2" charset="-128"/>
                </a:rPr>
                <a:t>1</a:t>
              </a:r>
            </a:p>
          </p:txBody>
        </p:sp>
      </p:grpSp>
      <p:sp>
        <p:nvSpPr>
          <p:cNvPr id="171" name="CuadroTexto 170">
            <a:extLst>
              <a:ext uri="{FF2B5EF4-FFF2-40B4-BE49-F238E27FC236}">
                <a16:creationId xmlns:a16="http://schemas.microsoft.com/office/drawing/2014/main" id="{133B73AB-925E-4704-B303-CF0D35594BC5}"/>
              </a:ext>
            </a:extLst>
          </p:cNvPr>
          <p:cNvSpPr txBox="1"/>
          <p:nvPr/>
        </p:nvSpPr>
        <p:spPr>
          <a:xfrm>
            <a:off x="-5875875" y="1839230"/>
            <a:ext cx="317926" cy="369332"/>
          </a:xfrm>
          <a:prstGeom prst="rect">
            <a:avLst/>
          </a:prstGeom>
          <a:noFill/>
        </p:spPr>
        <p:txBody>
          <a:bodyPr wrap="square" rtlCol="0">
            <a:spAutoFit/>
          </a:bodyPr>
          <a:lstStyle/>
          <a:p>
            <a:r>
              <a:rPr lang="es-MX" dirty="0">
                <a:latin typeface="Louis George Cafe" pitchFamily="2" charset="-128"/>
                <a:ea typeface="Louis George Cafe" pitchFamily="2" charset="-128"/>
                <a:cs typeface="Louis George Cafe" pitchFamily="2" charset="-128"/>
              </a:rPr>
              <a:t>3</a:t>
            </a:r>
          </a:p>
        </p:txBody>
      </p:sp>
      <p:sp>
        <p:nvSpPr>
          <p:cNvPr id="172" name="CuadroTexto 171">
            <a:extLst>
              <a:ext uri="{FF2B5EF4-FFF2-40B4-BE49-F238E27FC236}">
                <a16:creationId xmlns:a16="http://schemas.microsoft.com/office/drawing/2014/main" id="{9B6DD5C2-76A7-45AE-A7D2-7E6015D88730}"/>
              </a:ext>
            </a:extLst>
          </p:cNvPr>
          <p:cNvSpPr txBox="1"/>
          <p:nvPr/>
        </p:nvSpPr>
        <p:spPr>
          <a:xfrm>
            <a:off x="-5875876" y="2351238"/>
            <a:ext cx="377795" cy="369332"/>
          </a:xfrm>
          <a:prstGeom prst="rect">
            <a:avLst/>
          </a:prstGeom>
          <a:noFill/>
        </p:spPr>
        <p:txBody>
          <a:bodyPr wrap="square" rtlCol="0">
            <a:spAutoFit/>
          </a:bodyPr>
          <a:lstStyle/>
          <a:p>
            <a:r>
              <a:rPr lang="es-MX" dirty="0">
                <a:latin typeface="Louis George Cafe" pitchFamily="2" charset="-128"/>
                <a:ea typeface="Louis George Cafe" pitchFamily="2" charset="-128"/>
                <a:cs typeface="Louis George Cafe" pitchFamily="2" charset="-128"/>
              </a:rPr>
              <a:t>11</a:t>
            </a:r>
          </a:p>
        </p:txBody>
      </p:sp>
      <p:sp>
        <p:nvSpPr>
          <p:cNvPr id="173" name="CuadroTexto 172">
            <a:extLst>
              <a:ext uri="{FF2B5EF4-FFF2-40B4-BE49-F238E27FC236}">
                <a16:creationId xmlns:a16="http://schemas.microsoft.com/office/drawing/2014/main" id="{9D185197-C027-4D2D-83A2-D45A866EA4A6}"/>
              </a:ext>
            </a:extLst>
          </p:cNvPr>
          <p:cNvSpPr txBox="1"/>
          <p:nvPr/>
        </p:nvSpPr>
        <p:spPr>
          <a:xfrm>
            <a:off x="-5935745" y="4493123"/>
            <a:ext cx="437665" cy="369332"/>
          </a:xfrm>
          <a:prstGeom prst="rect">
            <a:avLst/>
          </a:prstGeom>
          <a:noFill/>
        </p:spPr>
        <p:txBody>
          <a:bodyPr wrap="square" rtlCol="0">
            <a:spAutoFit/>
          </a:bodyPr>
          <a:lstStyle/>
          <a:p>
            <a:r>
              <a:rPr lang="es-MX" dirty="0">
                <a:latin typeface="Louis George Cafe" pitchFamily="2" charset="-128"/>
                <a:ea typeface="Louis George Cafe" pitchFamily="2" charset="-128"/>
                <a:cs typeface="Louis George Cafe" pitchFamily="2" charset="-128"/>
              </a:rPr>
              <a:t>87</a:t>
            </a:r>
          </a:p>
        </p:txBody>
      </p:sp>
      <p:sp>
        <p:nvSpPr>
          <p:cNvPr id="174" name="CuadroTexto 173">
            <a:extLst>
              <a:ext uri="{FF2B5EF4-FFF2-40B4-BE49-F238E27FC236}">
                <a16:creationId xmlns:a16="http://schemas.microsoft.com/office/drawing/2014/main" id="{8F179406-0E76-4AEC-B026-278C10F63698}"/>
              </a:ext>
            </a:extLst>
          </p:cNvPr>
          <p:cNvSpPr txBox="1"/>
          <p:nvPr/>
        </p:nvSpPr>
        <p:spPr>
          <a:xfrm>
            <a:off x="-6008461" y="3940290"/>
            <a:ext cx="583095" cy="369332"/>
          </a:xfrm>
          <a:prstGeom prst="rect">
            <a:avLst/>
          </a:prstGeom>
          <a:noFill/>
        </p:spPr>
        <p:txBody>
          <a:bodyPr wrap="square" rtlCol="0">
            <a:spAutoFit/>
          </a:bodyPr>
          <a:lstStyle/>
          <a:p>
            <a:pPr algn="ctr"/>
            <a:r>
              <a:rPr lang="es-MX" dirty="0">
                <a:latin typeface="Louis George Cafe" pitchFamily="2" charset="-128"/>
                <a:ea typeface="Louis George Cafe" pitchFamily="2" charset="-128"/>
                <a:cs typeface="Louis George Cafe" pitchFamily="2" charset="-128"/>
              </a:rPr>
              <a:t>55</a:t>
            </a:r>
          </a:p>
        </p:txBody>
      </p:sp>
      <p:sp>
        <p:nvSpPr>
          <p:cNvPr id="175" name="CuadroTexto 174">
            <a:extLst>
              <a:ext uri="{FF2B5EF4-FFF2-40B4-BE49-F238E27FC236}">
                <a16:creationId xmlns:a16="http://schemas.microsoft.com/office/drawing/2014/main" id="{7E2D3219-4201-4598-AE2E-CEB17CB44B73}"/>
              </a:ext>
            </a:extLst>
          </p:cNvPr>
          <p:cNvSpPr txBox="1"/>
          <p:nvPr/>
        </p:nvSpPr>
        <p:spPr>
          <a:xfrm>
            <a:off x="-6033737" y="3402739"/>
            <a:ext cx="583095" cy="369332"/>
          </a:xfrm>
          <a:prstGeom prst="rect">
            <a:avLst/>
          </a:prstGeom>
          <a:noFill/>
        </p:spPr>
        <p:txBody>
          <a:bodyPr wrap="square" rtlCol="0">
            <a:spAutoFit/>
          </a:bodyPr>
          <a:lstStyle/>
          <a:p>
            <a:pPr algn="ctr"/>
            <a:r>
              <a:rPr lang="es-MX" dirty="0">
                <a:latin typeface="Louis George Cafe" pitchFamily="2" charset="-128"/>
                <a:ea typeface="Louis George Cafe" pitchFamily="2" charset="-128"/>
                <a:cs typeface="Louis George Cafe" pitchFamily="2" charset="-128"/>
              </a:rPr>
              <a:t>37</a:t>
            </a:r>
          </a:p>
        </p:txBody>
      </p:sp>
      <p:sp>
        <p:nvSpPr>
          <p:cNvPr id="176" name="CuadroTexto 175">
            <a:extLst>
              <a:ext uri="{FF2B5EF4-FFF2-40B4-BE49-F238E27FC236}">
                <a16:creationId xmlns:a16="http://schemas.microsoft.com/office/drawing/2014/main" id="{2899442E-530E-43C1-BD63-19F103F4EF33}"/>
              </a:ext>
            </a:extLst>
          </p:cNvPr>
          <p:cNvSpPr txBox="1"/>
          <p:nvPr/>
        </p:nvSpPr>
        <p:spPr>
          <a:xfrm>
            <a:off x="-5901153" y="2880936"/>
            <a:ext cx="403072" cy="369332"/>
          </a:xfrm>
          <a:prstGeom prst="rect">
            <a:avLst/>
          </a:prstGeom>
          <a:noFill/>
        </p:spPr>
        <p:txBody>
          <a:bodyPr wrap="square" rtlCol="0">
            <a:spAutoFit/>
          </a:bodyPr>
          <a:lstStyle/>
          <a:p>
            <a:r>
              <a:rPr lang="es-MX" dirty="0">
                <a:latin typeface="Louis George Cafe" pitchFamily="2" charset="-128"/>
                <a:ea typeface="Louis George Cafe" pitchFamily="2" charset="-128"/>
                <a:cs typeface="Louis George Cafe" pitchFamily="2" charset="-128"/>
              </a:rPr>
              <a:t>19</a:t>
            </a:r>
          </a:p>
        </p:txBody>
      </p:sp>
      <p:sp>
        <p:nvSpPr>
          <p:cNvPr id="177" name="CuadroTexto 176">
            <a:extLst>
              <a:ext uri="{FF2B5EF4-FFF2-40B4-BE49-F238E27FC236}">
                <a16:creationId xmlns:a16="http://schemas.microsoft.com/office/drawing/2014/main" id="{66BAFC5E-4234-4DEA-B7B0-44251C368C1A}"/>
              </a:ext>
            </a:extLst>
          </p:cNvPr>
          <p:cNvSpPr txBox="1"/>
          <p:nvPr/>
        </p:nvSpPr>
        <p:spPr>
          <a:xfrm>
            <a:off x="4009768" y="1276561"/>
            <a:ext cx="317926" cy="369332"/>
          </a:xfrm>
          <a:prstGeom prst="rect">
            <a:avLst/>
          </a:prstGeom>
          <a:noFill/>
        </p:spPr>
        <p:txBody>
          <a:bodyPr wrap="square" rtlCol="0">
            <a:spAutoFit/>
          </a:bodyPr>
          <a:lstStyle/>
          <a:p>
            <a:r>
              <a:rPr lang="es-MX" dirty="0">
                <a:solidFill>
                  <a:schemeClr val="bg1"/>
                </a:solidFill>
                <a:latin typeface="Louis George Cafe" pitchFamily="2" charset="-128"/>
                <a:ea typeface="Louis George Cafe" pitchFamily="2" charset="-128"/>
                <a:cs typeface="Louis George Cafe" pitchFamily="2" charset="-128"/>
              </a:rPr>
              <a:t>2</a:t>
            </a:r>
          </a:p>
        </p:txBody>
      </p:sp>
      <p:sp>
        <p:nvSpPr>
          <p:cNvPr id="178" name="CuadroTexto 177">
            <a:extLst>
              <a:ext uri="{FF2B5EF4-FFF2-40B4-BE49-F238E27FC236}">
                <a16:creationId xmlns:a16="http://schemas.microsoft.com/office/drawing/2014/main" id="{298A0F48-F4C5-452F-BAD7-50AF48536742}"/>
              </a:ext>
            </a:extLst>
          </p:cNvPr>
          <p:cNvSpPr txBox="1"/>
          <p:nvPr/>
        </p:nvSpPr>
        <p:spPr>
          <a:xfrm>
            <a:off x="3979759" y="1785324"/>
            <a:ext cx="425235" cy="369332"/>
          </a:xfrm>
          <a:prstGeom prst="rect">
            <a:avLst/>
          </a:prstGeom>
          <a:noFill/>
        </p:spPr>
        <p:txBody>
          <a:bodyPr wrap="square" rtlCol="0">
            <a:spAutoFit/>
          </a:bodyPr>
          <a:lstStyle/>
          <a:p>
            <a:r>
              <a:rPr lang="es-MX" dirty="0">
                <a:solidFill>
                  <a:schemeClr val="bg1"/>
                </a:solidFill>
                <a:latin typeface="Louis George Cafe" pitchFamily="2" charset="-128"/>
                <a:ea typeface="Louis George Cafe" pitchFamily="2" charset="-128"/>
                <a:cs typeface="Louis George Cafe" pitchFamily="2" charset="-128"/>
              </a:rPr>
              <a:t>10</a:t>
            </a:r>
          </a:p>
        </p:txBody>
      </p:sp>
      <p:sp>
        <p:nvSpPr>
          <p:cNvPr id="179" name="CuadroTexto 178">
            <a:extLst>
              <a:ext uri="{FF2B5EF4-FFF2-40B4-BE49-F238E27FC236}">
                <a16:creationId xmlns:a16="http://schemas.microsoft.com/office/drawing/2014/main" id="{BCF0F54E-64BC-4FB6-B339-292A97B4403C}"/>
              </a:ext>
            </a:extLst>
          </p:cNvPr>
          <p:cNvSpPr txBox="1"/>
          <p:nvPr/>
        </p:nvSpPr>
        <p:spPr>
          <a:xfrm>
            <a:off x="3956113" y="2321943"/>
            <a:ext cx="425235" cy="369332"/>
          </a:xfrm>
          <a:prstGeom prst="rect">
            <a:avLst/>
          </a:prstGeom>
          <a:noFill/>
        </p:spPr>
        <p:txBody>
          <a:bodyPr wrap="square" rtlCol="0">
            <a:spAutoFit/>
          </a:bodyPr>
          <a:lstStyle/>
          <a:p>
            <a:r>
              <a:rPr lang="es-MX" dirty="0">
                <a:solidFill>
                  <a:schemeClr val="bg1"/>
                </a:solidFill>
                <a:latin typeface="Louis George Cafe" pitchFamily="2" charset="-128"/>
                <a:ea typeface="Louis George Cafe" pitchFamily="2" charset="-128"/>
                <a:cs typeface="Louis George Cafe" pitchFamily="2" charset="-128"/>
              </a:rPr>
              <a:t>18</a:t>
            </a:r>
          </a:p>
        </p:txBody>
      </p:sp>
      <p:sp>
        <p:nvSpPr>
          <p:cNvPr id="180" name="CuadroTexto 179">
            <a:extLst>
              <a:ext uri="{FF2B5EF4-FFF2-40B4-BE49-F238E27FC236}">
                <a16:creationId xmlns:a16="http://schemas.microsoft.com/office/drawing/2014/main" id="{B1839636-35DC-444B-B324-771CD06ABF23}"/>
              </a:ext>
            </a:extLst>
          </p:cNvPr>
          <p:cNvSpPr txBox="1"/>
          <p:nvPr/>
        </p:nvSpPr>
        <p:spPr>
          <a:xfrm>
            <a:off x="3874025" y="2868089"/>
            <a:ext cx="583095" cy="369332"/>
          </a:xfrm>
          <a:prstGeom prst="rect">
            <a:avLst/>
          </a:prstGeom>
          <a:noFill/>
        </p:spPr>
        <p:txBody>
          <a:bodyPr wrap="square" rtlCol="0">
            <a:spAutoFit/>
          </a:bodyPr>
          <a:lstStyle/>
          <a:p>
            <a:pPr algn="ctr"/>
            <a:r>
              <a:rPr lang="es-MX" dirty="0">
                <a:solidFill>
                  <a:schemeClr val="bg1"/>
                </a:solidFill>
                <a:latin typeface="Louis George Cafe" pitchFamily="2" charset="-128"/>
                <a:ea typeface="Louis George Cafe" pitchFamily="2" charset="-128"/>
                <a:cs typeface="Louis George Cafe" pitchFamily="2" charset="-128"/>
              </a:rPr>
              <a:t>36</a:t>
            </a:r>
          </a:p>
        </p:txBody>
      </p:sp>
      <p:sp>
        <p:nvSpPr>
          <p:cNvPr id="182" name="CuadroTexto 181">
            <a:extLst>
              <a:ext uri="{FF2B5EF4-FFF2-40B4-BE49-F238E27FC236}">
                <a16:creationId xmlns:a16="http://schemas.microsoft.com/office/drawing/2014/main" id="{0CDB3109-1E41-4F74-B221-255E48483FC5}"/>
              </a:ext>
            </a:extLst>
          </p:cNvPr>
          <p:cNvSpPr txBox="1"/>
          <p:nvPr/>
        </p:nvSpPr>
        <p:spPr>
          <a:xfrm>
            <a:off x="3874024" y="3402999"/>
            <a:ext cx="583095" cy="369332"/>
          </a:xfrm>
          <a:prstGeom prst="rect">
            <a:avLst/>
          </a:prstGeom>
          <a:noFill/>
        </p:spPr>
        <p:txBody>
          <a:bodyPr wrap="square" rtlCol="0">
            <a:spAutoFit/>
          </a:bodyPr>
          <a:lstStyle/>
          <a:p>
            <a:pPr algn="ctr"/>
            <a:r>
              <a:rPr lang="es-MX" dirty="0">
                <a:solidFill>
                  <a:schemeClr val="bg1"/>
                </a:solidFill>
                <a:latin typeface="Louis George Cafe" pitchFamily="2" charset="-128"/>
                <a:ea typeface="Louis George Cafe" pitchFamily="2" charset="-128"/>
                <a:cs typeface="Louis George Cafe" pitchFamily="2" charset="-128"/>
              </a:rPr>
              <a:t>54</a:t>
            </a:r>
          </a:p>
        </p:txBody>
      </p:sp>
      <p:sp>
        <p:nvSpPr>
          <p:cNvPr id="183" name="CuadroTexto 182">
            <a:extLst>
              <a:ext uri="{FF2B5EF4-FFF2-40B4-BE49-F238E27FC236}">
                <a16:creationId xmlns:a16="http://schemas.microsoft.com/office/drawing/2014/main" id="{0A7EA2D1-5C92-46DE-8952-717669632FE9}"/>
              </a:ext>
            </a:extLst>
          </p:cNvPr>
          <p:cNvSpPr txBox="1"/>
          <p:nvPr/>
        </p:nvSpPr>
        <p:spPr>
          <a:xfrm>
            <a:off x="3874024" y="3924357"/>
            <a:ext cx="583095" cy="369332"/>
          </a:xfrm>
          <a:prstGeom prst="rect">
            <a:avLst/>
          </a:prstGeom>
          <a:noFill/>
        </p:spPr>
        <p:txBody>
          <a:bodyPr wrap="square" rtlCol="0">
            <a:spAutoFit/>
          </a:bodyPr>
          <a:lstStyle/>
          <a:p>
            <a:pPr algn="ctr"/>
            <a:r>
              <a:rPr lang="es-MX" dirty="0">
                <a:solidFill>
                  <a:schemeClr val="bg1"/>
                </a:solidFill>
                <a:latin typeface="Louis George Cafe" pitchFamily="2" charset="-128"/>
                <a:ea typeface="Louis George Cafe" pitchFamily="2" charset="-128"/>
                <a:cs typeface="Louis George Cafe" pitchFamily="2" charset="-128"/>
              </a:rPr>
              <a:t>86</a:t>
            </a:r>
          </a:p>
        </p:txBody>
      </p:sp>
      <p:sp>
        <p:nvSpPr>
          <p:cNvPr id="184" name="CuadroTexto 183">
            <a:extLst>
              <a:ext uri="{FF2B5EF4-FFF2-40B4-BE49-F238E27FC236}">
                <a16:creationId xmlns:a16="http://schemas.microsoft.com/office/drawing/2014/main" id="{AC54F5E9-3846-45D9-A508-6DFCF30E36FE}"/>
              </a:ext>
            </a:extLst>
          </p:cNvPr>
          <p:cNvSpPr txBox="1"/>
          <p:nvPr/>
        </p:nvSpPr>
        <p:spPr>
          <a:xfrm>
            <a:off x="3869841" y="4479735"/>
            <a:ext cx="583095" cy="369332"/>
          </a:xfrm>
          <a:prstGeom prst="rect">
            <a:avLst/>
          </a:prstGeom>
          <a:noFill/>
        </p:spPr>
        <p:txBody>
          <a:bodyPr wrap="square" rtlCol="0">
            <a:spAutoFit/>
          </a:bodyPr>
          <a:lstStyle/>
          <a:p>
            <a:pPr algn="ctr"/>
            <a:r>
              <a:rPr lang="es-MX" dirty="0">
                <a:solidFill>
                  <a:srgbClr val="FF7575"/>
                </a:solidFill>
                <a:latin typeface="Louis George Cafe" pitchFamily="2" charset="-128"/>
                <a:ea typeface="Louis George Cafe" pitchFamily="2" charset="-128"/>
                <a:cs typeface="Louis George Cafe" pitchFamily="2" charset="-128"/>
              </a:rPr>
              <a:t>118</a:t>
            </a:r>
          </a:p>
        </p:txBody>
      </p:sp>
      <p:graphicFrame>
        <p:nvGraphicFramePr>
          <p:cNvPr id="189" name="Tabla 188">
            <a:extLst>
              <a:ext uri="{FF2B5EF4-FFF2-40B4-BE49-F238E27FC236}">
                <a16:creationId xmlns:a16="http://schemas.microsoft.com/office/drawing/2014/main" id="{F9182DE6-C0F4-47DC-B5E9-9857D2BB107E}"/>
              </a:ext>
            </a:extLst>
          </p:cNvPr>
          <p:cNvGraphicFramePr>
            <a:graphicFrameLocks noGrp="1"/>
          </p:cNvGraphicFramePr>
          <p:nvPr>
            <p:extLst>
              <p:ext uri="{D42A27DB-BD31-4B8C-83A1-F6EECF244321}">
                <p14:modId xmlns:p14="http://schemas.microsoft.com/office/powerpoint/2010/main" val="1512962090"/>
              </p:ext>
            </p:extLst>
          </p:nvPr>
        </p:nvGraphicFramePr>
        <p:xfrm>
          <a:off x="-4651471" y="1200936"/>
          <a:ext cx="5216938" cy="1645920"/>
        </p:xfrm>
        <a:graphic>
          <a:graphicData uri="http://schemas.openxmlformats.org/drawingml/2006/table">
            <a:tbl>
              <a:tblPr firstRow="1" bandRow="1">
                <a:tableStyleId>{5940675A-B579-460E-94D1-54222C63F5DA}</a:tableStyleId>
              </a:tblPr>
              <a:tblGrid>
                <a:gridCol w="226823">
                  <a:extLst>
                    <a:ext uri="{9D8B030D-6E8A-4147-A177-3AD203B41FA5}">
                      <a16:colId xmlns:a16="http://schemas.microsoft.com/office/drawing/2014/main" val="606907903"/>
                    </a:ext>
                  </a:extLst>
                </a:gridCol>
                <a:gridCol w="2381646">
                  <a:extLst>
                    <a:ext uri="{9D8B030D-6E8A-4147-A177-3AD203B41FA5}">
                      <a16:colId xmlns:a16="http://schemas.microsoft.com/office/drawing/2014/main" val="297542817"/>
                    </a:ext>
                  </a:extLst>
                </a:gridCol>
                <a:gridCol w="246670">
                  <a:extLst>
                    <a:ext uri="{9D8B030D-6E8A-4147-A177-3AD203B41FA5}">
                      <a16:colId xmlns:a16="http://schemas.microsoft.com/office/drawing/2014/main" val="222220601"/>
                    </a:ext>
                  </a:extLst>
                </a:gridCol>
                <a:gridCol w="2361799">
                  <a:extLst>
                    <a:ext uri="{9D8B030D-6E8A-4147-A177-3AD203B41FA5}">
                      <a16:colId xmlns:a16="http://schemas.microsoft.com/office/drawing/2014/main" val="3519409650"/>
                    </a:ext>
                  </a:extLst>
                </a:gridCol>
              </a:tblGrid>
              <a:tr h="249432">
                <a:tc>
                  <a:txBody>
                    <a:bodyPr/>
                    <a:lstStyle/>
                    <a:p>
                      <a:endParaRPr lang="es-MX" sz="1200" dirty="0">
                        <a:latin typeface="Louis George Cafe Light" pitchFamily="2" charset="-128"/>
                        <a:ea typeface="Louis George Cafe Light" pitchFamily="2" charset="-128"/>
                        <a:cs typeface="Louis George Cafe Light" pitchFamily="2"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r>
                        <a:rPr lang="es-MX" sz="1200" dirty="0">
                          <a:latin typeface="Louis George Cafe Light" pitchFamily="2" charset="-128"/>
                          <a:ea typeface="Louis George Cafe Light" pitchFamily="2" charset="-128"/>
                          <a:cs typeface="Louis George Cafe Light" pitchFamily="2" charset="-128"/>
                        </a:rPr>
                        <a:t>No metales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s-MX" sz="1200" dirty="0">
                        <a:latin typeface="Louis George Cafe Light" pitchFamily="2" charset="-128"/>
                        <a:ea typeface="Louis George Cafe Light" pitchFamily="2" charset="-128"/>
                        <a:cs typeface="Louis George Cafe Light" pitchFamily="2"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E81FF"/>
                    </a:solidFill>
                  </a:tcPr>
                </a:tc>
                <a:tc>
                  <a:txBody>
                    <a:bodyPr/>
                    <a:lstStyle/>
                    <a:p>
                      <a:r>
                        <a:rPr lang="es-MX" sz="1200" dirty="0">
                          <a:latin typeface="Louis George Cafe Light" pitchFamily="2" charset="-128"/>
                          <a:ea typeface="Louis George Cafe Light" pitchFamily="2" charset="-128"/>
                          <a:cs typeface="Louis George Cafe Light" pitchFamily="2" charset="-128"/>
                        </a:rPr>
                        <a:t>Halógenos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75459202"/>
                  </a:ext>
                </a:extLst>
              </a:tr>
              <a:tr h="249432">
                <a:tc>
                  <a:txBody>
                    <a:bodyPr/>
                    <a:lstStyle/>
                    <a:p>
                      <a:endParaRPr lang="es-MX" sz="1200" dirty="0">
                        <a:latin typeface="Louis George Cafe Light" pitchFamily="2" charset="-128"/>
                        <a:ea typeface="Louis George Cafe Light" pitchFamily="2" charset="-128"/>
                        <a:cs typeface="Louis George Cafe Light" pitchFamily="2"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CFF"/>
                    </a:solidFill>
                  </a:tcPr>
                </a:tc>
                <a:tc>
                  <a:txBody>
                    <a:bodyPr/>
                    <a:lstStyle/>
                    <a:p>
                      <a:r>
                        <a:rPr lang="es-MX" sz="1200" dirty="0">
                          <a:latin typeface="Louis George Cafe Light" pitchFamily="2" charset="-128"/>
                          <a:ea typeface="Louis George Cafe Light" pitchFamily="2" charset="-128"/>
                          <a:cs typeface="Louis George Cafe Light" pitchFamily="2" charset="-128"/>
                        </a:rPr>
                        <a:t>Metales alcalinos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s-MX" sz="1200" dirty="0">
                        <a:latin typeface="Louis George Cafe Light" pitchFamily="2" charset="-128"/>
                        <a:ea typeface="Louis George Cafe Light" pitchFamily="2" charset="-128"/>
                        <a:cs typeface="Louis George Cafe Light" pitchFamily="2"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7575"/>
                    </a:solidFill>
                  </a:tcPr>
                </a:tc>
                <a:tc>
                  <a:txBody>
                    <a:bodyPr/>
                    <a:lstStyle/>
                    <a:p>
                      <a:r>
                        <a:rPr lang="es-MX" sz="1200" dirty="0">
                          <a:latin typeface="Louis George Cafe Light" pitchFamily="2" charset="-128"/>
                          <a:ea typeface="Louis George Cafe Light" pitchFamily="2" charset="-128"/>
                          <a:cs typeface="Louis George Cafe Light" pitchFamily="2" charset="-128"/>
                        </a:rPr>
                        <a:t>Gases nobles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18795954"/>
                  </a:ext>
                </a:extLst>
              </a:tr>
              <a:tr h="249432">
                <a:tc>
                  <a:txBody>
                    <a:bodyPr/>
                    <a:lstStyle/>
                    <a:p>
                      <a:endParaRPr lang="es-MX" sz="1200" dirty="0">
                        <a:latin typeface="Louis George Cafe Light" pitchFamily="2" charset="-128"/>
                        <a:ea typeface="Louis George Cafe Light" pitchFamily="2" charset="-128"/>
                        <a:cs typeface="Louis George Cafe Light" pitchFamily="2"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tc>
                  <a:txBody>
                    <a:bodyPr/>
                    <a:lstStyle/>
                    <a:p>
                      <a:r>
                        <a:rPr lang="es-MX" sz="1200" dirty="0">
                          <a:latin typeface="Louis George Cafe Light" pitchFamily="2" charset="-128"/>
                          <a:ea typeface="Louis George Cafe Light" pitchFamily="2" charset="-128"/>
                          <a:cs typeface="Louis George Cafe Light" pitchFamily="2" charset="-128"/>
                        </a:rPr>
                        <a:t>Metales alcalino térreos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s-MX" sz="1200" dirty="0">
                        <a:latin typeface="Louis George Cafe Light" pitchFamily="2" charset="-128"/>
                        <a:ea typeface="Louis George Cafe Light" pitchFamily="2" charset="-128"/>
                        <a:cs typeface="Louis George Cafe Light" pitchFamily="2"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60000"/>
                        <a:lumOff val="40000"/>
                      </a:schemeClr>
                    </a:solidFill>
                  </a:tcPr>
                </a:tc>
                <a:tc>
                  <a:txBody>
                    <a:bodyPr/>
                    <a:lstStyle/>
                    <a:p>
                      <a:r>
                        <a:rPr lang="es-MX" sz="1200" dirty="0">
                          <a:latin typeface="Louis George Cafe Light" pitchFamily="2" charset="-128"/>
                          <a:ea typeface="Louis George Cafe Light" pitchFamily="2" charset="-128"/>
                          <a:cs typeface="Louis George Cafe Light" pitchFamily="2" charset="-128"/>
                        </a:rPr>
                        <a:t>Lantánidos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0924082"/>
                  </a:ext>
                </a:extLst>
              </a:tr>
              <a:tr h="249432">
                <a:tc>
                  <a:txBody>
                    <a:bodyPr/>
                    <a:lstStyle/>
                    <a:p>
                      <a:endParaRPr lang="es-MX" sz="1200" dirty="0">
                        <a:latin typeface="Louis George Cafe Light" pitchFamily="2" charset="-128"/>
                        <a:ea typeface="Louis George Cafe Light" pitchFamily="2" charset="-128"/>
                        <a:cs typeface="Louis George Cafe Light" pitchFamily="2"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r>
                        <a:rPr lang="es-MX" sz="1200" dirty="0">
                          <a:latin typeface="Louis George Cafe Light" pitchFamily="2" charset="-128"/>
                          <a:ea typeface="Louis George Cafe Light" pitchFamily="2" charset="-128"/>
                          <a:cs typeface="Louis George Cafe Light" pitchFamily="2" charset="-128"/>
                        </a:rPr>
                        <a:t>Metales de transición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s-MX" sz="1200" dirty="0">
                        <a:latin typeface="Louis George Cafe Light" pitchFamily="2" charset="-128"/>
                        <a:ea typeface="Louis George Cafe Light" pitchFamily="2" charset="-128"/>
                        <a:cs typeface="Louis George Cafe Light" pitchFamily="2"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r>
                        <a:rPr lang="es-MX" sz="1200" dirty="0">
                          <a:latin typeface="Louis George Cafe Light" pitchFamily="2" charset="-128"/>
                          <a:ea typeface="Louis George Cafe Light" pitchFamily="2" charset="-128"/>
                          <a:cs typeface="Louis George Cafe Light" pitchFamily="2" charset="-128"/>
                        </a:rPr>
                        <a:t>Actínidos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91298808"/>
                  </a:ext>
                </a:extLst>
              </a:tr>
              <a:tr h="249432">
                <a:tc>
                  <a:txBody>
                    <a:bodyPr/>
                    <a:lstStyle/>
                    <a:p>
                      <a:endParaRPr lang="es-MX" sz="1200" dirty="0">
                        <a:latin typeface="Louis George Cafe Light" pitchFamily="2" charset="-128"/>
                        <a:ea typeface="Louis George Cafe Light" pitchFamily="2" charset="-128"/>
                        <a:cs typeface="Louis George Cafe Light" pitchFamily="2"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60000"/>
                        <a:lumOff val="40000"/>
                      </a:schemeClr>
                    </a:solidFill>
                  </a:tcPr>
                </a:tc>
                <a:tc>
                  <a:txBody>
                    <a:bodyPr/>
                    <a:lstStyle/>
                    <a:p>
                      <a:r>
                        <a:rPr lang="es-MX" sz="1200" dirty="0">
                          <a:latin typeface="Louis George Cafe Light" pitchFamily="2" charset="-128"/>
                          <a:ea typeface="Louis George Cafe Light" pitchFamily="2" charset="-128"/>
                          <a:cs typeface="Louis George Cafe Light" pitchFamily="2" charset="-128"/>
                        </a:rPr>
                        <a:t>Otros metales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s-MX" sz="1200" dirty="0">
                        <a:latin typeface="Louis George Cafe Light" pitchFamily="2" charset="-128"/>
                        <a:ea typeface="Louis George Cafe Light" pitchFamily="2" charset="-128"/>
                        <a:cs typeface="Louis George Cafe Light" pitchFamily="2"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5F5F5F"/>
                    </a:solidFill>
                  </a:tcPr>
                </a:tc>
                <a:tc>
                  <a:txBody>
                    <a:bodyPr/>
                    <a:lstStyle/>
                    <a:p>
                      <a:r>
                        <a:rPr lang="es-MX" sz="1200" dirty="0">
                          <a:latin typeface="Louis George Cafe Light" pitchFamily="2" charset="-128"/>
                          <a:ea typeface="Louis George Cafe Light" pitchFamily="2" charset="-128"/>
                          <a:cs typeface="Louis George Cafe Light" pitchFamily="2" charset="-128"/>
                        </a:rPr>
                        <a:t>Propiedades desconocidas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15587222"/>
                  </a:ext>
                </a:extLst>
              </a:tr>
              <a:tr h="249432">
                <a:tc>
                  <a:txBody>
                    <a:bodyPr/>
                    <a:lstStyle/>
                    <a:p>
                      <a:endParaRPr lang="es-MX" sz="1200" dirty="0">
                        <a:latin typeface="Louis George Cafe Light" pitchFamily="2" charset="-128"/>
                        <a:ea typeface="Louis George Cafe Light" pitchFamily="2" charset="-128"/>
                        <a:cs typeface="Louis George Cafe Light" pitchFamily="2"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9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200" dirty="0">
                          <a:latin typeface="Louis George Cafe Light" pitchFamily="2" charset="-128"/>
                          <a:ea typeface="Louis George Cafe Light" pitchFamily="2" charset="-128"/>
                          <a:cs typeface="Louis George Cafe Light" pitchFamily="2" charset="-128"/>
                        </a:rPr>
                        <a:t>Metaloides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s-MX" sz="1200">
                        <a:latin typeface="Louis George Cafe Light" pitchFamily="2" charset="-128"/>
                        <a:ea typeface="Louis George Cafe Light" pitchFamily="2" charset="-128"/>
                        <a:cs typeface="Louis George Cafe Light" pitchFamily="2"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s-MX" sz="1200" dirty="0">
                        <a:latin typeface="Louis George Cafe Light" pitchFamily="2" charset="-128"/>
                        <a:ea typeface="Louis George Cafe Light" pitchFamily="2" charset="-128"/>
                        <a:cs typeface="Louis George Cafe Light" pitchFamily="2"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67679997"/>
                  </a:ext>
                </a:extLst>
              </a:tr>
            </a:tbl>
          </a:graphicData>
        </a:graphic>
      </p:graphicFrame>
      <p:graphicFrame>
        <p:nvGraphicFramePr>
          <p:cNvPr id="191" name="Tabla 190">
            <a:extLst>
              <a:ext uri="{FF2B5EF4-FFF2-40B4-BE49-F238E27FC236}">
                <a16:creationId xmlns:a16="http://schemas.microsoft.com/office/drawing/2014/main" id="{3E085598-7514-4BC3-96CF-02AD6B04859A}"/>
              </a:ext>
            </a:extLst>
          </p:cNvPr>
          <p:cNvGraphicFramePr>
            <a:graphicFrameLocks noGrp="1"/>
          </p:cNvGraphicFramePr>
          <p:nvPr>
            <p:extLst>
              <p:ext uri="{D42A27DB-BD31-4B8C-83A1-F6EECF244321}">
                <p14:modId xmlns:p14="http://schemas.microsoft.com/office/powerpoint/2010/main" val="3401866198"/>
              </p:ext>
            </p:extLst>
          </p:nvPr>
        </p:nvGraphicFramePr>
        <p:xfrm>
          <a:off x="-6408595" y="5272665"/>
          <a:ext cx="1832387" cy="1177832"/>
        </p:xfrm>
        <a:graphic>
          <a:graphicData uri="http://schemas.openxmlformats.org/drawingml/2006/table">
            <a:tbl>
              <a:tblPr firstRow="1" bandRow="1">
                <a:tableStyleId>{5940675A-B579-460E-94D1-54222C63F5DA}</a:tableStyleId>
              </a:tblPr>
              <a:tblGrid>
                <a:gridCol w="234829">
                  <a:extLst>
                    <a:ext uri="{9D8B030D-6E8A-4147-A177-3AD203B41FA5}">
                      <a16:colId xmlns:a16="http://schemas.microsoft.com/office/drawing/2014/main" val="900329146"/>
                    </a:ext>
                  </a:extLst>
                </a:gridCol>
                <a:gridCol w="1597558">
                  <a:extLst>
                    <a:ext uri="{9D8B030D-6E8A-4147-A177-3AD203B41FA5}">
                      <a16:colId xmlns:a16="http://schemas.microsoft.com/office/drawing/2014/main" val="4122314030"/>
                    </a:ext>
                  </a:extLst>
                </a:gridCol>
              </a:tblGrid>
              <a:tr h="294458">
                <a:tc>
                  <a:txBody>
                    <a:bodyPr/>
                    <a:lstStyle/>
                    <a:p>
                      <a:r>
                        <a:rPr lang="es-MX" sz="1200" dirty="0">
                          <a:solidFill>
                            <a:schemeClr val="bg1"/>
                          </a:solidFill>
                        </a:rPr>
                        <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r>
                        <a:rPr lang="es-MX" sz="1200" dirty="0"/>
                        <a:t>Gas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2313812"/>
                  </a:ext>
                </a:extLst>
              </a:tr>
              <a:tr h="294458">
                <a:tc>
                  <a:txBody>
                    <a:bodyPr/>
                    <a:lstStyle/>
                    <a:p>
                      <a:r>
                        <a:rPr lang="es-MX" sz="1200" dirty="0">
                          <a:solidFill>
                            <a:schemeClr val="accent5">
                              <a:lumMod val="75000"/>
                            </a:schemeClr>
                          </a:solidFill>
                        </a:rPr>
                        <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r>
                        <a:rPr lang="es-MX" sz="1200" dirty="0"/>
                        <a:t>Líquido</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96513163"/>
                  </a:ext>
                </a:extLst>
              </a:tr>
              <a:tr h="294458">
                <a:tc>
                  <a:txBody>
                    <a:bodyPr/>
                    <a:lstStyle/>
                    <a:p>
                      <a:r>
                        <a:rPr lang="es-MX" sz="1200" dirty="0"/>
                        <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r>
                        <a:rPr lang="es-MX" sz="1200" dirty="0"/>
                        <a:t>Solido</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42583491"/>
                  </a:ext>
                </a:extLst>
              </a:tr>
              <a:tr h="294458">
                <a:tc>
                  <a:txBody>
                    <a:bodyPr/>
                    <a:lstStyle/>
                    <a:p>
                      <a:r>
                        <a:rPr lang="es-MX" sz="1200" dirty="0">
                          <a:solidFill>
                            <a:srgbClr val="FF7575"/>
                          </a:solidFill>
                        </a:rPr>
                        <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r>
                        <a:rPr lang="es-MX" sz="1200" dirty="0"/>
                        <a:t>Artificial/desconocido</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36974532"/>
                  </a:ext>
                </a:extLst>
              </a:tr>
            </a:tbl>
          </a:graphicData>
        </a:graphic>
      </p:graphicFrame>
      <p:sp>
        <p:nvSpPr>
          <p:cNvPr id="4" name="CuadroTexto 3">
            <a:extLst>
              <a:ext uri="{FF2B5EF4-FFF2-40B4-BE49-F238E27FC236}">
                <a16:creationId xmlns:a16="http://schemas.microsoft.com/office/drawing/2014/main" id="{271782FF-307F-4BC9-9409-203CD4B4D8B5}"/>
              </a:ext>
            </a:extLst>
          </p:cNvPr>
          <p:cNvSpPr txBox="1"/>
          <p:nvPr/>
        </p:nvSpPr>
        <p:spPr>
          <a:xfrm>
            <a:off x="5224347" y="180249"/>
            <a:ext cx="6573791" cy="6555641"/>
          </a:xfrm>
          <a:prstGeom prst="rect">
            <a:avLst/>
          </a:prstGeom>
          <a:noFill/>
        </p:spPr>
        <p:txBody>
          <a:bodyPr wrap="square" rtlCol="0">
            <a:spAutoFit/>
          </a:bodyPr>
          <a:lstStyle/>
          <a:p>
            <a:endParaRPr lang="es-MX" sz="2000" dirty="0">
              <a:latin typeface="Louis George Cafe Light" pitchFamily="2" charset="-128"/>
              <a:ea typeface="Louis George Cafe Light" pitchFamily="2" charset="-128"/>
              <a:cs typeface="Louis George Cafe Light" pitchFamily="2" charset="-128"/>
            </a:endParaRPr>
          </a:p>
          <a:p>
            <a:pPr lvl="4"/>
            <a:r>
              <a:rPr lang="es-MX" sz="2000" dirty="0">
                <a:latin typeface="Louis George Cafe Light" pitchFamily="2" charset="-128"/>
                <a:ea typeface="Louis George Cafe Light" pitchFamily="2" charset="-128"/>
                <a:cs typeface="Louis George Cafe Light" pitchFamily="2" charset="-128"/>
              </a:rPr>
              <a:t>Al principio se pensaba que los elementos de toda materia se resumían al agua, tierra, fuego y aire. Sin embargo, al cabo del tiempo y gracias a la mejora de las técnicas de experimentación física y química, nos dimos cuenta de que la materia es en realidad más compleja de lo que parece.</a:t>
            </a:r>
          </a:p>
          <a:p>
            <a:r>
              <a:rPr lang="es-MX" sz="2000" dirty="0">
                <a:latin typeface="Louis George Cafe Light" pitchFamily="2" charset="-128"/>
                <a:ea typeface="Louis George Cafe Light" pitchFamily="2" charset="-128"/>
                <a:cs typeface="Louis George Cafe Light" pitchFamily="2" charset="-128"/>
              </a:rPr>
              <a:t> En 1869, </a:t>
            </a:r>
            <a:r>
              <a:rPr lang="es-MX" sz="2000" dirty="0" err="1">
                <a:latin typeface="Louis George Cafe Light" pitchFamily="2" charset="-128"/>
                <a:ea typeface="Louis George Cafe Light" pitchFamily="2" charset="-128"/>
                <a:cs typeface="Louis George Cafe Light" pitchFamily="2" charset="-128"/>
              </a:rPr>
              <a:t>Mendeleïev</a:t>
            </a:r>
            <a:r>
              <a:rPr lang="es-MX" sz="2000" dirty="0">
                <a:latin typeface="Louis George Cafe Light" pitchFamily="2" charset="-128"/>
                <a:ea typeface="Louis George Cafe Light" pitchFamily="2" charset="-128"/>
                <a:cs typeface="Louis George Cafe Light" pitchFamily="2" charset="-128"/>
              </a:rPr>
              <a:t>, químico ruso, presenta una primera versión de su tabla periódica en 1869. Esta tabla fue la primera presentación coherente de las semejanzas de los elementos. Él se dio cuenta de que clasificando los elementos según sus masas atómicas crecientes se veía aparecer una periodicidad en lo que concierne a ciertas propiedades de los elementos. La primera tabla contenía 63 elementos. Esta tabla fue diseñada de manera que hiciera aparecer la periodicidad de los elementos. De esta manera los elementos son clasificados verticalmente. Las agrupaciones horizontales se suceden representando los elementos de la misma “familia”.</a:t>
            </a:r>
          </a:p>
        </p:txBody>
      </p:sp>
      <p:pic>
        <p:nvPicPr>
          <p:cNvPr id="1026" name="Picture 2" descr="Biografia de Dmitri Ivanovich Mendeléiev">
            <a:extLst>
              <a:ext uri="{FF2B5EF4-FFF2-40B4-BE49-F238E27FC236}">
                <a16:creationId xmlns:a16="http://schemas.microsoft.com/office/drawing/2014/main" id="{072050D0-33BC-4717-B53F-233394C55E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7185" y="539605"/>
            <a:ext cx="2292430" cy="2097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10172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m3d="http://schemas.microsoft.com/office/drawing/2017/model3d">
        <mc:Choice Requires="am3d">
          <p:graphicFrame>
            <p:nvGraphicFramePr>
              <p:cNvPr id="168" name="Modelo 3D 167" descr="Cubo">
                <a:extLst>
                  <a:ext uri="{FF2B5EF4-FFF2-40B4-BE49-F238E27FC236}">
                    <a16:creationId xmlns:a16="http://schemas.microsoft.com/office/drawing/2014/main" id="{190C2240-6503-4F1C-A89E-E57F0B769AB9}"/>
                  </a:ext>
                </a:extLst>
              </p:cNvPr>
              <p:cNvGraphicFramePr>
                <a:graphicFrameLocks noChangeAspect="1"/>
              </p:cNvGraphicFramePr>
              <p:nvPr/>
            </p:nvGraphicFramePr>
            <p:xfrm>
              <a:off x="8202687" y="1852127"/>
              <a:ext cx="582947" cy="547838"/>
            </p:xfrm>
            <a:graphic>
              <a:graphicData uri="http://schemas.microsoft.com/office/drawing/2017/model3d">
                <am3d:model3d r:embed="rId2">
                  <am3d:spPr>
                    <a:xfrm>
                      <a:off x="0" y="0"/>
                      <a:ext cx="582947" cy="547838"/>
                    </a:xfrm>
                    <a:prstGeom prst="rect">
                      <a:avLst/>
                    </a:prstGeom>
                  </am3d:spPr>
                  <am3d:camera>
                    <am3d:pos x="0" y="0" z="81469193"/>
                    <am3d:up dx="0" dy="36000000" dz="0"/>
                    <am3d:lookAt x="0" y="0" z="0"/>
                    <am3d:perspective fov="2700000"/>
                  </am3d:camera>
                  <am3d:trans>
                    <am3d:meterPerModelUnit n="7140529" d="1000000"/>
                    <am3d:preTrans dx="0" dy="-17999995" dz="5866"/>
                    <am3d:scale>
                      <am3d:sx n="1000000" d="1000000"/>
                      <am3d:sy n="1000000" d="1000000"/>
                      <am3d:sz n="1000000" d="1000000"/>
                    </am3d:scale>
                    <am3d:rot/>
                    <am3d:postTrans dx="0" dy="0" dz="0"/>
                  </am3d:trans>
                  <am3d:raster rName="Office3DRenderer" rVer="16.0.8326">
                    <am3d:blip r:embed="rId3"/>
                  </am3d:raster>
                  <am3d:objViewport viewportSz="80014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168" name="Modelo 3D 167" descr="Cubo">
                <a:extLst>
                  <a:ext uri="{FF2B5EF4-FFF2-40B4-BE49-F238E27FC236}">
                    <a16:creationId xmlns:a16="http://schemas.microsoft.com/office/drawing/2014/main" id="{190C2240-6503-4F1C-A89E-E57F0B769AB9}"/>
                  </a:ext>
                </a:extLst>
              </p:cNvPr>
              <p:cNvPicPr>
                <a:picLocks noGrp="1" noRot="1" noChangeAspect="1" noMove="1" noResize="1" noEditPoints="1" noAdjustHandles="1" noChangeArrowheads="1" noChangeShapeType="1" noCrop="1"/>
              </p:cNvPicPr>
              <p:nvPr/>
            </p:nvPicPr>
            <p:blipFill>
              <a:blip r:embed="rId4"/>
              <a:stretch>
                <a:fillRect/>
              </a:stretch>
            </p:blipFill>
            <p:spPr>
              <a:xfrm>
                <a:off x="8202687" y="1852127"/>
                <a:ext cx="582947" cy="547838"/>
              </a:xfrm>
              <a:prstGeom prst="rect">
                <a:avLst/>
              </a:prstGeom>
            </p:spPr>
          </p:pic>
        </mc:Fallback>
      </mc:AlternateContent>
      <p:sp>
        <p:nvSpPr>
          <p:cNvPr id="2" name="Título 1">
            <a:extLst>
              <a:ext uri="{FF2B5EF4-FFF2-40B4-BE49-F238E27FC236}">
                <a16:creationId xmlns:a16="http://schemas.microsoft.com/office/drawing/2014/main" id="{D7811976-FDC7-4F1D-BC82-C422FCA54184}"/>
              </a:ext>
            </a:extLst>
          </p:cNvPr>
          <p:cNvSpPr>
            <a:spLocks noGrp="1"/>
          </p:cNvSpPr>
          <p:nvPr>
            <p:ph type="ctrTitle"/>
          </p:nvPr>
        </p:nvSpPr>
        <p:spPr>
          <a:xfrm>
            <a:off x="622853" y="407503"/>
            <a:ext cx="9925878" cy="745435"/>
          </a:xfrm>
        </p:spPr>
        <p:txBody>
          <a:bodyPr>
            <a:noAutofit/>
          </a:bodyPr>
          <a:lstStyle/>
          <a:p>
            <a:r>
              <a:rPr lang="es-MX" sz="5400" dirty="0">
                <a:latin typeface="Louis George Cafe Light" pitchFamily="2" charset="-128"/>
                <a:ea typeface="Louis George Cafe Light" pitchFamily="2" charset="-128"/>
                <a:cs typeface="Louis George Cafe Light" pitchFamily="2" charset="-128"/>
              </a:rPr>
              <a:t>Tabla periódica de los elementos</a:t>
            </a:r>
          </a:p>
        </p:txBody>
      </p:sp>
      <p:sp>
        <p:nvSpPr>
          <p:cNvPr id="3" name="Triángulo isósceles 2">
            <a:extLst>
              <a:ext uri="{FF2B5EF4-FFF2-40B4-BE49-F238E27FC236}">
                <a16:creationId xmlns:a16="http://schemas.microsoft.com/office/drawing/2014/main" id="{A0201ADA-DD47-4974-80D4-104D209FB974}"/>
              </a:ext>
            </a:extLst>
          </p:cNvPr>
          <p:cNvSpPr/>
          <p:nvPr/>
        </p:nvSpPr>
        <p:spPr>
          <a:xfrm rot="5563885">
            <a:off x="10402957" y="594690"/>
            <a:ext cx="397565" cy="371060"/>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Diagrama de flujo: proceso 5">
            <a:extLst>
              <a:ext uri="{FF2B5EF4-FFF2-40B4-BE49-F238E27FC236}">
                <a16:creationId xmlns:a16="http://schemas.microsoft.com/office/drawing/2014/main" id="{B966FFBA-BB17-4FB2-B75B-EB80B9A91F9F}"/>
              </a:ext>
            </a:extLst>
          </p:cNvPr>
          <p:cNvSpPr/>
          <p:nvPr/>
        </p:nvSpPr>
        <p:spPr>
          <a:xfrm>
            <a:off x="1205958" y="2380086"/>
            <a:ext cx="583095" cy="540026"/>
          </a:xfrm>
          <a:prstGeom prst="flowChartProcess">
            <a:avLst/>
          </a:prstGeom>
          <a:solidFill>
            <a:schemeClr val="accent2">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Mg</a:t>
            </a:r>
          </a:p>
        </p:txBody>
      </p:sp>
      <p:sp>
        <p:nvSpPr>
          <p:cNvPr id="7" name="Diagrama de flujo: proceso 6">
            <a:extLst>
              <a:ext uri="{FF2B5EF4-FFF2-40B4-BE49-F238E27FC236}">
                <a16:creationId xmlns:a16="http://schemas.microsoft.com/office/drawing/2014/main" id="{C8ED5BAF-3EAD-423D-831D-87625226732F}"/>
              </a:ext>
            </a:extLst>
          </p:cNvPr>
          <p:cNvSpPr/>
          <p:nvPr/>
        </p:nvSpPr>
        <p:spPr>
          <a:xfrm>
            <a:off x="1205958" y="2919286"/>
            <a:ext cx="583095" cy="540026"/>
          </a:xfrm>
          <a:prstGeom prst="flowChartProcess">
            <a:avLst/>
          </a:prstGeom>
          <a:solidFill>
            <a:schemeClr val="accent2">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Ca</a:t>
            </a:r>
          </a:p>
        </p:txBody>
      </p:sp>
      <p:sp>
        <p:nvSpPr>
          <p:cNvPr id="8" name="Diagrama de flujo: proceso 7">
            <a:extLst>
              <a:ext uri="{FF2B5EF4-FFF2-40B4-BE49-F238E27FC236}">
                <a16:creationId xmlns:a16="http://schemas.microsoft.com/office/drawing/2014/main" id="{6B30BC3B-F0DD-467E-9341-694BA9DA9AC2}"/>
              </a:ext>
            </a:extLst>
          </p:cNvPr>
          <p:cNvSpPr/>
          <p:nvPr/>
        </p:nvSpPr>
        <p:spPr>
          <a:xfrm>
            <a:off x="1205957" y="3458486"/>
            <a:ext cx="583095" cy="540026"/>
          </a:xfrm>
          <a:prstGeom prst="flowChartProcess">
            <a:avLst/>
          </a:prstGeom>
          <a:solidFill>
            <a:schemeClr val="accent2">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Sr</a:t>
            </a:r>
          </a:p>
        </p:txBody>
      </p:sp>
      <p:sp>
        <p:nvSpPr>
          <p:cNvPr id="9" name="Diagrama de flujo: proceso 8">
            <a:extLst>
              <a:ext uri="{FF2B5EF4-FFF2-40B4-BE49-F238E27FC236}">
                <a16:creationId xmlns:a16="http://schemas.microsoft.com/office/drawing/2014/main" id="{48523EC9-CB4E-4080-8116-651E9E8FD918}"/>
              </a:ext>
            </a:extLst>
          </p:cNvPr>
          <p:cNvSpPr/>
          <p:nvPr/>
        </p:nvSpPr>
        <p:spPr>
          <a:xfrm>
            <a:off x="1205957" y="4000168"/>
            <a:ext cx="583095" cy="540026"/>
          </a:xfrm>
          <a:prstGeom prst="flowChartProcess">
            <a:avLst/>
          </a:prstGeom>
          <a:solidFill>
            <a:schemeClr val="accent2">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Ba</a:t>
            </a:r>
          </a:p>
        </p:txBody>
      </p:sp>
      <p:sp>
        <p:nvSpPr>
          <p:cNvPr id="10" name="Diagrama de flujo: proceso 9">
            <a:extLst>
              <a:ext uri="{FF2B5EF4-FFF2-40B4-BE49-F238E27FC236}">
                <a16:creationId xmlns:a16="http://schemas.microsoft.com/office/drawing/2014/main" id="{C9161875-476A-4263-869B-16D1E2FA7891}"/>
              </a:ext>
            </a:extLst>
          </p:cNvPr>
          <p:cNvSpPr/>
          <p:nvPr/>
        </p:nvSpPr>
        <p:spPr>
          <a:xfrm>
            <a:off x="1205956" y="4536057"/>
            <a:ext cx="583095" cy="540026"/>
          </a:xfrm>
          <a:prstGeom prst="flowChartProcess">
            <a:avLst/>
          </a:prstGeom>
          <a:solidFill>
            <a:schemeClr val="accent2">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Ra</a:t>
            </a:r>
          </a:p>
        </p:txBody>
      </p:sp>
      <p:sp>
        <p:nvSpPr>
          <p:cNvPr id="12" name="Diagrama de flujo: proceso 11">
            <a:extLst>
              <a:ext uri="{FF2B5EF4-FFF2-40B4-BE49-F238E27FC236}">
                <a16:creationId xmlns:a16="http://schemas.microsoft.com/office/drawing/2014/main" id="{8B6EFD25-AE54-417B-93E4-9A229ADC21A3}"/>
              </a:ext>
            </a:extLst>
          </p:cNvPr>
          <p:cNvSpPr/>
          <p:nvPr/>
        </p:nvSpPr>
        <p:spPr>
          <a:xfrm>
            <a:off x="1205959" y="1858283"/>
            <a:ext cx="583095" cy="540026"/>
          </a:xfrm>
          <a:prstGeom prst="flowChartProcess">
            <a:avLst/>
          </a:prstGeom>
          <a:solidFill>
            <a:schemeClr val="accent2">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Be</a:t>
            </a:r>
          </a:p>
        </p:txBody>
      </p:sp>
      <p:sp>
        <p:nvSpPr>
          <p:cNvPr id="16" name="Diagrama de flujo: proceso 15">
            <a:extLst>
              <a:ext uri="{FF2B5EF4-FFF2-40B4-BE49-F238E27FC236}">
                <a16:creationId xmlns:a16="http://schemas.microsoft.com/office/drawing/2014/main" id="{989EC92B-AD4C-43DE-8DF0-F561B5EE5690}"/>
              </a:ext>
            </a:extLst>
          </p:cNvPr>
          <p:cNvSpPr/>
          <p:nvPr/>
        </p:nvSpPr>
        <p:spPr>
          <a:xfrm>
            <a:off x="1789049" y="2919286"/>
            <a:ext cx="583095" cy="540026"/>
          </a:xfrm>
          <a:prstGeom prst="flowChartProcess">
            <a:avLst/>
          </a:prstGeom>
          <a:solidFill>
            <a:schemeClr val="bg2">
              <a:lumMod val="9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Sc</a:t>
            </a:r>
          </a:p>
        </p:txBody>
      </p:sp>
      <p:sp>
        <p:nvSpPr>
          <p:cNvPr id="17" name="Diagrama de flujo: proceso 16">
            <a:extLst>
              <a:ext uri="{FF2B5EF4-FFF2-40B4-BE49-F238E27FC236}">
                <a16:creationId xmlns:a16="http://schemas.microsoft.com/office/drawing/2014/main" id="{9F691535-6C11-4AFB-81E8-B5EE41EFE4FA}"/>
              </a:ext>
            </a:extLst>
          </p:cNvPr>
          <p:cNvSpPr/>
          <p:nvPr/>
        </p:nvSpPr>
        <p:spPr>
          <a:xfrm>
            <a:off x="1789048" y="3458486"/>
            <a:ext cx="583095" cy="540026"/>
          </a:xfrm>
          <a:prstGeom prst="flowChartProcess">
            <a:avLst/>
          </a:prstGeom>
          <a:solidFill>
            <a:schemeClr val="bg2">
              <a:lumMod val="9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Y</a:t>
            </a:r>
          </a:p>
        </p:txBody>
      </p:sp>
      <p:sp>
        <p:nvSpPr>
          <p:cNvPr id="18" name="Diagrama de flujo: proceso 17">
            <a:extLst>
              <a:ext uri="{FF2B5EF4-FFF2-40B4-BE49-F238E27FC236}">
                <a16:creationId xmlns:a16="http://schemas.microsoft.com/office/drawing/2014/main" id="{0E351119-67C1-43D4-A626-11B641C2687F}"/>
              </a:ext>
            </a:extLst>
          </p:cNvPr>
          <p:cNvSpPr/>
          <p:nvPr/>
        </p:nvSpPr>
        <p:spPr>
          <a:xfrm>
            <a:off x="1789048" y="4000168"/>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sz="2000">
              <a:solidFill>
                <a:schemeClr val="tx1"/>
              </a:solidFill>
              <a:latin typeface="Louis George Cafe" pitchFamily="2" charset="-128"/>
              <a:ea typeface="Louis George Cafe" pitchFamily="2" charset="-128"/>
              <a:cs typeface="Louis George Cafe" pitchFamily="2" charset="-128"/>
            </a:endParaRPr>
          </a:p>
        </p:txBody>
      </p:sp>
      <p:sp>
        <p:nvSpPr>
          <p:cNvPr id="19" name="Diagrama de flujo: proceso 18">
            <a:extLst>
              <a:ext uri="{FF2B5EF4-FFF2-40B4-BE49-F238E27FC236}">
                <a16:creationId xmlns:a16="http://schemas.microsoft.com/office/drawing/2014/main" id="{F3389991-F9B4-4718-AADA-E45F24C4D09F}"/>
              </a:ext>
            </a:extLst>
          </p:cNvPr>
          <p:cNvSpPr/>
          <p:nvPr/>
        </p:nvSpPr>
        <p:spPr>
          <a:xfrm>
            <a:off x="1789047" y="4536057"/>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sz="2000">
              <a:solidFill>
                <a:schemeClr val="tx1"/>
              </a:solidFill>
              <a:latin typeface="Louis George Cafe" pitchFamily="2" charset="-128"/>
              <a:ea typeface="Louis George Cafe" pitchFamily="2" charset="-128"/>
              <a:cs typeface="Louis George Cafe" pitchFamily="2" charset="-128"/>
            </a:endParaRPr>
          </a:p>
        </p:txBody>
      </p:sp>
      <p:sp>
        <p:nvSpPr>
          <p:cNvPr id="25" name="Diagrama de flujo: proceso 24">
            <a:extLst>
              <a:ext uri="{FF2B5EF4-FFF2-40B4-BE49-F238E27FC236}">
                <a16:creationId xmlns:a16="http://schemas.microsoft.com/office/drawing/2014/main" id="{514AC708-C3C3-4C61-8688-920AC8960AF2}"/>
              </a:ext>
            </a:extLst>
          </p:cNvPr>
          <p:cNvSpPr/>
          <p:nvPr/>
        </p:nvSpPr>
        <p:spPr>
          <a:xfrm>
            <a:off x="2372135" y="29192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Ti</a:t>
            </a:r>
          </a:p>
        </p:txBody>
      </p:sp>
      <p:sp>
        <p:nvSpPr>
          <p:cNvPr id="26" name="Diagrama de flujo: proceso 25">
            <a:extLst>
              <a:ext uri="{FF2B5EF4-FFF2-40B4-BE49-F238E27FC236}">
                <a16:creationId xmlns:a16="http://schemas.microsoft.com/office/drawing/2014/main" id="{FB679F93-6488-4219-B497-116B40B590C8}"/>
              </a:ext>
            </a:extLst>
          </p:cNvPr>
          <p:cNvSpPr/>
          <p:nvPr/>
        </p:nvSpPr>
        <p:spPr>
          <a:xfrm>
            <a:off x="2372134" y="34584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Zr</a:t>
            </a:r>
          </a:p>
        </p:txBody>
      </p:sp>
      <p:sp>
        <p:nvSpPr>
          <p:cNvPr id="27" name="Diagrama de flujo: proceso 26">
            <a:extLst>
              <a:ext uri="{FF2B5EF4-FFF2-40B4-BE49-F238E27FC236}">
                <a16:creationId xmlns:a16="http://schemas.microsoft.com/office/drawing/2014/main" id="{3D1160B4-9BF6-4693-9D8D-7114051099AA}"/>
              </a:ext>
            </a:extLst>
          </p:cNvPr>
          <p:cNvSpPr/>
          <p:nvPr/>
        </p:nvSpPr>
        <p:spPr>
          <a:xfrm>
            <a:off x="2372134" y="4000168"/>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Hf</a:t>
            </a:r>
          </a:p>
        </p:txBody>
      </p:sp>
      <p:sp>
        <p:nvSpPr>
          <p:cNvPr id="28" name="Diagrama de flujo: proceso 27">
            <a:extLst>
              <a:ext uri="{FF2B5EF4-FFF2-40B4-BE49-F238E27FC236}">
                <a16:creationId xmlns:a16="http://schemas.microsoft.com/office/drawing/2014/main" id="{31913192-4DB5-41D8-AB5A-6F9BE49961F4}"/>
              </a:ext>
            </a:extLst>
          </p:cNvPr>
          <p:cNvSpPr/>
          <p:nvPr/>
        </p:nvSpPr>
        <p:spPr>
          <a:xfrm>
            <a:off x="2372133" y="4536057"/>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Rf</a:t>
            </a:r>
          </a:p>
        </p:txBody>
      </p:sp>
      <p:sp>
        <p:nvSpPr>
          <p:cNvPr id="29" name="Diagrama de flujo: proceso 28">
            <a:extLst>
              <a:ext uri="{FF2B5EF4-FFF2-40B4-BE49-F238E27FC236}">
                <a16:creationId xmlns:a16="http://schemas.microsoft.com/office/drawing/2014/main" id="{D153E004-5415-4D78-BBC1-12C4B261A166}"/>
              </a:ext>
            </a:extLst>
          </p:cNvPr>
          <p:cNvSpPr/>
          <p:nvPr/>
        </p:nvSpPr>
        <p:spPr>
          <a:xfrm>
            <a:off x="2372133"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La</a:t>
            </a:r>
          </a:p>
        </p:txBody>
      </p:sp>
      <p:sp>
        <p:nvSpPr>
          <p:cNvPr id="32" name="Diagrama de flujo: proceso 31">
            <a:extLst>
              <a:ext uri="{FF2B5EF4-FFF2-40B4-BE49-F238E27FC236}">
                <a16:creationId xmlns:a16="http://schemas.microsoft.com/office/drawing/2014/main" id="{8AE05577-412C-47B3-9AA4-7FDEAF26B8FD}"/>
              </a:ext>
            </a:extLst>
          </p:cNvPr>
          <p:cNvSpPr/>
          <p:nvPr/>
        </p:nvSpPr>
        <p:spPr>
          <a:xfrm>
            <a:off x="2372133"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Ac</a:t>
            </a:r>
          </a:p>
        </p:txBody>
      </p:sp>
      <p:sp>
        <p:nvSpPr>
          <p:cNvPr id="34" name="Diagrama de flujo: proceso 33">
            <a:extLst>
              <a:ext uri="{FF2B5EF4-FFF2-40B4-BE49-F238E27FC236}">
                <a16:creationId xmlns:a16="http://schemas.microsoft.com/office/drawing/2014/main" id="{A48A6317-404A-46E9-9970-6D722EBAF853}"/>
              </a:ext>
            </a:extLst>
          </p:cNvPr>
          <p:cNvSpPr/>
          <p:nvPr/>
        </p:nvSpPr>
        <p:spPr>
          <a:xfrm>
            <a:off x="2955221" y="29192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V</a:t>
            </a:r>
          </a:p>
        </p:txBody>
      </p:sp>
      <p:sp>
        <p:nvSpPr>
          <p:cNvPr id="35" name="Diagrama de flujo: proceso 34">
            <a:extLst>
              <a:ext uri="{FF2B5EF4-FFF2-40B4-BE49-F238E27FC236}">
                <a16:creationId xmlns:a16="http://schemas.microsoft.com/office/drawing/2014/main" id="{310D2A05-9142-4203-A824-DBDB282F89B1}"/>
              </a:ext>
            </a:extLst>
          </p:cNvPr>
          <p:cNvSpPr/>
          <p:nvPr/>
        </p:nvSpPr>
        <p:spPr>
          <a:xfrm>
            <a:off x="2955220" y="34584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Nb</a:t>
            </a:r>
          </a:p>
        </p:txBody>
      </p:sp>
      <p:sp>
        <p:nvSpPr>
          <p:cNvPr id="36" name="Diagrama de flujo: proceso 35">
            <a:extLst>
              <a:ext uri="{FF2B5EF4-FFF2-40B4-BE49-F238E27FC236}">
                <a16:creationId xmlns:a16="http://schemas.microsoft.com/office/drawing/2014/main" id="{E8B5223E-53F6-4BDD-9405-F1039FC0940E}"/>
              </a:ext>
            </a:extLst>
          </p:cNvPr>
          <p:cNvSpPr/>
          <p:nvPr/>
        </p:nvSpPr>
        <p:spPr>
          <a:xfrm>
            <a:off x="2955220" y="4000168"/>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Ta</a:t>
            </a:r>
          </a:p>
        </p:txBody>
      </p:sp>
      <p:sp>
        <p:nvSpPr>
          <p:cNvPr id="37" name="Diagrama de flujo: proceso 36">
            <a:extLst>
              <a:ext uri="{FF2B5EF4-FFF2-40B4-BE49-F238E27FC236}">
                <a16:creationId xmlns:a16="http://schemas.microsoft.com/office/drawing/2014/main" id="{774F8F42-AC20-4C03-BB3C-2718EA2964EC}"/>
              </a:ext>
            </a:extLst>
          </p:cNvPr>
          <p:cNvSpPr/>
          <p:nvPr/>
        </p:nvSpPr>
        <p:spPr>
          <a:xfrm>
            <a:off x="2955219" y="4536057"/>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err="1">
                <a:solidFill>
                  <a:srgbClr val="FF7575"/>
                </a:solidFill>
                <a:latin typeface="Louis George Cafe" pitchFamily="2" charset="-128"/>
                <a:ea typeface="Louis George Cafe" pitchFamily="2" charset="-128"/>
                <a:cs typeface="Louis George Cafe" pitchFamily="2" charset="-128"/>
              </a:rPr>
              <a:t>Db</a:t>
            </a:r>
            <a:endParaRPr lang="es-MX" sz="2000" dirty="0">
              <a:solidFill>
                <a:srgbClr val="FF7575"/>
              </a:solidFill>
              <a:latin typeface="Louis George Cafe" pitchFamily="2" charset="-128"/>
              <a:ea typeface="Louis George Cafe" pitchFamily="2" charset="-128"/>
              <a:cs typeface="Louis George Cafe" pitchFamily="2" charset="-128"/>
            </a:endParaRPr>
          </a:p>
        </p:txBody>
      </p:sp>
      <p:sp>
        <p:nvSpPr>
          <p:cNvPr id="38" name="Diagrama de flujo: proceso 37">
            <a:extLst>
              <a:ext uri="{FF2B5EF4-FFF2-40B4-BE49-F238E27FC236}">
                <a16:creationId xmlns:a16="http://schemas.microsoft.com/office/drawing/2014/main" id="{A2C5A5E9-1434-4FA7-B978-58C3025542E8}"/>
              </a:ext>
            </a:extLst>
          </p:cNvPr>
          <p:cNvSpPr/>
          <p:nvPr/>
        </p:nvSpPr>
        <p:spPr>
          <a:xfrm>
            <a:off x="2955219"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Ce</a:t>
            </a:r>
          </a:p>
        </p:txBody>
      </p:sp>
      <p:sp>
        <p:nvSpPr>
          <p:cNvPr id="41" name="Diagrama de flujo: proceso 40">
            <a:extLst>
              <a:ext uri="{FF2B5EF4-FFF2-40B4-BE49-F238E27FC236}">
                <a16:creationId xmlns:a16="http://schemas.microsoft.com/office/drawing/2014/main" id="{D27A155D-B112-4452-AC08-B1114D98768C}"/>
              </a:ext>
            </a:extLst>
          </p:cNvPr>
          <p:cNvSpPr/>
          <p:nvPr/>
        </p:nvSpPr>
        <p:spPr>
          <a:xfrm>
            <a:off x="2955218"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Th</a:t>
            </a:r>
          </a:p>
        </p:txBody>
      </p:sp>
      <p:sp>
        <p:nvSpPr>
          <p:cNvPr id="43" name="Diagrama de flujo: proceso 42">
            <a:extLst>
              <a:ext uri="{FF2B5EF4-FFF2-40B4-BE49-F238E27FC236}">
                <a16:creationId xmlns:a16="http://schemas.microsoft.com/office/drawing/2014/main" id="{8D2409D1-E92B-46DE-B34A-0D084ECB585D}"/>
              </a:ext>
            </a:extLst>
          </p:cNvPr>
          <p:cNvSpPr/>
          <p:nvPr/>
        </p:nvSpPr>
        <p:spPr>
          <a:xfrm>
            <a:off x="3538302" y="29192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Cr</a:t>
            </a:r>
          </a:p>
        </p:txBody>
      </p:sp>
      <p:sp>
        <p:nvSpPr>
          <p:cNvPr id="44" name="Diagrama de flujo: proceso 43">
            <a:extLst>
              <a:ext uri="{FF2B5EF4-FFF2-40B4-BE49-F238E27FC236}">
                <a16:creationId xmlns:a16="http://schemas.microsoft.com/office/drawing/2014/main" id="{334D8B74-0E8B-4BD8-947A-BF30ADB5F5C3}"/>
              </a:ext>
            </a:extLst>
          </p:cNvPr>
          <p:cNvSpPr/>
          <p:nvPr/>
        </p:nvSpPr>
        <p:spPr>
          <a:xfrm>
            <a:off x="3538301" y="34584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Mo</a:t>
            </a:r>
          </a:p>
        </p:txBody>
      </p:sp>
      <p:sp>
        <p:nvSpPr>
          <p:cNvPr id="45" name="Diagrama de flujo: proceso 44">
            <a:extLst>
              <a:ext uri="{FF2B5EF4-FFF2-40B4-BE49-F238E27FC236}">
                <a16:creationId xmlns:a16="http://schemas.microsoft.com/office/drawing/2014/main" id="{0AA0CEAE-9ACA-4A90-83D4-18653AC930FF}"/>
              </a:ext>
            </a:extLst>
          </p:cNvPr>
          <p:cNvSpPr/>
          <p:nvPr/>
        </p:nvSpPr>
        <p:spPr>
          <a:xfrm>
            <a:off x="3538301" y="4000168"/>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W</a:t>
            </a:r>
          </a:p>
        </p:txBody>
      </p:sp>
      <p:sp>
        <p:nvSpPr>
          <p:cNvPr id="46" name="Diagrama de flujo: proceso 45">
            <a:extLst>
              <a:ext uri="{FF2B5EF4-FFF2-40B4-BE49-F238E27FC236}">
                <a16:creationId xmlns:a16="http://schemas.microsoft.com/office/drawing/2014/main" id="{DFA2EA66-D33C-4518-B5F1-DD025BE6CC7E}"/>
              </a:ext>
            </a:extLst>
          </p:cNvPr>
          <p:cNvSpPr/>
          <p:nvPr/>
        </p:nvSpPr>
        <p:spPr>
          <a:xfrm>
            <a:off x="3538300" y="4536057"/>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Sg</a:t>
            </a:r>
          </a:p>
        </p:txBody>
      </p:sp>
      <p:sp>
        <p:nvSpPr>
          <p:cNvPr id="47" name="Diagrama de flujo: proceso 46">
            <a:extLst>
              <a:ext uri="{FF2B5EF4-FFF2-40B4-BE49-F238E27FC236}">
                <a16:creationId xmlns:a16="http://schemas.microsoft.com/office/drawing/2014/main" id="{C2575E68-F402-4B6D-A8C8-9755A232A157}"/>
              </a:ext>
            </a:extLst>
          </p:cNvPr>
          <p:cNvSpPr/>
          <p:nvPr/>
        </p:nvSpPr>
        <p:spPr>
          <a:xfrm>
            <a:off x="3538300"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Pr</a:t>
            </a:r>
          </a:p>
        </p:txBody>
      </p:sp>
      <p:sp>
        <p:nvSpPr>
          <p:cNvPr id="50" name="Diagrama de flujo: proceso 49">
            <a:extLst>
              <a:ext uri="{FF2B5EF4-FFF2-40B4-BE49-F238E27FC236}">
                <a16:creationId xmlns:a16="http://schemas.microsoft.com/office/drawing/2014/main" id="{003458D6-90F7-40CA-B46E-05C3BA515DA4}"/>
              </a:ext>
            </a:extLst>
          </p:cNvPr>
          <p:cNvSpPr/>
          <p:nvPr/>
        </p:nvSpPr>
        <p:spPr>
          <a:xfrm>
            <a:off x="3538300"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err="1">
                <a:solidFill>
                  <a:schemeClr val="tx1"/>
                </a:solidFill>
                <a:latin typeface="Louis George Cafe" pitchFamily="2" charset="-128"/>
                <a:ea typeface="Louis George Cafe" pitchFamily="2" charset="-128"/>
                <a:cs typeface="Louis George Cafe" pitchFamily="2" charset="-128"/>
              </a:rPr>
              <a:t>Pa</a:t>
            </a:r>
            <a:endParaRPr lang="es-MX" sz="2000" dirty="0">
              <a:solidFill>
                <a:schemeClr val="tx1"/>
              </a:solidFill>
              <a:latin typeface="Louis George Cafe" pitchFamily="2" charset="-128"/>
              <a:ea typeface="Louis George Cafe" pitchFamily="2" charset="-128"/>
              <a:cs typeface="Louis George Cafe" pitchFamily="2" charset="-128"/>
            </a:endParaRPr>
          </a:p>
        </p:txBody>
      </p:sp>
      <p:sp>
        <p:nvSpPr>
          <p:cNvPr id="52" name="Diagrama de flujo: proceso 51">
            <a:extLst>
              <a:ext uri="{FF2B5EF4-FFF2-40B4-BE49-F238E27FC236}">
                <a16:creationId xmlns:a16="http://schemas.microsoft.com/office/drawing/2014/main" id="{9A9AA8BD-9F42-495B-B013-1D331DD8D45B}"/>
              </a:ext>
            </a:extLst>
          </p:cNvPr>
          <p:cNvSpPr/>
          <p:nvPr/>
        </p:nvSpPr>
        <p:spPr>
          <a:xfrm>
            <a:off x="4121383" y="29192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Mn</a:t>
            </a:r>
          </a:p>
        </p:txBody>
      </p:sp>
      <p:sp>
        <p:nvSpPr>
          <p:cNvPr id="53" name="Diagrama de flujo: proceso 52">
            <a:extLst>
              <a:ext uri="{FF2B5EF4-FFF2-40B4-BE49-F238E27FC236}">
                <a16:creationId xmlns:a16="http://schemas.microsoft.com/office/drawing/2014/main" id="{4D3623D2-5FB4-417B-AA43-59FE5AB7145B}"/>
              </a:ext>
            </a:extLst>
          </p:cNvPr>
          <p:cNvSpPr/>
          <p:nvPr/>
        </p:nvSpPr>
        <p:spPr>
          <a:xfrm>
            <a:off x="4121023" y="34584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Tc</a:t>
            </a:r>
          </a:p>
        </p:txBody>
      </p:sp>
      <p:sp>
        <p:nvSpPr>
          <p:cNvPr id="54" name="Diagrama de flujo: proceso 53">
            <a:extLst>
              <a:ext uri="{FF2B5EF4-FFF2-40B4-BE49-F238E27FC236}">
                <a16:creationId xmlns:a16="http://schemas.microsoft.com/office/drawing/2014/main" id="{A6F96C47-D5A2-4AD7-8646-A2268F3923B9}"/>
              </a:ext>
            </a:extLst>
          </p:cNvPr>
          <p:cNvSpPr/>
          <p:nvPr/>
        </p:nvSpPr>
        <p:spPr>
          <a:xfrm>
            <a:off x="4121382" y="4000168"/>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Re</a:t>
            </a:r>
          </a:p>
        </p:txBody>
      </p:sp>
      <p:sp>
        <p:nvSpPr>
          <p:cNvPr id="55" name="Diagrama de flujo: proceso 54">
            <a:extLst>
              <a:ext uri="{FF2B5EF4-FFF2-40B4-BE49-F238E27FC236}">
                <a16:creationId xmlns:a16="http://schemas.microsoft.com/office/drawing/2014/main" id="{6A7CAB3A-FD06-4C04-95CF-E25DFC587A88}"/>
              </a:ext>
            </a:extLst>
          </p:cNvPr>
          <p:cNvSpPr/>
          <p:nvPr/>
        </p:nvSpPr>
        <p:spPr>
          <a:xfrm>
            <a:off x="4121381" y="4536057"/>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Bh</a:t>
            </a:r>
          </a:p>
        </p:txBody>
      </p:sp>
      <p:sp>
        <p:nvSpPr>
          <p:cNvPr id="56" name="Diagrama de flujo: proceso 55">
            <a:extLst>
              <a:ext uri="{FF2B5EF4-FFF2-40B4-BE49-F238E27FC236}">
                <a16:creationId xmlns:a16="http://schemas.microsoft.com/office/drawing/2014/main" id="{9E041744-92B0-45CB-9D3C-2653D9B86381}"/>
              </a:ext>
            </a:extLst>
          </p:cNvPr>
          <p:cNvSpPr/>
          <p:nvPr/>
        </p:nvSpPr>
        <p:spPr>
          <a:xfrm>
            <a:off x="4121381"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Nd</a:t>
            </a:r>
          </a:p>
        </p:txBody>
      </p:sp>
      <p:sp>
        <p:nvSpPr>
          <p:cNvPr id="59" name="Diagrama de flujo: proceso 58">
            <a:extLst>
              <a:ext uri="{FF2B5EF4-FFF2-40B4-BE49-F238E27FC236}">
                <a16:creationId xmlns:a16="http://schemas.microsoft.com/office/drawing/2014/main" id="{8CF74FF1-1BA4-4857-9E40-46679E07EA6E}"/>
              </a:ext>
            </a:extLst>
          </p:cNvPr>
          <p:cNvSpPr/>
          <p:nvPr/>
        </p:nvSpPr>
        <p:spPr>
          <a:xfrm>
            <a:off x="4121381"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U</a:t>
            </a:r>
          </a:p>
        </p:txBody>
      </p:sp>
      <p:sp>
        <p:nvSpPr>
          <p:cNvPr id="61" name="Diagrama de flujo: proceso 60">
            <a:extLst>
              <a:ext uri="{FF2B5EF4-FFF2-40B4-BE49-F238E27FC236}">
                <a16:creationId xmlns:a16="http://schemas.microsoft.com/office/drawing/2014/main" id="{72500E6F-60C6-45FE-A937-DC740A1A8281}"/>
              </a:ext>
            </a:extLst>
          </p:cNvPr>
          <p:cNvSpPr/>
          <p:nvPr/>
        </p:nvSpPr>
        <p:spPr>
          <a:xfrm>
            <a:off x="4704445" y="29192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Fe</a:t>
            </a:r>
          </a:p>
        </p:txBody>
      </p:sp>
      <p:sp>
        <p:nvSpPr>
          <p:cNvPr id="62" name="Diagrama de flujo: proceso 61">
            <a:extLst>
              <a:ext uri="{FF2B5EF4-FFF2-40B4-BE49-F238E27FC236}">
                <a16:creationId xmlns:a16="http://schemas.microsoft.com/office/drawing/2014/main" id="{86D2BB5C-9872-43DD-858E-572492D4CED0}"/>
              </a:ext>
            </a:extLst>
          </p:cNvPr>
          <p:cNvSpPr/>
          <p:nvPr/>
        </p:nvSpPr>
        <p:spPr>
          <a:xfrm>
            <a:off x="4704444" y="34584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Ru</a:t>
            </a:r>
          </a:p>
        </p:txBody>
      </p:sp>
      <p:sp>
        <p:nvSpPr>
          <p:cNvPr id="63" name="Diagrama de flujo: proceso 62">
            <a:extLst>
              <a:ext uri="{FF2B5EF4-FFF2-40B4-BE49-F238E27FC236}">
                <a16:creationId xmlns:a16="http://schemas.microsoft.com/office/drawing/2014/main" id="{DEC0AAFB-65E3-475E-AC75-01E91E5D420C}"/>
              </a:ext>
            </a:extLst>
          </p:cNvPr>
          <p:cNvSpPr/>
          <p:nvPr/>
        </p:nvSpPr>
        <p:spPr>
          <a:xfrm>
            <a:off x="4704444" y="4000168"/>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Os</a:t>
            </a:r>
          </a:p>
        </p:txBody>
      </p:sp>
      <p:sp>
        <p:nvSpPr>
          <p:cNvPr id="64" name="Diagrama de flujo: proceso 63">
            <a:extLst>
              <a:ext uri="{FF2B5EF4-FFF2-40B4-BE49-F238E27FC236}">
                <a16:creationId xmlns:a16="http://schemas.microsoft.com/office/drawing/2014/main" id="{968ECD01-B0C1-46F6-B92E-8DA5E0BECAE4}"/>
              </a:ext>
            </a:extLst>
          </p:cNvPr>
          <p:cNvSpPr/>
          <p:nvPr/>
        </p:nvSpPr>
        <p:spPr>
          <a:xfrm>
            <a:off x="4704443" y="4536057"/>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Hs</a:t>
            </a:r>
          </a:p>
        </p:txBody>
      </p:sp>
      <p:sp>
        <p:nvSpPr>
          <p:cNvPr id="65" name="Diagrama de flujo: proceso 64">
            <a:extLst>
              <a:ext uri="{FF2B5EF4-FFF2-40B4-BE49-F238E27FC236}">
                <a16:creationId xmlns:a16="http://schemas.microsoft.com/office/drawing/2014/main" id="{7A8D92BA-2BF8-49F7-964E-2A7CA0CB5C01}"/>
              </a:ext>
            </a:extLst>
          </p:cNvPr>
          <p:cNvSpPr/>
          <p:nvPr/>
        </p:nvSpPr>
        <p:spPr>
          <a:xfrm>
            <a:off x="4704443"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Pm</a:t>
            </a:r>
          </a:p>
        </p:txBody>
      </p:sp>
      <p:sp>
        <p:nvSpPr>
          <p:cNvPr id="68" name="Diagrama de flujo: proceso 67">
            <a:extLst>
              <a:ext uri="{FF2B5EF4-FFF2-40B4-BE49-F238E27FC236}">
                <a16:creationId xmlns:a16="http://schemas.microsoft.com/office/drawing/2014/main" id="{2A4C4596-DCFD-4819-B16A-E953D2A2C930}"/>
              </a:ext>
            </a:extLst>
          </p:cNvPr>
          <p:cNvSpPr/>
          <p:nvPr/>
        </p:nvSpPr>
        <p:spPr>
          <a:xfrm>
            <a:off x="4704443"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Np</a:t>
            </a:r>
          </a:p>
        </p:txBody>
      </p:sp>
      <p:sp>
        <p:nvSpPr>
          <p:cNvPr id="70" name="Diagrama de flujo: proceso 69">
            <a:extLst>
              <a:ext uri="{FF2B5EF4-FFF2-40B4-BE49-F238E27FC236}">
                <a16:creationId xmlns:a16="http://schemas.microsoft.com/office/drawing/2014/main" id="{8A61C0CD-8659-4A08-9EF4-9CA2F48E0BFE}"/>
              </a:ext>
            </a:extLst>
          </p:cNvPr>
          <p:cNvSpPr/>
          <p:nvPr/>
        </p:nvSpPr>
        <p:spPr>
          <a:xfrm>
            <a:off x="5287488" y="29192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Co</a:t>
            </a:r>
          </a:p>
        </p:txBody>
      </p:sp>
      <p:sp>
        <p:nvSpPr>
          <p:cNvPr id="71" name="Diagrama de flujo: proceso 70">
            <a:extLst>
              <a:ext uri="{FF2B5EF4-FFF2-40B4-BE49-F238E27FC236}">
                <a16:creationId xmlns:a16="http://schemas.microsoft.com/office/drawing/2014/main" id="{492DBA4D-65E8-4A07-ABC5-13E722A9DF0C}"/>
              </a:ext>
            </a:extLst>
          </p:cNvPr>
          <p:cNvSpPr/>
          <p:nvPr/>
        </p:nvSpPr>
        <p:spPr>
          <a:xfrm>
            <a:off x="5287487" y="34584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Rh</a:t>
            </a:r>
          </a:p>
        </p:txBody>
      </p:sp>
      <p:sp>
        <p:nvSpPr>
          <p:cNvPr id="72" name="Diagrama de flujo: proceso 71">
            <a:extLst>
              <a:ext uri="{FF2B5EF4-FFF2-40B4-BE49-F238E27FC236}">
                <a16:creationId xmlns:a16="http://schemas.microsoft.com/office/drawing/2014/main" id="{61A6ED41-AF28-4E0D-A779-F791066DE4EE}"/>
              </a:ext>
            </a:extLst>
          </p:cNvPr>
          <p:cNvSpPr/>
          <p:nvPr/>
        </p:nvSpPr>
        <p:spPr>
          <a:xfrm>
            <a:off x="5287487" y="4000168"/>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Ir</a:t>
            </a:r>
          </a:p>
        </p:txBody>
      </p:sp>
      <p:sp>
        <p:nvSpPr>
          <p:cNvPr id="73" name="Diagrama de flujo: proceso 72">
            <a:extLst>
              <a:ext uri="{FF2B5EF4-FFF2-40B4-BE49-F238E27FC236}">
                <a16:creationId xmlns:a16="http://schemas.microsoft.com/office/drawing/2014/main" id="{86686715-F819-4445-801A-B93CB31EC7C6}"/>
              </a:ext>
            </a:extLst>
          </p:cNvPr>
          <p:cNvSpPr/>
          <p:nvPr/>
        </p:nvSpPr>
        <p:spPr>
          <a:xfrm>
            <a:off x="5287486" y="4536057"/>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Mt</a:t>
            </a:r>
          </a:p>
        </p:txBody>
      </p:sp>
      <p:sp>
        <p:nvSpPr>
          <p:cNvPr id="74" name="Diagrama de flujo: proceso 73">
            <a:extLst>
              <a:ext uri="{FF2B5EF4-FFF2-40B4-BE49-F238E27FC236}">
                <a16:creationId xmlns:a16="http://schemas.microsoft.com/office/drawing/2014/main" id="{3475D8D8-34B9-4B82-94F5-D19BD0ACC90D}"/>
              </a:ext>
            </a:extLst>
          </p:cNvPr>
          <p:cNvSpPr/>
          <p:nvPr/>
        </p:nvSpPr>
        <p:spPr>
          <a:xfrm>
            <a:off x="5287486"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Sm</a:t>
            </a:r>
          </a:p>
        </p:txBody>
      </p:sp>
      <p:sp>
        <p:nvSpPr>
          <p:cNvPr id="77" name="Diagrama de flujo: proceso 76">
            <a:extLst>
              <a:ext uri="{FF2B5EF4-FFF2-40B4-BE49-F238E27FC236}">
                <a16:creationId xmlns:a16="http://schemas.microsoft.com/office/drawing/2014/main" id="{53265445-80EA-484C-8EA8-D437175E11D9}"/>
              </a:ext>
            </a:extLst>
          </p:cNvPr>
          <p:cNvSpPr/>
          <p:nvPr/>
        </p:nvSpPr>
        <p:spPr>
          <a:xfrm>
            <a:off x="5287486"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Pu</a:t>
            </a:r>
          </a:p>
        </p:txBody>
      </p:sp>
      <p:sp>
        <p:nvSpPr>
          <p:cNvPr id="79" name="Diagrama de flujo: proceso 78">
            <a:extLst>
              <a:ext uri="{FF2B5EF4-FFF2-40B4-BE49-F238E27FC236}">
                <a16:creationId xmlns:a16="http://schemas.microsoft.com/office/drawing/2014/main" id="{C9A999B4-FC20-4C31-85A5-C71BE4914EE6}"/>
              </a:ext>
            </a:extLst>
          </p:cNvPr>
          <p:cNvSpPr/>
          <p:nvPr/>
        </p:nvSpPr>
        <p:spPr>
          <a:xfrm>
            <a:off x="5870545" y="29192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Ni</a:t>
            </a:r>
          </a:p>
        </p:txBody>
      </p:sp>
      <p:sp>
        <p:nvSpPr>
          <p:cNvPr id="80" name="Diagrama de flujo: proceso 79">
            <a:extLst>
              <a:ext uri="{FF2B5EF4-FFF2-40B4-BE49-F238E27FC236}">
                <a16:creationId xmlns:a16="http://schemas.microsoft.com/office/drawing/2014/main" id="{DDB649C1-F81C-4BA0-8A72-07235F064BF3}"/>
              </a:ext>
            </a:extLst>
          </p:cNvPr>
          <p:cNvSpPr/>
          <p:nvPr/>
        </p:nvSpPr>
        <p:spPr>
          <a:xfrm>
            <a:off x="5870544" y="34584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Pd</a:t>
            </a:r>
          </a:p>
        </p:txBody>
      </p:sp>
      <p:sp>
        <p:nvSpPr>
          <p:cNvPr id="81" name="Diagrama de flujo: proceso 80">
            <a:extLst>
              <a:ext uri="{FF2B5EF4-FFF2-40B4-BE49-F238E27FC236}">
                <a16:creationId xmlns:a16="http://schemas.microsoft.com/office/drawing/2014/main" id="{0F34BE0B-0EA8-419F-8401-0DF7F7D00E9D}"/>
              </a:ext>
            </a:extLst>
          </p:cNvPr>
          <p:cNvSpPr/>
          <p:nvPr/>
        </p:nvSpPr>
        <p:spPr>
          <a:xfrm>
            <a:off x="5870544" y="4000168"/>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Pt</a:t>
            </a:r>
          </a:p>
        </p:txBody>
      </p:sp>
      <p:sp>
        <p:nvSpPr>
          <p:cNvPr id="82" name="Diagrama de flujo: proceso 81">
            <a:extLst>
              <a:ext uri="{FF2B5EF4-FFF2-40B4-BE49-F238E27FC236}">
                <a16:creationId xmlns:a16="http://schemas.microsoft.com/office/drawing/2014/main" id="{9F813BE8-0BE5-41D0-BD40-4330A1360C9B}"/>
              </a:ext>
            </a:extLst>
          </p:cNvPr>
          <p:cNvSpPr/>
          <p:nvPr/>
        </p:nvSpPr>
        <p:spPr>
          <a:xfrm>
            <a:off x="5870543" y="4536057"/>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err="1">
                <a:solidFill>
                  <a:srgbClr val="FF7575"/>
                </a:solidFill>
                <a:latin typeface="Louis George Cafe" pitchFamily="2" charset="-128"/>
                <a:ea typeface="Louis George Cafe" pitchFamily="2" charset="-128"/>
                <a:cs typeface="Louis George Cafe" pitchFamily="2" charset="-128"/>
              </a:rPr>
              <a:t>Ds</a:t>
            </a:r>
            <a:endParaRPr lang="es-MX" sz="2000" dirty="0">
              <a:solidFill>
                <a:srgbClr val="FF7575"/>
              </a:solidFill>
              <a:latin typeface="Louis George Cafe" pitchFamily="2" charset="-128"/>
              <a:ea typeface="Louis George Cafe" pitchFamily="2" charset="-128"/>
              <a:cs typeface="Louis George Cafe" pitchFamily="2" charset="-128"/>
            </a:endParaRPr>
          </a:p>
        </p:txBody>
      </p:sp>
      <p:sp>
        <p:nvSpPr>
          <p:cNvPr id="83" name="Diagrama de flujo: proceso 82">
            <a:extLst>
              <a:ext uri="{FF2B5EF4-FFF2-40B4-BE49-F238E27FC236}">
                <a16:creationId xmlns:a16="http://schemas.microsoft.com/office/drawing/2014/main" id="{718CAD61-5FAE-4CE4-9F7F-A47B3552094B}"/>
              </a:ext>
            </a:extLst>
          </p:cNvPr>
          <p:cNvSpPr/>
          <p:nvPr/>
        </p:nvSpPr>
        <p:spPr>
          <a:xfrm>
            <a:off x="5870543"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Eu</a:t>
            </a:r>
          </a:p>
        </p:txBody>
      </p:sp>
      <p:sp>
        <p:nvSpPr>
          <p:cNvPr id="86" name="Diagrama de flujo: proceso 85">
            <a:extLst>
              <a:ext uri="{FF2B5EF4-FFF2-40B4-BE49-F238E27FC236}">
                <a16:creationId xmlns:a16="http://schemas.microsoft.com/office/drawing/2014/main" id="{64F778CE-749E-4144-8AD4-D20CA5470D9A}"/>
              </a:ext>
            </a:extLst>
          </p:cNvPr>
          <p:cNvSpPr/>
          <p:nvPr/>
        </p:nvSpPr>
        <p:spPr>
          <a:xfrm>
            <a:off x="5870543"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Am</a:t>
            </a:r>
          </a:p>
        </p:txBody>
      </p:sp>
      <p:sp>
        <p:nvSpPr>
          <p:cNvPr id="88" name="Diagrama de flujo: proceso 87">
            <a:extLst>
              <a:ext uri="{FF2B5EF4-FFF2-40B4-BE49-F238E27FC236}">
                <a16:creationId xmlns:a16="http://schemas.microsoft.com/office/drawing/2014/main" id="{74DC2237-50BA-4AEA-9D44-48D343774A54}"/>
              </a:ext>
            </a:extLst>
          </p:cNvPr>
          <p:cNvSpPr/>
          <p:nvPr/>
        </p:nvSpPr>
        <p:spPr>
          <a:xfrm>
            <a:off x="6453583" y="29192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Cu</a:t>
            </a:r>
          </a:p>
        </p:txBody>
      </p:sp>
      <p:sp>
        <p:nvSpPr>
          <p:cNvPr id="89" name="Diagrama de flujo: proceso 88">
            <a:extLst>
              <a:ext uri="{FF2B5EF4-FFF2-40B4-BE49-F238E27FC236}">
                <a16:creationId xmlns:a16="http://schemas.microsoft.com/office/drawing/2014/main" id="{B59784E4-CB30-4FF8-B571-FF065A237733}"/>
              </a:ext>
            </a:extLst>
          </p:cNvPr>
          <p:cNvSpPr/>
          <p:nvPr/>
        </p:nvSpPr>
        <p:spPr>
          <a:xfrm>
            <a:off x="6453582" y="34584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Ag</a:t>
            </a:r>
          </a:p>
        </p:txBody>
      </p:sp>
      <p:sp>
        <p:nvSpPr>
          <p:cNvPr id="90" name="Diagrama de flujo: proceso 89">
            <a:extLst>
              <a:ext uri="{FF2B5EF4-FFF2-40B4-BE49-F238E27FC236}">
                <a16:creationId xmlns:a16="http://schemas.microsoft.com/office/drawing/2014/main" id="{825FE9FA-74AF-4436-B72E-EA670B60734C}"/>
              </a:ext>
            </a:extLst>
          </p:cNvPr>
          <p:cNvSpPr/>
          <p:nvPr/>
        </p:nvSpPr>
        <p:spPr>
          <a:xfrm>
            <a:off x="6453582" y="4000168"/>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Au</a:t>
            </a:r>
          </a:p>
        </p:txBody>
      </p:sp>
      <p:sp>
        <p:nvSpPr>
          <p:cNvPr id="91" name="Diagrama de flujo: proceso 90">
            <a:extLst>
              <a:ext uri="{FF2B5EF4-FFF2-40B4-BE49-F238E27FC236}">
                <a16:creationId xmlns:a16="http://schemas.microsoft.com/office/drawing/2014/main" id="{55EA364A-C74F-4964-B4E4-D0A06E25E8E7}"/>
              </a:ext>
            </a:extLst>
          </p:cNvPr>
          <p:cNvSpPr/>
          <p:nvPr/>
        </p:nvSpPr>
        <p:spPr>
          <a:xfrm>
            <a:off x="6453581" y="4536057"/>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Rg</a:t>
            </a:r>
          </a:p>
        </p:txBody>
      </p:sp>
      <p:sp>
        <p:nvSpPr>
          <p:cNvPr id="92" name="Diagrama de flujo: proceso 91">
            <a:extLst>
              <a:ext uri="{FF2B5EF4-FFF2-40B4-BE49-F238E27FC236}">
                <a16:creationId xmlns:a16="http://schemas.microsoft.com/office/drawing/2014/main" id="{4C55F7D2-DC24-41EF-831E-55B0939BD73C}"/>
              </a:ext>
            </a:extLst>
          </p:cNvPr>
          <p:cNvSpPr/>
          <p:nvPr/>
        </p:nvSpPr>
        <p:spPr>
          <a:xfrm>
            <a:off x="6453581"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Gd</a:t>
            </a:r>
          </a:p>
        </p:txBody>
      </p:sp>
      <p:sp>
        <p:nvSpPr>
          <p:cNvPr id="95" name="Diagrama de flujo: proceso 94">
            <a:extLst>
              <a:ext uri="{FF2B5EF4-FFF2-40B4-BE49-F238E27FC236}">
                <a16:creationId xmlns:a16="http://schemas.microsoft.com/office/drawing/2014/main" id="{2E4656BC-CE9B-4FBC-A5E5-5CAE4A78F91E}"/>
              </a:ext>
            </a:extLst>
          </p:cNvPr>
          <p:cNvSpPr/>
          <p:nvPr/>
        </p:nvSpPr>
        <p:spPr>
          <a:xfrm>
            <a:off x="6453581"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Cm</a:t>
            </a:r>
          </a:p>
        </p:txBody>
      </p:sp>
      <p:sp>
        <p:nvSpPr>
          <p:cNvPr id="97" name="Diagrama de flujo: proceso 96">
            <a:extLst>
              <a:ext uri="{FF2B5EF4-FFF2-40B4-BE49-F238E27FC236}">
                <a16:creationId xmlns:a16="http://schemas.microsoft.com/office/drawing/2014/main" id="{3F389BAA-FB15-4061-B9A9-2CF55D4B034B}"/>
              </a:ext>
            </a:extLst>
          </p:cNvPr>
          <p:cNvSpPr/>
          <p:nvPr/>
        </p:nvSpPr>
        <p:spPr>
          <a:xfrm>
            <a:off x="7036622" y="29192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Zn</a:t>
            </a:r>
          </a:p>
        </p:txBody>
      </p:sp>
      <p:sp>
        <p:nvSpPr>
          <p:cNvPr id="98" name="Diagrama de flujo: proceso 97">
            <a:extLst>
              <a:ext uri="{FF2B5EF4-FFF2-40B4-BE49-F238E27FC236}">
                <a16:creationId xmlns:a16="http://schemas.microsoft.com/office/drawing/2014/main" id="{14889D4B-E8DA-4B4B-B87D-670E47D8C886}"/>
              </a:ext>
            </a:extLst>
          </p:cNvPr>
          <p:cNvSpPr/>
          <p:nvPr/>
        </p:nvSpPr>
        <p:spPr>
          <a:xfrm>
            <a:off x="7036621" y="34584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Cd</a:t>
            </a:r>
          </a:p>
        </p:txBody>
      </p:sp>
      <p:sp>
        <p:nvSpPr>
          <p:cNvPr id="99" name="Diagrama de flujo: proceso 98">
            <a:extLst>
              <a:ext uri="{FF2B5EF4-FFF2-40B4-BE49-F238E27FC236}">
                <a16:creationId xmlns:a16="http://schemas.microsoft.com/office/drawing/2014/main" id="{0BAF67A6-823F-4F0C-B5E6-9F92D35A1DE1}"/>
              </a:ext>
            </a:extLst>
          </p:cNvPr>
          <p:cNvSpPr/>
          <p:nvPr/>
        </p:nvSpPr>
        <p:spPr>
          <a:xfrm>
            <a:off x="7036621" y="4000168"/>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accent5">
                    <a:lumMod val="75000"/>
                  </a:schemeClr>
                </a:solidFill>
                <a:latin typeface="Louis George Cafe" pitchFamily="2" charset="-128"/>
                <a:ea typeface="Louis George Cafe" pitchFamily="2" charset="-128"/>
                <a:cs typeface="Louis George Cafe" pitchFamily="2" charset="-128"/>
              </a:rPr>
              <a:t>Hg</a:t>
            </a:r>
          </a:p>
        </p:txBody>
      </p:sp>
      <p:sp>
        <p:nvSpPr>
          <p:cNvPr id="100" name="Diagrama de flujo: proceso 99">
            <a:extLst>
              <a:ext uri="{FF2B5EF4-FFF2-40B4-BE49-F238E27FC236}">
                <a16:creationId xmlns:a16="http://schemas.microsoft.com/office/drawing/2014/main" id="{9D414353-5FAC-41F1-AD93-36ADD8AAB634}"/>
              </a:ext>
            </a:extLst>
          </p:cNvPr>
          <p:cNvSpPr/>
          <p:nvPr/>
        </p:nvSpPr>
        <p:spPr>
          <a:xfrm>
            <a:off x="7036620" y="4536057"/>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Cn</a:t>
            </a:r>
          </a:p>
        </p:txBody>
      </p:sp>
      <p:sp>
        <p:nvSpPr>
          <p:cNvPr id="101" name="Diagrama de flujo: proceso 100">
            <a:extLst>
              <a:ext uri="{FF2B5EF4-FFF2-40B4-BE49-F238E27FC236}">
                <a16:creationId xmlns:a16="http://schemas.microsoft.com/office/drawing/2014/main" id="{DE4D61A2-925D-4434-95C0-3DD3183A3728}"/>
              </a:ext>
            </a:extLst>
          </p:cNvPr>
          <p:cNvSpPr/>
          <p:nvPr/>
        </p:nvSpPr>
        <p:spPr>
          <a:xfrm>
            <a:off x="7036620"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Tb</a:t>
            </a:r>
          </a:p>
        </p:txBody>
      </p:sp>
      <p:sp>
        <p:nvSpPr>
          <p:cNvPr id="104" name="Diagrama de flujo: proceso 103">
            <a:extLst>
              <a:ext uri="{FF2B5EF4-FFF2-40B4-BE49-F238E27FC236}">
                <a16:creationId xmlns:a16="http://schemas.microsoft.com/office/drawing/2014/main" id="{89DAC813-C100-4A35-AD9D-017AD15980A9}"/>
              </a:ext>
            </a:extLst>
          </p:cNvPr>
          <p:cNvSpPr/>
          <p:nvPr/>
        </p:nvSpPr>
        <p:spPr>
          <a:xfrm>
            <a:off x="7036620"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Bk</a:t>
            </a:r>
          </a:p>
        </p:txBody>
      </p:sp>
      <p:sp>
        <p:nvSpPr>
          <p:cNvPr id="105" name="Diagrama de flujo: proceso 104">
            <a:extLst>
              <a:ext uri="{FF2B5EF4-FFF2-40B4-BE49-F238E27FC236}">
                <a16:creationId xmlns:a16="http://schemas.microsoft.com/office/drawing/2014/main" id="{6CEC697F-FFD8-4F79-86F8-55B87BE25A08}"/>
              </a:ext>
            </a:extLst>
          </p:cNvPr>
          <p:cNvSpPr/>
          <p:nvPr/>
        </p:nvSpPr>
        <p:spPr>
          <a:xfrm>
            <a:off x="7619655" y="2380086"/>
            <a:ext cx="583095" cy="540026"/>
          </a:xfrm>
          <a:prstGeom prst="flowChartProcess">
            <a:avLst/>
          </a:prstGeom>
          <a:solidFill>
            <a:schemeClr val="accent6">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Al</a:t>
            </a:r>
          </a:p>
        </p:txBody>
      </p:sp>
      <p:sp>
        <p:nvSpPr>
          <p:cNvPr id="106" name="Diagrama de flujo: proceso 105">
            <a:extLst>
              <a:ext uri="{FF2B5EF4-FFF2-40B4-BE49-F238E27FC236}">
                <a16:creationId xmlns:a16="http://schemas.microsoft.com/office/drawing/2014/main" id="{E69BAEED-3F9A-423F-8459-3A7ECDAA46C1}"/>
              </a:ext>
            </a:extLst>
          </p:cNvPr>
          <p:cNvSpPr/>
          <p:nvPr/>
        </p:nvSpPr>
        <p:spPr>
          <a:xfrm>
            <a:off x="7619655" y="2919286"/>
            <a:ext cx="583095" cy="540026"/>
          </a:xfrm>
          <a:prstGeom prst="flowChartProcess">
            <a:avLst/>
          </a:prstGeom>
          <a:solidFill>
            <a:schemeClr val="accent6">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Ga</a:t>
            </a:r>
          </a:p>
        </p:txBody>
      </p:sp>
      <p:sp>
        <p:nvSpPr>
          <p:cNvPr id="107" name="Diagrama de flujo: proceso 106">
            <a:extLst>
              <a:ext uri="{FF2B5EF4-FFF2-40B4-BE49-F238E27FC236}">
                <a16:creationId xmlns:a16="http://schemas.microsoft.com/office/drawing/2014/main" id="{BC39D36B-27A5-4091-A985-AE6986CF1D72}"/>
              </a:ext>
            </a:extLst>
          </p:cNvPr>
          <p:cNvSpPr/>
          <p:nvPr/>
        </p:nvSpPr>
        <p:spPr>
          <a:xfrm>
            <a:off x="7619654" y="3458486"/>
            <a:ext cx="583095" cy="540026"/>
          </a:xfrm>
          <a:prstGeom prst="flowChartProcess">
            <a:avLst/>
          </a:prstGeom>
          <a:solidFill>
            <a:schemeClr val="accent6">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In</a:t>
            </a:r>
          </a:p>
        </p:txBody>
      </p:sp>
      <p:sp>
        <p:nvSpPr>
          <p:cNvPr id="108" name="Diagrama de flujo: proceso 107">
            <a:extLst>
              <a:ext uri="{FF2B5EF4-FFF2-40B4-BE49-F238E27FC236}">
                <a16:creationId xmlns:a16="http://schemas.microsoft.com/office/drawing/2014/main" id="{BF12C7DF-1674-4B0C-AB79-4D19F212A7CD}"/>
              </a:ext>
            </a:extLst>
          </p:cNvPr>
          <p:cNvSpPr/>
          <p:nvPr/>
        </p:nvSpPr>
        <p:spPr>
          <a:xfrm>
            <a:off x="7619654" y="4000168"/>
            <a:ext cx="583095" cy="540026"/>
          </a:xfrm>
          <a:prstGeom prst="flowChartProcess">
            <a:avLst/>
          </a:prstGeom>
          <a:solidFill>
            <a:schemeClr val="accent6">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Tl</a:t>
            </a:r>
          </a:p>
        </p:txBody>
      </p:sp>
      <p:sp>
        <p:nvSpPr>
          <p:cNvPr id="109" name="Diagrama de flujo: proceso 108">
            <a:extLst>
              <a:ext uri="{FF2B5EF4-FFF2-40B4-BE49-F238E27FC236}">
                <a16:creationId xmlns:a16="http://schemas.microsoft.com/office/drawing/2014/main" id="{8F057189-5C0F-4816-A76E-6EFA168C5130}"/>
              </a:ext>
            </a:extLst>
          </p:cNvPr>
          <p:cNvSpPr/>
          <p:nvPr/>
        </p:nvSpPr>
        <p:spPr>
          <a:xfrm>
            <a:off x="7619653" y="4536057"/>
            <a:ext cx="583095" cy="540026"/>
          </a:xfrm>
          <a:prstGeom prst="flowChartProcess">
            <a:avLst/>
          </a:prstGeom>
          <a:solidFill>
            <a:srgbClr val="5F5F5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err="1">
                <a:solidFill>
                  <a:srgbClr val="FF7575"/>
                </a:solidFill>
                <a:latin typeface="Louis George Cafe" pitchFamily="2" charset="-128"/>
                <a:ea typeface="Louis George Cafe" pitchFamily="2" charset="-128"/>
                <a:cs typeface="Louis George Cafe" pitchFamily="2" charset="-128"/>
              </a:rPr>
              <a:t>Nh</a:t>
            </a:r>
            <a:endParaRPr lang="es-MX" sz="2000" dirty="0">
              <a:solidFill>
                <a:srgbClr val="FF7575"/>
              </a:solidFill>
              <a:latin typeface="Louis George Cafe" pitchFamily="2" charset="-128"/>
              <a:ea typeface="Louis George Cafe" pitchFamily="2" charset="-128"/>
              <a:cs typeface="Louis George Cafe" pitchFamily="2" charset="-128"/>
            </a:endParaRPr>
          </a:p>
        </p:txBody>
      </p:sp>
      <p:sp>
        <p:nvSpPr>
          <p:cNvPr id="110" name="Diagrama de flujo: proceso 109">
            <a:extLst>
              <a:ext uri="{FF2B5EF4-FFF2-40B4-BE49-F238E27FC236}">
                <a16:creationId xmlns:a16="http://schemas.microsoft.com/office/drawing/2014/main" id="{D2733F3C-5A92-4FEA-9975-1B4985E43D89}"/>
              </a:ext>
            </a:extLst>
          </p:cNvPr>
          <p:cNvSpPr/>
          <p:nvPr/>
        </p:nvSpPr>
        <p:spPr>
          <a:xfrm>
            <a:off x="7619653"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Dy</a:t>
            </a:r>
          </a:p>
        </p:txBody>
      </p:sp>
      <p:sp>
        <p:nvSpPr>
          <p:cNvPr id="111" name="Diagrama de flujo: proceso 110">
            <a:extLst>
              <a:ext uri="{FF2B5EF4-FFF2-40B4-BE49-F238E27FC236}">
                <a16:creationId xmlns:a16="http://schemas.microsoft.com/office/drawing/2014/main" id="{D42A448D-45D8-45D3-9E16-A63159DD5A39}"/>
              </a:ext>
            </a:extLst>
          </p:cNvPr>
          <p:cNvSpPr/>
          <p:nvPr/>
        </p:nvSpPr>
        <p:spPr>
          <a:xfrm>
            <a:off x="7619656" y="1858283"/>
            <a:ext cx="583095" cy="540026"/>
          </a:xfrm>
          <a:prstGeom prst="flowChartProcess">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B</a:t>
            </a:r>
          </a:p>
        </p:txBody>
      </p:sp>
      <p:sp>
        <p:nvSpPr>
          <p:cNvPr id="113" name="Diagrama de flujo: proceso 112">
            <a:extLst>
              <a:ext uri="{FF2B5EF4-FFF2-40B4-BE49-F238E27FC236}">
                <a16:creationId xmlns:a16="http://schemas.microsoft.com/office/drawing/2014/main" id="{1DDBC205-1339-4E00-93B2-816BE44F230E}"/>
              </a:ext>
            </a:extLst>
          </p:cNvPr>
          <p:cNvSpPr/>
          <p:nvPr/>
        </p:nvSpPr>
        <p:spPr>
          <a:xfrm>
            <a:off x="7619653"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Cf</a:t>
            </a:r>
          </a:p>
        </p:txBody>
      </p:sp>
      <p:sp>
        <p:nvSpPr>
          <p:cNvPr id="114" name="Diagrama de flujo: proceso 113">
            <a:extLst>
              <a:ext uri="{FF2B5EF4-FFF2-40B4-BE49-F238E27FC236}">
                <a16:creationId xmlns:a16="http://schemas.microsoft.com/office/drawing/2014/main" id="{9E45E614-7496-4F20-A245-2CCCBA853E74}"/>
              </a:ext>
            </a:extLst>
          </p:cNvPr>
          <p:cNvSpPr/>
          <p:nvPr/>
        </p:nvSpPr>
        <p:spPr>
          <a:xfrm>
            <a:off x="8202689" y="2380086"/>
            <a:ext cx="583095" cy="540026"/>
          </a:xfrm>
          <a:prstGeom prst="flowChartProcess">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Si</a:t>
            </a:r>
          </a:p>
        </p:txBody>
      </p:sp>
      <p:sp>
        <p:nvSpPr>
          <p:cNvPr id="115" name="Diagrama de flujo: proceso 114">
            <a:extLst>
              <a:ext uri="{FF2B5EF4-FFF2-40B4-BE49-F238E27FC236}">
                <a16:creationId xmlns:a16="http://schemas.microsoft.com/office/drawing/2014/main" id="{6B2F88EB-67F4-4796-AA42-AF1C8B450701}"/>
              </a:ext>
            </a:extLst>
          </p:cNvPr>
          <p:cNvSpPr/>
          <p:nvPr/>
        </p:nvSpPr>
        <p:spPr>
          <a:xfrm>
            <a:off x="8202689" y="2919286"/>
            <a:ext cx="583095" cy="540026"/>
          </a:xfrm>
          <a:prstGeom prst="flowChartProcess">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Ge</a:t>
            </a:r>
          </a:p>
        </p:txBody>
      </p:sp>
      <p:sp>
        <p:nvSpPr>
          <p:cNvPr id="116" name="Diagrama de flujo: proceso 115">
            <a:extLst>
              <a:ext uri="{FF2B5EF4-FFF2-40B4-BE49-F238E27FC236}">
                <a16:creationId xmlns:a16="http://schemas.microsoft.com/office/drawing/2014/main" id="{A7CA2A60-FEFD-4833-8DFA-E61BC147FCC3}"/>
              </a:ext>
            </a:extLst>
          </p:cNvPr>
          <p:cNvSpPr/>
          <p:nvPr/>
        </p:nvSpPr>
        <p:spPr>
          <a:xfrm>
            <a:off x="8202688" y="3458486"/>
            <a:ext cx="583095" cy="540026"/>
          </a:xfrm>
          <a:prstGeom prst="flowChartProcess">
            <a:avLst/>
          </a:prstGeom>
          <a:solidFill>
            <a:schemeClr val="accent6">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Sn</a:t>
            </a:r>
          </a:p>
        </p:txBody>
      </p:sp>
      <p:sp>
        <p:nvSpPr>
          <p:cNvPr id="117" name="Diagrama de flujo: proceso 116">
            <a:extLst>
              <a:ext uri="{FF2B5EF4-FFF2-40B4-BE49-F238E27FC236}">
                <a16:creationId xmlns:a16="http://schemas.microsoft.com/office/drawing/2014/main" id="{22ED6140-B5C3-48F4-9010-CFB8D3D21571}"/>
              </a:ext>
            </a:extLst>
          </p:cNvPr>
          <p:cNvSpPr/>
          <p:nvPr/>
        </p:nvSpPr>
        <p:spPr>
          <a:xfrm>
            <a:off x="8202688" y="4000168"/>
            <a:ext cx="583095" cy="540026"/>
          </a:xfrm>
          <a:prstGeom prst="flowChartProcess">
            <a:avLst/>
          </a:prstGeom>
          <a:solidFill>
            <a:schemeClr val="accent6">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Pb</a:t>
            </a:r>
          </a:p>
        </p:txBody>
      </p:sp>
      <p:sp>
        <p:nvSpPr>
          <p:cNvPr id="118" name="Diagrama de flujo: proceso 117">
            <a:extLst>
              <a:ext uri="{FF2B5EF4-FFF2-40B4-BE49-F238E27FC236}">
                <a16:creationId xmlns:a16="http://schemas.microsoft.com/office/drawing/2014/main" id="{D2876485-75F2-48B7-81B7-48734B830A6F}"/>
              </a:ext>
            </a:extLst>
          </p:cNvPr>
          <p:cNvSpPr/>
          <p:nvPr/>
        </p:nvSpPr>
        <p:spPr>
          <a:xfrm>
            <a:off x="8202687" y="4536057"/>
            <a:ext cx="583095" cy="540026"/>
          </a:xfrm>
          <a:prstGeom prst="flowChartProcess">
            <a:avLst/>
          </a:prstGeom>
          <a:solidFill>
            <a:srgbClr val="5F5F5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err="1">
                <a:solidFill>
                  <a:srgbClr val="FF7575"/>
                </a:solidFill>
                <a:latin typeface="Louis George Cafe" pitchFamily="2" charset="-128"/>
                <a:ea typeface="Louis George Cafe" pitchFamily="2" charset="-128"/>
                <a:cs typeface="Louis George Cafe" pitchFamily="2" charset="-128"/>
              </a:rPr>
              <a:t>Fl</a:t>
            </a:r>
            <a:endParaRPr lang="es-MX" sz="2000" dirty="0">
              <a:solidFill>
                <a:srgbClr val="FF7575"/>
              </a:solidFill>
              <a:latin typeface="Louis George Cafe" pitchFamily="2" charset="-128"/>
              <a:ea typeface="Louis George Cafe" pitchFamily="2" charset="-128"/>
              <a:cs typeface="Louis George Cafe" pitchFamily="2" charset="-128"/>
            </a:endParaRPr>
          </a:p>
        </p:txBody>
      </p:sp>
      <p:sp>
        <p:nvSpPr>
          <p:cNvPr id="119" name="Diagrama de flujo: proceso 118">
            <a:extLst>
              <a:ext uri="{FF2B5EF4-FFF2-40B4-BE49-F238E27FC236}">
                <a16:creationId xmlns:a16="http://schemas.microsoft.com/office/drawing/2014/main" id="{8323D10A-DB13-4287-9553-D2E66AD5BD05}"/>
              </a:ext>
            </a:extLst>
          </p:cNvPr>
          <p:cNvSpPr/>
          <p:nvPr/>
        </p:nvSpPr>
        <p:spPr>
          <a:xfrm>
            <a:off x="8202687"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Ho</a:t>
            </a:r>
          </a:p>
        </p:txBody>
      </p:sp>
      <p:sp>
        <p:nvSpPr>
          <p:cNvPr id="120" name="Diagrama de flujo: proceso 119">
            <a:extLst>
              <a:ext uri="{FF2B5EF4-FFF2-40B4-BE49-F238E27FC236}">
                <a16:creationId xmlns:a16="http://schemas.microsoft.com/office/drawing/2014/main" id="{35202973-3BB8-4A5B-8C34-EFABBE1B132C}"/>
              </a:ext>
            </a:extLst>
          </p:cNvPr>
          <p:cNvSpPr/>
          <p:nvPr/>
        </p:nvSpPr>
        <p:spPr>
          <a:xfrm>
            <a:off x="8202690" y="1858283"/>
            <a:ext cx="583095" cy="540026"/>
          </a:xfrm>
          <a:prstGeom prst="flowChartProcess">
            <a:avLst/>
          </a:prstGeom>
          <a:solidFill>
            <a:schemeClr val="accent1">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C</a:t>
            </a:r>
          </a:p>
        </p:txBody>
      </p:sp>
      <p:sp>
        <p:nvSpPr>
          <p:cNvPr id="122" name="Diagrama de flujo: proceso 121">
            <a:extLst>
              <a:ext uri="{FF2B5EF4-FFF2-40B4-BE49-F238E27FC236}">
                <a16:creationId xmlns:a16="http://schemas.microsoft.com/office/drawing/2014/main" id="{0060A850-289E-4E87-9BFC-BE93CFDF4FB9}"/>
              </a:ext>
            </a:extLst>
          </p:cNvPr>
          <p:cNvSpPr/>
          <p:nvPr/>
        </p:nvSpPr>
        <p:spPr>
          <a:xfrm>
            <a:off x="8202687"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Es</a:t>
            </a:r>
          </a:p>
        </p:txBody>
      </p:sp>
      <p:sp>
        <p:nvSpPr>
          <p:cNvPr id="123" name="Diagrama de flujo: proceso 122">
            <a:extLst>
              <a:ext uri="{FF2B5EF4-FFF2-40B4-BE49-F238E27FC236}">
                <a16:creationId xmlns:a16="http://schemas.microsoft.com/office/drawing/2014/main" id="{877ADFBF-588C-4DAC-8055-FA68F2578CF4}"/>
              </a:ext>
            </a:extLst>
          </p:cNvPr>
          <p:cNvSpPr/>
          <p:nvPr/>
        </p:nvSpPr>
        <p:spPr>
          <a:xfrm>
            <a:off x="8785717" y="2380086"/>
            <a:ext cx="583095" cy="540026"/>
          </a:xfrm>
          <a:prstGeom prst="flowChartProcess">
            <a:avLst/>
          </a:prstGeom>
          <a:solidFill>
            <a:schemeClr val="accent1">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P</a:t>
            </a:r>
          </a:p>
        </p:txBody>
      </p:sp>
      <p:sp>
        <p:nvSpPr>
          <p:cNvPr id="124" name="Diagrama de flujo: proceso 123">
            <a:extLst>
              <a:ext uri="{FF2B5EF4-FFF2-40B4-BE49-F238E27FC236}">
                <a16:creationId xmlns:a16="http://schemas.microsoft.com/office/drawing/2014/main" id="{F6BB39FB-3139-4585-B44F-75CDA4F14CDA}"/>
              </a:ext>
            </a:extLst>
          </p:cNvPr>
          <p:cNvSpPr/>
          <p:nvPr/>
        </p:nvSpPr>
        <p:spPr>
          <a:xfrm>
            <a:off x="8785717" y="2919286"/>
            <a:ext cx="583095" cy="540026"/>
          </a:xfrm>
          <a:prstGeom prst="flowChartProcess">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As</a:t>
            </a:r>
          </a:p>
        </p:txBody>
      </p:sp>
      <p:sp>
        <p:nvSpPr>
          <p:cNvPr id="125" name="Diagrama de flujo: proceso 124">
            <a:extLst>
              <a:ext uri="{FF2B5EF4-FFF2-40B4-BE49-F238E27FC236}">
                <a16:creationId xmlns:a16="http://schemas.microsoft.com/office/drawing/2014/main" id="{9FCCB8D9-8251-494D-AB2D-8AEAE943134E}"/>
              </a:ext>
            </a:extLst>
          </p:cNvPr>
          <p:cNvSpPr/>
          <p:nvPr/>
        </p:nvSpPr>
        <p:spPr>
          <a:xfrm>
            <a:off x="8785716" y="3458486"/>
            <a:ext cx="583095" cy="540026"/>
          </a:xfrm>
          <a:prstGeom prst="flowChartProcess">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Sb</a:t>
            </a:r>
          </a:p>
        </p:txBody>
      </p:sp>
      <p:sp>
        <p:nvSpPr>
          <p:cNvPr id="126" name="Diagrama de flujo: proceso 125">
            <a:extLst>
              <a:ext uri="{FF2B5EF4-FFF2-40B4-BE49-F238E27FC236}">
                <a16:creationId xmlns:a16="http://schemas.microsoft.com/office/drawing/2014/main" id="{2F2E8469-4102-4D37-A2A4-17068790E618}"/>
              </a:ext>
            </a:extLst>
          </p:cNvPr>
          <p:cNvSpPr/>
          <p:nvPr/>
        </p:nvSpPr>
        <p:spPr>
          <a:xfrm>
            <a:off x="8785716" y="4000168"/>
            <a:ext cx="583095" cy="540026"/>
          </a:xfrm>
          <a:prstGeom prst="flowChartProcess">
            <a:avLst/>
          </a:prstGeom>
          <a:solidFill>
            <a:schemeClr val="accent6">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Bi</a:t>
            </a:r>
          </a:p>
        </p:txBody>
      </p:sp>
      <p:sp>
        <p:nvSpPr>
          <p:cNvPr id="127" name="Diagrama de flujo: proceso 126">
            <a:extLst>
              <a:ext uri="{FF2B5EF4-FFF2-40B4-BE49-F238E27FC236}">
                <a16:creationId xmlns:a16="http://schemas.microsoft.com/office/drawing/2014/main" id="{CC887345-4168-43AC-A9BC-1301F2D3EB47}"/>
              </a:ext>
            </a:extLst>
          </p:cNvPr>
          <p:cNvSpPr/>
          <p:nvPr/>
        </p:nvSpPr>
        <p:spPr>
          <a:xfrm>
            <a:off x="8785715" y="4536057"/>
            <a:ext cx="583095" cy="540026"/>
          </a:xfrm>
          <a:prstGeom prst="flowChartProcess">
            <a:avLst/>
          </a:prstGeom>
          <a:solidFill>
            <a:srgbClr val="5F5F5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Mc</a:t>
            </a:r>
          </a:p>
        </p:txBody>
      </p:sp>
      <p:sp>
        <p:nvSpPr>
          <p:cNvPr id="128" name="Diagrama de flujo: proceso 127">
            <a:extLst>
              <a:ext uri="{FF2B5EF4-FFF2-40B4-BE49-F238E27FC236}">
                <a16:creationId xmlns:a16="http://schemas.microsoft.com/office/drawing/2014/main" id="{D912B7EF-6AA2-4B32-B639-0E7FA73DA271}"/>
              </a:ext>
            </a:extLst>
          </p:cNvPr>
          <p:cNvSpPr/>
          <p:nvPr/>
        </p:nvSpPr>
        <p:spPr>
          <a:xfrm>
            <a:off x="8785715"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Er</a:t>
            </a:r>
          </a:p>
        </p:txBody>
      </p:sp>
      <p:sp>
        <p:nvSpPr>
          <p:cNvPr id="129" name="Diagrama de flujo: proceso 128">
            <a:extLst>
              <a:ext uri="{FF2B5EF4-FFF2-40B4-BE49-F238E27FC236}">
                <a16:creationId xmlns:a16="http://schemas.microsoft.com/office/drawing/2014/main" id="{A911141E-071F-468F-BE84-B295921713BD}"/>
              </a:ext>
            </a:extLst>
          </p:cNvPr>
          <p:cNvSpPr/>
          <p:nvPr/>
        </p:nvSpPr>
        <p:spPr>
          <a:xfrm>
            <a:off x="8785718" y="1858283"/>
            <a:ext cx="583095" cy="540026"/>
          </a:xfrm>
          <a:prstGeom prst="flowChartProcess">
            <a:avLst/>
          </a:prstGeom>
          <a:solidFill>
            <a:schemeClr val="accent1">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bg1"/>
                </a:solidFill>
                <a:latin typeface="Louis George Cafe" pitchFamily="2" charset="-128"/>
                <a:ea typeface="Louis George Cafe" pitchFamily="2" charset="-128"/>
                <a:cs typeface="Louis George Cafe" pitchFamily="2" charset="-128"/>
              </a:rPr>
              <a:t>N</a:t>
            </a:r>
          </a:p>
        </p:txBody>
      </p:sp>
      <p:sp>
        <p:nvSpPr>
          <p:cNvPr id="131" name="Diagrama de flujo: proceso 130">
            <a:extLst>
              <a:ext uri="{FF2B5EF4-FFF2-40B4-BE49-F238E27FC236}">
                <a16:creationId xmlns:a16="http://schemas.microsoft.com/office/drawing/2014/main" id="{1B27C77B-4EC5-49CC-BF48-660923F2A15B}"/>
              </a:ext>
            </a:extLst>
          </p:cNvPr>
          <p:cNvSpPr/>
          <p:nvPr/>
        </p:nvSpPr>
        <p:spPr>
          <a:xfrm>
            <a:off x="8785715"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Fm</a:t>
            </a:r>
          </a:p>
        </p:txBody>
      </p:sp>
      <p:sp>
        <p:nvSpPr>
          <p:cNvPr id="132" name="Diagrama de flujo: proceso 131">
            <a:extLst>
              <a:ext uri="{FF2B5EF4-FFF2-40B4-BE49-F238E27FC236}">
                <a16:creationId xmlns:a16="http://schemas.microsoft.com/office/drawing/2014/main" id="{B0D77018-C924-45BA-84C4-3F6FAB67F654}"/>
              </a:ext>
            </a:extLst>
          </p:cNvPr>
          <p:cNvSpPr/>
          <p:nvPr/>
        </p:nvSpPr>
        <p:spPr>
          <a:xfrm>
            <a:off x="622855" y="2380086"/>
            <a:ext cx="583095" cy="540026"/>
          </a:xfrm>
          <a:prstGeom prst="flowChartProcess">
            <a:avLst/>
          </a:prstGeom>
          <a:solidFill>
            <a:srgbClr val="FFCC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err="1">
                <a:solidFill>
                  <a:schemeClr val="tx1"/>
                </a:solidFill>
                <a:latin typeface="Louis George Cafe" pitchFamily="2" charset="-128"/>
                <a:ea typeface="Louis George Cafe" pitchFamily="2" charset="-128"/>
                <a:cs typeface="Louis George Cafe" pitchFamily="2" charset="-128"/>
              </a:rPr>
              <a:t>Na</a:t>
            </a:r>
            <a:endParaRPr lang="es-MX" sz="2000" dirty="0">
              <a:solidFill>
                <a:schemeClr val="tx1"/>
              </a:solidFill>
              <a:latin typeface="Louis George Cafe" pitchFamily="2" charset="-128"/>
              <a:ea typeface="Louis George Cafe" pitchFamily="2" charset="-128"/>
              <a:cs typeface="Louis George Cafe" pitchFamily="2" charset="-128"/>
            </a:endParaRPr>
          </a:p>
        </p:txBody>
      </p:sp>
      <p:sp>
        <p:nvSpPr>
          <p:cNvPr id="133" name="Diagrama de flujo: proceso 132">
            <a:extLst>
              <a:ext uri="{FF2B5EF4-FFF2-40B4-BE49-F238E27FC236}">
                <a16:creationId xmlns:a16="http://schemas.microsoft.com/office/drawing/2014/main" id="{9B521764-71E5-4B61-A95C-B7F8D03CA42C}"/>
              </a:ext>
            </a:extLst>
          </p:cNvPr>
          <p:cNvSpPr/>
          <p:nvPr/>
        </p:nvSpPr>
        <p:spPr>
          <a:xfrm>
            <a:off x="622855" y="2919286"/>
            <a:ext cx="583095" cy="540026"/>
          </a:xfrm>
          <a:prstGeom prst="flowChartProcess">
            <a:avLst/>
          </a:prstGeom>
          <a:solidFill>
            <a:srgbClr val="FFCC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K</a:t>
            </a:r>
          </a:p>
        </p:txBody>
      </p:sp>
      <p:sp>
        <p:nvSpPr>
          <p:cNvPr id="134" name="Diagrama de flujo: proceso 133">
            <a:extLst>
              <a:ext uri="{FF2B5EF4-FFF2-40B4-BE49-F238E27FC236}">
                <a16:creationId xmlns:a16="http://schemas.microsoft.com/office/drawing/2014/main" id="{3E7B8418-77C0-4163-BF0C-72FA1C56A288}"/>
              </a:ext>
            </a:extLst>
          </p:cNvPr>
          <p:cNvSpPr/>
          <p:nvPr/>
        </p:nvSpPr>
        <p:spPr>
          <a:xfrm>
            <a:off x="622854" y="3458486"/>
            <a:ext cx="583095" cy="540026"/>
          </a:xfrm>
          <a:prstGeom prst="flowChartProcess">
            <a:avLst/>
          </a:prstGeom>
          <a:solidFill>
            <a:srgbClr val="FFCC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Rb</a:t>
            </a:r>
          </a:p>
        </p:txBody>
      </p:sp>
      <p:sp>
        <p:nvSpPr>
          <p:cNvPr id="135" name="Diagrama de flujo: proceso 134">
            <a:extLst>
              <a:ext uri="{FF2B5EF4-FFF2-40B4-BE49-F238E27FC236}">
                <a16:creationId xmlns:a16="http://schemas.microsoft.com/office/drawing/2014/main" id="{5D6E02AB-4FF4-4FCC-B15D-086E92E7E048}"/>
              </a:ext>
            </a:extLst>
          </p:cNvPr>
          <p:cNvSpPr/>
          <p:nvPr/>
        </p:nvSpPr>
        <p:spPr>
          <a:xfrm>
            <a:off x="622852" y="4000168"/>
            <a:ext cx="583095" cy="540026"/>
          </a:xfrm>
          <a:prstGeom prst="flowChartProcess">
            <a:avLst/>
          </a:prstGeom>
          <a:solidFill>
            <a:srgbClr val="FFCC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Cs</a:t>
            </a:r>
          </a:p>
        </p:txBody>
      </p:sp>
      <p:sp>
        <p:nvSpPr>
          <p:cNvPr id="136" name="Diagrama de flujo: proceso 135">
            <a:extLst>
              <a:ext uri="{FF2B5EF4-FFF2-40B4-BE49-F238E27FC236}">
                <a16:creationId xmlns:a16="http://schemas.microsoft.com/office/drawing/2014/main" id="{D134542E-6B29-4C2B-BAD5-104F3CAE404C}"/>
              </a:ext>
            </a:extLst>
          </p:cNvPr>
          <p:cNvSpPr/>
          <p:nvPr/>
        </p:nvSpPr>
        <p:spPr>
          <a:xfrm>
            <a:off x="622853" y="4536057"/>
            <a:ext cx="583095" cy="540026"/>
          </a:xfrm>
          <a:prstGeom prst="flowChartProcess">
            <a:avLst/>
          </a:prstGeom>
          <a:solidFill>
            <a:srgbClr val="FFCC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Fr</a:t>
            </a:r>
          </a:p>
        </p:txBody>
      </p:sp>
      <p:sp>
        <p:nvSpPr>
          <p:cNvPr id="138" name="Diagrama de flujo: proceso 137">
            <a:extLst>
              <a:ext uri="{FF2B5EF4-FFF2-40B4-BE49-F238E27FC236}">
                <a16:creationId xmlns:a16="http://schemas.microsoft.com/office/drawing/2014/main" id="{D69BC99C-26BB-4DCD-9DD2-02D1305B7BB7}"/>
              </a:ext>
            </a:extLst>
          </p:cNvPr>
          <p:cNvSpPr/>
          <p:nvPr/>
        </p:nvSpPr>
        <p:spPr>
          <a:xfrm>
            <a:off x="622856" y="1858283"/>
            <a:ext cx="583095" cy="540026"/>
          </a:xfrm>
          <a:prstGeom prst="flowChartProcess">
            <a:avLst/>
          </a:prstGeom>
          <a:solidFill>
            <a:srgbClr val="FFCC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Li</a:t>
            </a:r>
          </a:p>
        </p:txBody>
      </p:sp>
      <p:sp>
        <p:nvSpPr>
          <p:cNvPr id="141" name="Diagrama de flujo: proceso 140">
            <a:extLst>
              <a:ext uri="{FF2B5EF4-FFF2-40B4-BE49-F238E27FC236}">
                <a16:creationId xmlns:a16="http://schemas.microsoft.com/office/drawing/2014/main" id="{B87770CD-E2CA-4910-88DE-7D2CA9910C2D}"/>
              </a:ext>
            </a:extLst>
          </p:cNvPr>
          <p:cNvSpPr/>
          <p:nvPr/>
        </p:nvSpPr>
        <p:spPr>
          <a:xfrm>
            <a:off x="9368679" y="2380086"/>
            <a:ext cx="583095" cy="540026"/>
          </a:xfrm>
          <a:prstGeom prst="flowChartProcess">
            <a:avLst/>
          </a:prstGeom>
          <a:solidFill>
            <a:schemeClr val="accent1">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S</a:t>
            </a:r>
          </a:p>
        </p:txBody>
      </p:sp>
      <p:sp>
        <p:nvSpPr>
          <p:cNvPr id="142" name="Diagrama de flujo: proceso 141">
            <a:extLst>
              <a:ext uri="{FF2B5EF4-FFF2-40B4-BE49-F238E27FC236}">
                <a16:creationId xmlns:a16="http://schemas.microsoft.com/office/drawing/2014/main" id="{743B0847-E293-46BC-AABE-1AA4FA9268DB}"/>
              </a:ext>
            </a:extLst>
          </p:cNvPr>
          <p:cNvSpPr/>
          <p:nvPr/>
        </p:nvSpPr>
        <p:spPr>
          <a:xfrm>
            <a:off x="9368679" y="2919286"/>
            <a:ext cx="583095" cy="540026"/>
          </a:xfrm>
          <a:prstGeom prst="flowChartProcess">
            <a:avLst/>
          </a:prstGeom>
          <a:solidFill>
            <a:schemeClr val="accent1">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Se</a:t>
            </a:r>
          </a:p>
        </p:txBody>
      </p:sp>
      <p:sp>
        <p:nvSpPr>
          <p:cNvPr id="143" name="Diagrama de flujo: proceso 142">
            <a:extLst>
              <a:ext uri="{FF2B5EF4-FFF2-40B4-BE49-F238E27FC236}">
                <a16:creationId xmlns:a16="http://schemas.microsoft.com/office/drawing/2014/main" id="{A9BE20AA-B551-4BB8-B7DB-9D1860BDD65C}"/>
              </a:ext>
            </a:extLst>
          </p:cNvPr>
          <p:cNvSpPr/>
          <p:nvPr/>
        </p:nvSpPr>
        <p:spPr>
          <a:xfrm>
            <a:off x="9368678" y="3458486"/>
            <a:ext cx="583095" cy="540026"/>
          </a:xfrm>
          <a:prstGeom prst="flowChartProcess">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Te</a:t>
            </a:r>
          </a:p>
        </p:txBody>
      </p:sp>
      <p:sp>
        <p:nvSpPr>
          <p:cNvPr id="144" name="Diagrama de flujo: proceso 143">
            <a:extLst>
              <a:ext uri="{FF2B5EF4-FFF2-40B4-BE49-F238E27FC236}">
                <a16:creationId xmlns:a16="http://schemas.microsoft.com/office/drawing/2014/main" id="{109D5DB4-F29E-4BAD-AADB-7E7A17904C48}"/>
              </a:ext>
            </a:extLst>
          </p:cNvPr>
          <p:cNvSpPr/>
          <p:nvPr/>
        </p:nvSpPr>
        <p:spPr>
          <a:xfrm>
            <a:off x="9368678" y="4000168"/>
            <a:ext cx="583095" cy="540026"/>
          </a:xfrm>
          <a:prstGeom prst="flowChartProcess">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Po</a:t>
            </a:r>
          </a:p>
        </p:txBody>
      </p:sp>
      <p:sp>
        <p:nvSpPr>
          <p:cNvPr id="145" name="Diagrama de flujo: proceso 144">
            <a:extLst>
              <a:ext uri="{FF2B5EF4-FFF2-40B4-BE49-F238E27FC236}">
                <a16:creationId xmlns:a16="http://schemas.microsoft.com/office/drawing/2014/main" id="{3CBB1F95-19E2-4458-B625-A22A0936733B}"/>
              </a:ext>
            </a:extLst>
          </p:cNvPr>
          <p:cNvSpPr/>
          <p:nvPr/>
        </p:nvSpPr>
        <p:spPr>
          <a:xfrm>
            <a:off x="9368677" y="4536057"/>
            <a:ext cx="583095" cy="540026"/>
          </a:xfrm>
          <a:prstGeom prst="flowChartProcess">
            <a:avLst/>
          </a:prstGeom>
          <a:solidFill>
            <a:srgbClr val="5F5F5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err="1">
                <a:solidFill>
                  <a:srgbClr val="FF7575"/>
                </a:solidFill>
                <a:latin typeface="Louis George Cafe" pitchFamily="2" charset="-128"/>
                <a:ea typeface="Louis George Cafe" pitchFamily="2" charset="-128"/>
                <a:cs typeface="Louis George Cafe" pitchFamily="2" charset="-128"/>
              </a:rPr>
              <a:t>Lv</a:t>
            </a:r>
            <a:endParaRPr lang="es-MX" sz="2000" dirty="0">
              <a:solidFill>
                <a:srgbClr val="FF7575"/>
              </a:solidFill>
              <a:latin typeface="Louis George Cafe" pitchFamily="2" charset="-128"/>
              <a:ea typeface="Louis George Cafe" pitchFamily="2" charset="-128"/>
              <a:cs typeface="Louis George Cafe" pitchFamily="2" charset="-128"/>
            </a:endParaRPr>
          </a:p>
        </p:txBody>
      </p:sp>
      <p:sp>
        <p:nvSpPr>
          <p:cNvPr id="146" name="Diagrama de flujo: proceso 145">
            <a:extLst>
              <a:ext uri="{FF2B5EF4-FFF2-40B4-BE49-F238E27FC236}">
                <a16:creationId xmlns:a16="http://schemas.microsoft.com/office/drawing/2014/main" id="{0E265252-59D2-4F08-8F17-0785C57B9277}"/>
              </a:ext>
            </a:extLst>
          </p:cNvPr>
          <p:cNvSpPr/>
          <p:nvPr/>
        </p:nvSpPr>
        <p:spPr>
          <a:xfrm>
            <a:off x="9368677"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Tm</a:t>
            </a:r>
          </a:p>
        </p:txBody>
      </p:sp>
      <p:sp>
        <p:nvSpPr>
          <p:cNvPr id="147" name="Diagrama de flujo: proceso 146">
            <a:extLst>
              <a:ext uri="{FF2B5EF4-FFF2-40B4-BE49-F238E27FC236}">
                <a16:creationId xmlns:a16="http://schemas.microsoft.com/office/drawing/2014/main" id="{AA185118-42C7-41FE-83CF-2B467567D935}"/>
              </a:ext>
            </a:extLst>
          </p:cNvPr>
          <p:cNvSpPr/>
          <p:nvPr/>
        </p:nvSpPr>
        <p:spPr>
          <a:xfrm>
            <a:off x="9368680" y="1858283"/>
            <a:ext cx="583095" cy="540026"/>
          </a:xfrm>
          <a:prstGeom prst="flowChartProcess">
            <a:avLst/>
          </a:prstGeom>
          <a:solidFill>
            <a:schemeClr val="accent1">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bg1"/>
                </a:solidFill>
                <a:latin typeface="Louis George Cafe" pitchFamily="2" charset="-128"/>
                <a:ea typeface="Louis George Cafe" pitchFamily="2" charset="-128"/>
                <a:cs typeface="Louis George Cafe" pitchFamily="2" charset="-128"/>
              </a:rPr>
              <a:t>O</a:t>
            </a:r>
          </a:p>
        </p:txBody>
      </p:sp>
      <p:sp>
        <p:nvSpPr>
          <p:cNvPr id="149" name="Diagrama de flujo: proceso 148">
            <a:extLst>
              <a:ext uri="{FF2B5EF4-FFF2-40B4-BE49-F238E27FC236}">
                <a16:creationId xmlns:a16="http://schemas.microsoft.com/office/drawing/2014/main" id="{59423F6C-1039-4888-A865-4D8D8D7F9A45}"/>
              </a:ext>
            </a:extLst>
          </p:cNvPr>
          <p:cNvSpPr/>
          <p:nvPr/>
        </p:nvSpPr>
        <p:spPr>
          <a:xfrm>
            <a:off x="9368677"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Md</a:t>
            </a:r>
          </a:p>
        </p:txBody>
      </p:sp>
      <p:sp>
        <p:nvSpPr>
          <p:cNvPr id="150" name="Diagrama de flujo: proceso 149">
            <a:extLst>
              <a:ext uri="{FF2B5EF4-FFF2-40B4-BE49-F238E27FC236}">
                <a16:creationId xmlns:a16="http://schemas.microsoft.com/office/drawing/2014/main" id="{2E22DA42-89E7-45B6-A6BB-AC0C2A1B80EA}"/>
              </a:ext>
            </a:extLst>
          </p:cNvPr>
          <p:cNvSpPr/>
          <p:nvPr/>
        </p:nvSpPr>
        <p:spPr>
          <a:xfrm>
            <a:off x="9951702" y="2380086"/>
            <a:ext cx="583095" cy="540026"/>
          </a:xfrm>
          <a:prstGeom prst="flowChartProcess">
            <a:avLst/>
          </a:prstGeom>
          <a:solidFill>
            <a:srgbClr val="DE81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bg1"/>
                </a:solidFill>
                <a:latin typeface="Louis George Cafe" pitchFamily="2" charset="-128"/>
                <a:ea typeface="Louis George Cafe" pitchFamily="2" charset="-128"/>
                <a:cs typeface="Louis George Cafe" pitchFamily="2" charset="-128"/>
              </a:rPr>
              <a:t>Cl</a:t>
            </a:r>
          </a:p>
        </p:txBody>
      </p:sp>
      <p:sp>
        <p:nvSpPr>
          <p:cNvPr id="151" name="Diagrama de flujo: proceso 150">
            <a:extLst>
              <a:ext uri="{FF2B5EF4-FFF2-40B4-BE49-F238E27FC236}">
                <a16:creationId xmlns:a16="http://schemas.microsoft.com/office/drawing/2014/main" id="{696BA62B-71B0-4A06-AF8D-853A80487DFE}"/>
              </a:ext>
            </a:extLst>
          </p:cNvPr>
          <p:cNvSpPr/>
          <p:nvPr/>
        </p:nvSpPr>
        <p:spPr>
          <a:xfrm>
            <a:off x="9951702" y="2919286"/>
            <a:ext cx="583095" cy="540026"/>
          </a:xfrm>
          <a:prstGeom prst="flowChartProcess">
            <a:avLst/>
          </a:prstGeom>
          <a:solidFill>
            <a:srgbClr val="DE81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accent5">
                    <a:lumMod val="75000"/>
                  </a:schemeClr>
                </a:solidFill>
                <a:latin typeface="Louis George Cafe" pitchFamily="2" charset="-128"/>
                <a:ea typeface="Louis George Cafe" pitchFamily="2" charset="-128"/>
                <a:cs typeface="Louis George Cafe" pitchFamily="2" charset="-128"/>
              </a:rPr>
              <a:t>Br</a:t>
            </a:r>
          </a:p>
        </p:txBody>
      </p:sp>
      <p:sp>
        <p:nvSpPr>
          <p:cNvPr id="152" name="Diagrama de flujo: proceso 151">
            <a:extLst>
              <a:ext uri="{FF2B5EF4-FFF2-40B4-BE49-F238E27FC236}">
                <a16:creationId xmlns:a16="http://schemas.microsoft.com/office/drawing/2014/main" id="{B471A67E-935A-404E-814E-23AF77D4AE8B}"/>
              </a:ext>
            </a:extLst>
          </p:cNvPr>
          <p:cNvSpPr/>
          <p:nvPr/>
        </p:nvSpPr>
        <p:spPr>
          <a:xfrm>
            <a:off x="9951701" y="3458486"/>
            <a:ext cx="583095" cy="540026"/>
          </a:xfrm>
          <a:prstGeom prst="flowChartProcess">
            <a:avLst/>
          </a:prstGeom>
          <a:solidFill>
            <a:srgbClr val="DE81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I</a:t>
            </a:r>
          </a:p>
        </p:txBody>
      </p:sp>
      <p:sp>
        <p:nvSpPr>
          <p:cNvPr id="153" name="Diagrama de flujo: proceso 152">
            <a:extLst>
              <a:ext uri="{FF2B5EF4-FFF2-40B4-BE49-F238E27FC236}">
                <a16:creationId xmlns:a16="http://schemas.microsoft.com/office/drawing/2014/main" id="{855AB7DC-451A-47DA-86BB-498490AC3277}"/>
              </a:ext>
            </a:extLst>
          </p:cNvPr>
          <p:cNvSpPr/>
          <p:nvPr/>
        </p:nvSpPr>
        <p:spPr>
          <a:xfrm>
            <a:off x="9951701" y="4000168"/>
            <a:ext cx="583095" cy="540026"/>
          </a:xfrm>
          <a:prstGeom prst="flowChartProcess">
            <a:avLst/>
          </a:prstGeom>
          <a:solidFill>
            <a:srgbClr val="DE81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At</a:t>
            </a:r>
          </a:p>
        </p:txBody>
      </p:sp>
      <p:sp>
        <p:nvSpPr>
          <p:cNvPr id="154" name="Diagrama de flujo: proceso 153">
            <a:extLst>
              <a:ext uri="{FF2B5EF4-FFF2-40B4-BE49-F238E27FC236}">
                <a16:creationId xmlns:a16="http://schemas.microsoft.com/office/drawing/2014/main" id="{816D1CA8-ECE4-4F52-A976-226AFA83F8A5}"/>
              </a:ext>
            </a:extLst>
          </p:cNvPr>
          <p:cNvSpPr/>
          <p:nvPr/>
        </p:nvSpPr>
        <p:spPr>
          <a:xfrm>
            <a:off x="9951700" y="4536057"/>
            <a:ext cx="583095" cy="540026"/>
          </a:xfrm>
          <a:prstGeom prst="flowChartProcess">
            <a:avLst/>
          </a:prstGeom>
          <a:solidFill>
            <a:srgbClr val="5F5F5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err="1">
                <a:solidFill>
                  <a:srgbClr val="FF7575"/>
                </a:solidFill>
                <a:latin typeface="Louis George Cafe" pitchFamily="2" charset="-128"/>
                <a:ea typeface="Louis George Cafe" pitchFamily="2" charset="-128"/>
                <a:cs typeface="Louis George Cafe" pitchFamily="2" charset="-128"/>
              </a:rPr>
              <a:t>Ts</a:t>
            </a:r>
            <a:endParaRPr lang="es-MX" sz="2000" dirty="0">
              <a:solidFill>
                <a:srgbClr val="FF7575"/>
              </a:solidFill>
              <a:latin typeface="Louis George Cafe" pitchFamily="2" charset="-128"/>
              <a:ea typeface="Louis George Cafe" pitchFamily="2" charset="-128"/>
              <a:cs typeface="Louis George Cafe" pitchFamily="2" charset="-128"/>
            </a:endParaRPr>
          </a:p>
        </p:txBody>
      </p:sp>
      <p:sp>
        <p:nvSpPr>
          <p:cNvPr id="155" name="Diagrama de flujo: proceso 154">
            <a:extLst>
              <a:ext uri="{FF2B5EF4-FFF2-40B4-BE49-F238E27FC236}">
                <a16:creationId xmlns:a16="http://schemas.microsoft.com/office/drawing/2014/main" id="{803580D2-1C84-4343-9CCD-1D473A581B32}"/>
              </a:ext>
            </a:extLst>
          </p:cNvPr>
          <p:cNvSpPr/>
          <p:nvPr/>
        </p:nvSpPr>
        <p:spPr>
          <a:xfrm>
            <a:off x="9951700"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Yb</a:t>
            </a:r>
          </a:p>
        </p:txBody>
      </p:sp>
      <p:sp>
        <p:nvSpPr>
          <p:cNvPr id="156" name="Diagrama de flujo: proceso 155">
            <a:extLst>
              <a:ext uri="{FF2B5EF4-FFF2-40B4-BE49-F238E27FC236}">
                <a16:creationId xmlns:a16="http://schemas.microsoft.com/office/drawing/2014/main" id="{8D0731DA-B2E9-4017-B649-3E998C8F8215}"/>
              </a:ext>
            </a:extLst>
          </p:cNvPr>
          <p:cNvSpPr/>
          <p:nvPr/>
        </p:nvSpPr>
        <p:spPr>
          <a:xfrm>
            <a:off x="9951703" y="1858283"/>
            <a:ext cx="583095" cy="540026"/>
          </a:xfrm>
          <a:prstGeom prst="flowChartProcess">
            <a:avLst/>
          </a:prstGeom>
          <a:solidFill>
            <a:srgbClr val="DE81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bg1"/>
                </a:solidFill>
                <a:latin typeface="Louis George Cafe" pitchFamily="2" charset="-128"/>
                <a:ea typeface="Louis George Cafe" pitchFamily="2" charset="-128"/>
                <a:cs typeface="Louis George Cafe" pitchFamily="2" charset="-128"/>
              </a:rPr>
              <a:t>F</a:t>
            </a:r>
          </a:p>
        </p:txBody>
      </p:sp>
      <p:sp>
        <p:nvSpPr>
          <p:cNvPr id="158" name="Diagrama de flujo: proceso 157">
            <a:extLst>
              <a:ext uri="{FF2B5EF4-FFF2-40B4-BE49-F238E27FC236}">
                <a16:creationId xmlns:a16="http://schemas.microsoft.com/office/drawing/2014/main" id="{B6167E47-6F8F-44CC-9C04-60F12076DE9D}"/>
              </a:ext>
            </a:extLst>
          </p:cNvPr>
          <p:cNvSpPr/>
          <p:nvPr/>
        </p:nvSpPr>
        <p:spPr>
          <a:xfrm>
            <a:off x="9951700"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No</a:t>
            </a:r>
          </a:p>
        </p:txBody>
      </p:sp>
      <p:sp>
        <p:nvSpPr>
          <p:cNvPr id="159" name="Diagrama de flujo: proceso 158">
            <a:extLst>
              <a:ext uri="{FF2B5EF4-FFF2-40B4-BE49-F238E27FC236}">
                <a16:creationId xmlns:a16="http://schemas.microsoft.com/office/drawing/2014/main" id="{640EF337-1855-4D1F-A8A4-19F9BDAA6046}"/>
              </a:ext>
            </a:extLst>
          </p:cNvPr>
          <p:cNvSpPr/>
          <p:nvPr/>
        </p:nvSpPr>
        <p:spPr>
          <a:xfrm>
            <a:off x="10534659" y="2380086"/>
            <a:ext cx="583095" cy="540026"/>
          </a:xfrm>
          <a:prstGeom prst="flowChartProcess">
            <a:avLst/>
          </a:prstGeom>
          <a:solidFill>
            <a:srgbClr val="FF7575"/>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bg1"/>
                </a:solidFill>
                <a:latin typeface="Louis George Cafe" pitchFamily="2" charset="-128"/>
                <a:ea typeface="Louis George Cafe" pitchFamily="2" charset="-128"/>
                <a:cs typeface="Louis George Cafe" pitchFamily="2" charset="-128"/>
              </a:rPr>
              <a:t>Ar</a:t>
            </a:r>
          </a:p>
        </p:txBody>
      </p:sp>
      <p:sp>
        <p:nvSpPr>
          <p:cNvPr id="160" name="Diagrama de flujo: proceso 159">
            <a:extLst>
              <a:ext uri="{FF2B5EF4-FFF2-40B4-BE49-F238E27FC236}">
                <a16:creationId xmlns:a16="http://schemas.microsoft.com/office/drawing/2014/main" id="{76D6997E-F9E4-4C55-AF55-511850AAAA07}"/>
              </a:ext>
            </a:extLst>
          </p:cNvPr>
          <p:cNvSpPr/>
          <p:nvPr/>
        </p:nvSpPr>
        <p:spPr>
          <a:xfrm>
            <a:off x="10534657" y="2918044"/>
            <a:ext cx="583095" cy="540026"/>
          </a:xfrm>
          <a:prstGeom prst="flowChartProcess">
            <a:avLst/>
          </a:prstGeom>
          <a:solidFill>
            <a:srgbClr val="FF7575"/>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bg1"/>
                </a:solidFill>
                <a:latin typeface="Louis George Cafe" pitchFamily="2" charset="-128"/>
                <a:ea typeface="Louis George Cafe" pitchFamily="2" charset="-128"/>
                <a:cs typeface="Louis George Cafe" pitchFamily="2" charset="-128"/>
              </a:rPr>
              <a:t>Kr</a:t>
            </a:r>
          </a:p>
        </p:txBody>
      </p:sp>
      <p:sp>
        <p:nvSpPr>
          <p:cNvPr id="161" name="Diagrama de flujo: proceso 160">
            <a:extLst>
              <a:ext uri="{FF2B5EF4-FFF2-40B4-BE49-F238E27FC236}">
                <a16:creationId xmlns:a16="http://schemas.microsoft.com/office/drawing/2014/main" id="{33AEDB50-585B-445C-AF59-D81E8FD7EBCA}"/>
              </a:ext>
            </a:extLst>
          </p:cNvPr>
          <p:cNvSpPr/>
          <p:nvPr/>
        </p:nvSpPr>
        <p:spPr>
          <a:xfrm>
            <a:off x="10534658" y="3458486"/>
            <a:ext cx="583095" cy="540026"/>
          </a:xfrm>
          <a:prstGeom prst="flowChartProcess">
            <a:avLst/>
          </a:prstGeom>
          <a:solidFill>
            <a:srgbClr val="FF7575"/>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bg1"/>
                </a:solidFill>
                <a:latin typeface="Louis George Cafe" pitchFamily="2" charset="-128"/>
                <a:ea typeface="Louis George Cafe" pitchFamily="2" charset="-128"/>
                <a:cs typeface="Louis George Cafe" pitchFamily="2" charset="-128"/>
              </a:rPr>
              <a:t>Xe</a:t>
            </a:r>
          </a:p>
        </p:txBody>
      </p:sp>
      <p:sp>
        <p:nvSpPr>
          <p:cNvPr id="162" name="Diagrama de flujo: proceso 161">
            <a:extLst>
              <a:ext uri="{FF2B5EF4-FFF2-40B4-BE49-F238E27FC236}">
                <a16:creationId xmlns:a16="http://schemas.microsoft.com/office/drawing/2014/main" id="{5A3FEE0F-A916-47D5-B17B-F63C45530866}"/>
              </a:ext>
            </a:extLst>
          </p:cNvPr>
          <p:cNvSpPr/>
          <p:nvPr/>
        </p:nvSpPr>
        <p:spPr>
          <a:xfrm>
            <a:off x="10534658" y="4000168"/>
            <a:ext cx="583095" cy="540026"/>
          </a:xfrm>
          <a:prstGeom prst="flowChartProcess">
            <a:avLst/>
          </a:prstGeom>
          <a:solidFill>
            <a:srgbClr val="FF7575"/>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bg1"/>
                </a:solidFill>
                <a:latin typeface="Louis George Cafe" pitchFamily="2" charset="-128"/>
                <a:ea typeface="Louis George Cafe" pitchFamily="2" charset="-128"/>
                <a:cs typeface="Louis George Cafe" pitchFamily="2" charset="-128"/>
              </a:rPr>
              <a:t>Rn</a:t>
            </a:r>
          </a:p>
        </p:txBody>
      </p:sp>
      <p:sp>
        <p:nvSpPr>
          <p:cNvPr id="163" name="Diagrama de flujo: proceso 162">
            <a:extLst>
              <a:ext uri="{FF2B5EF4-FFF2-40B4-BE49-F238E27FC236}">
                <a16:creationId xmlns:a16="http://schemas.microsoft.com/office/drawing/2014/main" id="{6E75E9F4-C1D7-41B1-ADB9-73D0471A3F38}"/>
              </a:ext>
            </a:extLst>
          </p:cNvPr>
          <p:cNvSpPr/>
          <p:nvPr/>
        </p:nvSpPr>
        <p:spPr>
          <a:xfrm>
            <a:off x="10534657" y="4536057"/>
            <a:ext cx="583095" cy="540026"/>
          </a:xfrm>
          <a:prstGeom prst="flowChartProcess">
            <a:avLst/>
          </a:prstGeom>
          <a:solidFill>
            <a:srgbClr val="5F5F5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err="1">
                <a:solidFill>
                  <a:srgbClr val="FF7575"/>
                </a:solidFill>
                <a:latin typeface="Louis George Cafe" pitchFamily="2" charset="-128"/>
                <a:ea typeface="Louis George Cafe" pitchFamily="2" charset="-128"/>
                <a:cs typeface="Louis George Cafe" pitchFamily="2" charset="-128"/>
              </a:rPr>
              <a:t>Og</a:t>
            </a:r>
            <a:endParaRPr lang="es-MX" sz="2000" dirty="0">
              <a:solidFill>
                <a:srgbClr val="FF7575"/>
              </a:solidFill>
              <a:latin typeface="Louis George Cafe" pitchFamily="2" charset="-128"/>
              <a:ea typeface="Louis George Cafe" pitchFamily="2" charset="-128"/>
              <a:cs typeface="Louis George Cafe" pitchFamily="2" charset="-128"/>
            </a:endParaRPr>
          </a:p>
        </p:txBody>
      </p:sp>
      <p:sp>
        <p:nvSpPr>
          <p:cNvPr id="164" name="Diagrama de flujo: proceso 163">
            <a:extLst>
              <a:ext uri="{FF2B5EF4-FFF2-40B4-BE49-F238E27FC236}">
                <a16:creationId xmlns:a16="http://schemas.microsoft.com/office/drawing/2014/main" id="{1D5E9856-63D0-4220-8CBF-F687752E9719}"/>
              </a:ext>
            </a:extLst>
          </p:cNvPr>
          <p:cNvSpPr/>
          <p:nvPr/>
        </p:nvSpPr>
        <p:spPr>
          <a:xfrm>
            <a:off x="10534657"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Lu</a:t>
            </a:r>
          </a:p>
        </p:txBody>
      </p:sp>
      <p:sp>
        <p:nvSpPr>
          <p:cNvPr id="165" name="Diagrama de flujo: proceso 164">
            <a:extLst>
              <a:ext uri="{FF2B5EF4-FFF2-40B4-BE49-F238E27FC236}">
                <a16:creationId xmlns:a16="http://schemas.microsoft.com/office/drawing/2014/main" id="{DB560FDB-DD36-47E2-83F7-296E0E04F926}"/>
              </a:ext>
            </a:extLst>
          </p:cNvPr>
          <p:cNvSpPr/>
          <p:nvPr/>
        </p:nvSpPr>
        <p:spPr>
          <a:xfrm>
            <a:off x="10534660" y="1858283"/>
            <a:ext cx="583095" cy="540026"/>
          </a:xfrm>
          <a:prstGeom prst="flowChartProcess">
            <a:avLst/>
          </a:prstGeom>
          <a:solidFill>
            <a:srgbClr val="FF7575"/>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bg1"/>
                </a:solidFill>
                <a:latin typeface="Louis George Cafe" pitchFamily="2" charset="-128"/>
                <a:ea typeface="Louis George Cafe" pitchFamily="2" charset="-128"/>
                <a:cs typeface="Louis George Cafe" pitchFamily="2" charset="-128"/>
              </a:rPr>
              <a:t>Ne</a:t>
            </a:r>
          </a:p>
        </p:txBody>
      </p:sp>
      <p:sp>
        <p:nvSpPr>
          <p:cNvPr id="166" name="Diagrama de flujo: proceso 165">
            <a:extLst>
              <a:ext uri="{FF2B5EF4-FFF2-40B4-BE49-F238E27FC236}">
                <a16:creationId xmlns:a16="http://schemas.microsoft.com/office/drawing/2014/main" id="{1DA15CB4-7FA3-4F60-8296-13FBFDE7696E}"/>
              </a:ext>
            </a:extLst>
          </p:cNvPr>
          <p:cNvSpPr/>
          <p:nvPr/>
        </p:nvSpPr>
        <p:spPr>
          <a:xfrm>
            <a:off x="10534661" y="1318257"/>
            <a:ext cx="583095" cy="540026"/>
          </a:xfrm>
          <a:prstGeom prst="flowChartProcess">
            <a:avLst/>
          </a:prstGeom>
          <a:solidFill>
            <a:srgbClr val="FF7575"/>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bg1"/>
                </a:solidFill>
                <a:latin typeface="Louis George Cafe" pitchFamily="2" charset="-128"/>
                <a:ea typeface="Louis George Cafe" pitchFamily="2" charset="-128"/>
                <a:cs typeface="Louis George Cafe" pitchFamily="2" charset="-128"/>
              </a:rPr>
              <a:t>He</a:t>
            </a:r>
          </a:p>
        </p:txBody>
      </p:sp>
      <p:sp>
        <p:nvSpPr>
          <p:cNvPr id="167" name="Diagrama de flujo: proceso 166">
            <a:extLst>
              <a:ext uri="{FF2B5EF4-FFF2-40B4-BE49-F238E27FC236}">
                <a16:creationId xmlns:a16="http://schemas.microsoft.com/office/drawing/2014/main" id="{7A301621-5EDD-4217-AC66-C1308A5C427F}"/>
              </a:ext>
            </a:extLst>
          </p:cNvPr>
          <p:cNvSpPr/>
          <p:nvPr/>
        </p:nvSpPr>
        <p:spPr>
          <a:xfrm>
            <a:off x="10534657"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Lr</a:t>
            </a:r>
          </a:p>
        </p:txBody>
      </p:sp>
      <p:grpSp>
        <p:nvGrpSpPr>
          <p:cNvPr id="170" name="Grupo 169">
            <a:extLst>
              <a:ext uri="{FF2B5EF4-FFF2-40B4-BE49-F238E27FC236}">
                <a16:creationId xmlns:a16="http://schemas.microsoft.com/office/drawing/2014/main" id="{5F7CA418-CBF3-4E4D-B2AA-86B86731914E}"/>
              </a:ext>
            </a:extLst>
          </p:cNvPr>
          <p:cNvGrpSpPr/>
          <p:nvPr/>
        </p:nvGrpSpPr>
        <p:grpSpPr>
          <a:xfrm>
            <a:off x="622857" y="1276561"/>
            <a:ext cx="635630" cy="581722"/>
            <a:chOff x="622857" y="1276561"/>
            <a:chExt cx="635630" cy="581722"/>
          </a:xfrm>
        </p:grpSpPr>
        <p:sp>
          <p:nvSpPr>
            <p:cNvPr id="139" name="Diagrama de flujo: proceso 138">
              <a:extLst>
                <a:ext uri="{FF2B5EF4-FFF2-40B4-BE49-F238E27FC236}">
                  <a16:creationId xmlns:a16="http://schemas.microsoft.com/office/drawing/2014/main" id="{DE3FB28F-0F5B-4B69-86FD-86D7765D8BBC}"/>
                </a:ext>
              </a:extLst>
            </p:cNvPr>
            <p:cNvSpPr/>
            <p:nvPr/>
          </p:nvSpPr>
          <p:spPr>
            <a:xfrm>
              <a:off x="622857" y="1318257"/>
              <a:ext cx="583095" cy="540026"/>
            </a:xfrm>
            <a:prstGeom prst="flowChartProcess">
              <a:avLst/>
            </a:prstGeom>
            <a:solidFill>
              <a:schemeClr val="accent1">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bg1"/>
                  </a:solidFill>
                  <a:latin typeface="Louis George Cafe" pitchFamily="2" charset="-128"/>
                  <a:ea typeface="Louis George Cafe" pitchFamily="2" charset="-128"/>
                  <a:cs typeface="Louis George Cafe" pitchFamily="2" charset="-128"/>
                </a:rPr>
                <a:t>H</a:t>
              </a:r>
            </a:p>
          </p:txBody>
        </p:sp>
        <p:sp>
          <p:nvSpPr>
            <p:cNvPr id="169" name="CuadroTexto 168">
              <a:extLst>
                <a:ext uri="{FF2B5EF4-FFF2-40B4-BE49-F238E27FC236}">
                  <a16:creationId xmlns:a16="http://schemas.microsoft.com/office/drawing/2014/main" id="{E3B15468-862C-4AE3-BD7B-C88F4445F306}"/>
                </a:ext>
              </a:extLst>
            </p:cNvPr>
            <p:cNvSpPr txBox="1"/>
            <p:nvPr/>
          </p:nvSpPr>
          <p:spPr>
            <a:xfrm>
              <a:off x="940561" y="1276561"/>
              <a:ext cx="317926" cy="369332"/>
            </a:xfrm>
            <a:prstGeom prst="rect">
              <a:avLst/>
            </a:prstGeom>
            <a:noFill/>
          </p:spPr>
          <p:txBody>
            <a:bodyPr wrap="square" rtlCol="0">
              <a:spAutoFit/>
            </a:bodyPr>
            <a:lstStyle/>
            <a:p>
              <a:r>
                <a:rPr lang="es-MX" dirty="0">
                  <a:solidFill>
                    <a:schemeClr val="bg1"/>
                  </a:solidFill>
                  <a:latin typeface="Louis George Cafe" pitchFamily="2" charset="-128"/>
                  <a:ea typeface="Louis George Cafe" pitchFamily="2" charset="-128"/>
                  <a:cs typeface="Louis George Cafe" pitchFamily="2" charset="-128"/>
                </a:rPr>
                <a:t>1</a:t>
              </a:r>
            </a:p>
          </p:txBody>
        </p:sp>
      </p:grpSp>
      <p:sp>
        <p:nvSpPr>
          <p:cNvPr id="171" name="CuadroTexto 170">
            <a:extLst>
              <a:ext uri="{FF2B5EF4-FFF2-40B4-BE49-F238E27FC236}">
                <a16:creationId xmlns:a16="http://schemas.microsoft.com/office/drawing/2014/main" id="{133B73AB-925E-4704-B303-CF0D35594BC5}"/>
              </a:ext>
            </a:extLst>
          </p:cNvPr>
          <p:cNvSpPr txBox="1"/>
          <p:nvPr/>
        </p:nvSpPr>
        <p:spPr>
          <a:xfrm>
            <a:off x="940561" y="1839230"/>
            <a:ext cx="317926" cy="369332"/>
          </a:xfrm>
          <a:prstGeom prst="rect">
            <a:avLst/>
          </a:prstGeom>
          <a:noFill/>
        </p:spPr>
        <p:txBody>
          <a:bodyPr wrap="square" rtlCol="0">
            <a:spAutoFit/>
          </a:bodyPr>
          <a:lstStyle/>
          <a:p>
            <a:r>
              <a:rPr lang="es-MX" dirty="0">
                <a:latin typeface="Louis George Cafe" pitchFamily="2" charset="-128"/>
                <a:ea typeface="Louis George Cafe" pitchFamily="2" charset="-128"/>
                <a:cs typeface="Louis George Cafe" pitchFamily="2" charset="-128"/>
              </a:rPr>
              <a:t>3</a:t>
            </a:r>
          </a:p>
        </p:txBody>
      </p:sp>
      <p:sp>
        <p:nvSpPr>
          <p:cNvPr id="172" name="CuadroTexto 171">
            <a:extLst>
              <a:ext uri="{FF2B5EF4-FFF2-40B4-BE49-F238E27FC236}">
                <a16:creationId xmlns:a16="http://schemas.microsoft.com/office/drawing/2014/main" id="{9B6DD5C2-76A7-45AE-A7D2-7E6015D88730}"/>
              </a:ext>
            </a:extLst>
          </p:cNvPr>
          <p:cNvSpPr txBox="1"/>
          <p:nvPr/>
        </p:nvSpPr>
        <p:spPr>
          <a:xfrm>
            <a:off x="940560" y="2351238"/>
            <a:ext cx="377795" cy="369332"/>
          </a:xfrm>
          <a:prstGeom prst="rect">
            <a:avLst/>
          </a:prstGeom>
          <a:noFill/>
        </p:spPr>
        <p:txBody>
          <a:bodyPr wrap="square" rtlCol="0">
            <a:spAutoFit/>
          </a:bodyPr>
          <a:lstStyle/>
          <a:p>
            <a:r>
              <a:rPr lang="es-MX" dirty="0">
                <a:latin typeface="Louis George Cafe" pitchFamily="2" charset="-128"/>
                <a:ea typeface="Louis George Cafe" pitchFamily="2" charset="-128"/>
                <a:cs typeface="Louis George Cafe" pitchFamily="2" charset="-128"/>
              </a:rPr>
              <a:t>11</a:t>
            </a:r>
          </a:p>
        </p:txBody>
      </p:sp>
      <p:sp>
        <p:nvSpPr>
          <p:cNvPr id="173" name="CuadroTexto 172">
            <a:extLst>
              <a:ext uri="{FF2B5EF4-FFF2-40B4-BE49-F238E27FC236}">
                <a16:creationId xmlns:a16="http://schemas.microsoft.com/office/drawing/2014/main" id="{9D185197-C027-4D2D-83A2-D45A866EA4A6}"/>
              </a:ext>
            </a:extLst>
          </p:cNvPr>
          <p:cNvSpPr txBox="1"/>
          <p:nvPr/>
        </p:nvSpPr>
        <p:spPr>
          <a:xfrm>
            <a:off x="880691" y="4493123"/>
            <a:ext cx="437665" cy="369332"/>
          </a:xfrm>
          <a:prstGeom prst="rect">
            <a:avLst/>
          </a:prstGeom>
          <a:noFill/>
        </p:spPr>
        <p:txBody>
          <a:bodyPr wrap="square" rtlCol="0">
            <a:spAutoFit/>
          </a:bodyPr>
          <a:lstStyle/>
          <a:p>
            <a:r>
              <a:rPr lang="es-MX" dirty="0">
                <a:latin typeface="Louis George Cafe" pitchFamily="2" charset="-128"/>
                <a:ea typeface="Louis George Cafe" pitchFamily="2" charset="-128"/>
                <a:cs typeface="Louis George Cafe" pitchFamily="2" charset="-128"/>
              </a:rPr>
              <a:t>87</a:t>
            </a:r>
          </a:p>
        </p:txBody>
      </p:sp>
      <p:sp>
        <p:nvSpPr>
          <p:cNvPr id="174" name="CuadroTexto 173">
            <a:extLst>
              <a:ext uri="{FF2B5EF4-FFF2-40B4-BE49-F238E27FC236}">
                <a16:creationId xmlns:a16="http://schemas.microsoft.com/office/drawing/2014/main" id="{8F179406-0E76-4AEC-B026-278C10F63698}"/>
              </a:ext>
            </a:extLst>
          </p:cNvPr>
          <p:cNvSpPr txBox="1"/>
          <p:nvPr/>
        </p:nvSpPr>
        <p:spPr>
          <a:xfrm>
            <a:off x="807975" y="3940290"/>
            <a:ext cx="583095" cy="369332"/>
          </a:xfrm>
          <a:prstGeom prst="rect">
            <a:avLst/>
          </a:prstGeom>
          <a:noFill/>
        </p:spPr>
        <p:txBody>
          <a:bodyPr wrap="square" rtlCol="0">
            <a:spAutoFit/>
          </a:bodyPr>
          <a:lstStyle/>
          <a:p>
            <a:pPr algn="ctr"/>
            <a:r>
              <a:rPr lang="es-MX" dirty="0">
                <a:latin typeface="Louis George Cafe" pitchFamily="2" charset="-128"/>
                <a:ea typeface="Louis George Cafe" pitchFamily="2" charset="-128"/>
                <a:cs typeface="Louis George Cafe" pitchFamily="2" charset="-128"/>
              </a:rPr>
              <a:t>55</a:t>
            </a:r>
          </a:p>
        </p:txBody>
      </p:sp>
      <p:sp>
        <p:nvSpPr>
          <p:cNvPr id="175" name="CuadroTexto 174">
            <a:extLst>
              <a:ext uri="{FF2B5EF4-FFF2-40B4-BE49-F238E27FC236}">
                <a16:creationId xmlns:a16="http://schemas.microsoft.com/office/drawing/2014/main" id="{7E2D3219-4201-4598-AE2E-CEB17CB44B73}"/>
              </a:ext>
            </a:extLst>
          </p:cNvPr>
          <p:cNvSpPr txBox="1"/>
          <p:nvPr/>
        </p:nvSpPr>
        <p:spPr>
          <a:xfrm>
            <a:off x="782699" y="3402739"/>
            <a:ext cx="583095" cy="369332"/>
          </a:xfrm>
          <a:prstGeom prst="rect">
            <a:avLst/>
          </a:prstGeom>
          <a:noFill/>
        </p:spPr>
        <p:txBody>
          <a:bodyPr wrap="square" rtlCol="0">
            <a:spAutoFit/>
          </a:bodyPr>
          <a:lstStyle/>
          <a:p>
            <a:pPr algn="ctr"/>
            <a:r>
              <a:rPr lang="es-MX" dirty="0">
                <a:latin typeface="Louis George Cafe" pitchFamily="2" charset="-128"/>
                <a:ea typeface="Louis George Cafe" pitchFamily="2" charset="-128"/>
                <a:cs typeface="Louis George Cafe" pitchFamily="2" charset="-128"/>
              </a:rPr>
              <a:t>37</a:t>
            </a:r>
          </a:p>
        </p:txBody>
      </p:sp>
      <p:sp>
        <p:nvSpPr>
          <p:cNvPr id="176" name="CuadroTexto 175">
            <a:extLst>
              <a:ext uri="{FF2B5EF4-FFF2-40B4-BE49-F238E27FC236}">
                <a16:creationId xmlns:a16="http://schemas.microsoft.com/office/drawing/2014/main" id="{2899442E-530E-43C1-BD63-19F103F4EF33}"/>
              </a:ext>
            </a:extLst>
          </p:cNvPr>
          <p:cNvSpPr txBox="1"/>
          <p:nvPr/>
        </p:nvSpPr>
        <p:spPr>
          <a:xfrm>
            <a:off x="915283" y="2880936"/>
            <a:ext cx="403072" cy="369332"/>
          </a:xfrm>
          <a:prstGeom prst="rect">
            <a:avLst/>
          </a:prstGeom>
          <a:noFill/>
        </p:spPr>
        <p:txBody>
          <a:bodyPr wrap="square" rtlCol="0">
            <a:spAutoFit/>
          </a:bodyPr>
          <a:lstStyle/>
          <a:p>
            <a:r>
              <a:rPr lang="es-MX" dirty="0">
                <a:latin typeface="Louis George Cafe" pitchFamily="2" charset="-128"/>
                <a:ea typeface="Louis George Cafe" pitchFamily="2" charset="-128"/>
                <a:cs typeface="Louis George Cafe" pitchFamily="2" charset="-128"/>
              </a:rPr>
              <a:t>19</a:t>
            </a:r>
          </a:p>
        </p:txBody>
      </p:sp>
      <p:sp>
        <p:nvSpPr>
          <p:cNvPr id="177" name="CuadroTexto 176">
            <a:extLst>
              <a:ext uri="{FF2B5EF4-FFF2-40B4-BE49-F238E27FC236}">
                <a16:creationId xmlns:a16="http://schemas.microsoft.com/office/drawing/2014/main" id="{66BAFC5E-4234-4DEA-B7B0-44251C368C1A}"/>
              </a:ext>
            </a:extLst>
          </p:cNvPr>
          <p:cNvSpPr txBox="1"/>
          <p:nvPr/>
        </p:nvSpPr>
        <p:spPr>
          <a:xfrm>
            <a:off x="10826204" y="1276561"/>
            <a:ext cx="317926" cy="369332"/>
          </a:xfrm>
          <a:prstGeom prst="rect">
            <a:avLst/>
          </a:prstGeom>
          <a:noFill/>
        </p:spPr>
        <p:txBody>
          <a:bodyPr wrap="square" rtlCol="0">
            <a:spAutoFit/>
          </a:bodyPr>
          <a:lstStyle/>
          <a:p>
            <a:r>
              <a:rPr lang="es-MX" dirty="0">
                <a:solidFill>
                  <a:schemeClr val="bg1"/>
                </a:solidFill>
                <a:latin typeface="Louis George Cafe" pitchFamily="2" charset="-128"/>
                <a:ea typeface="Louis George Cafe" pitchFamily="2" charset="-128"/>
                <a:cs typeface="Louis George Cafe" pitchFamily="2" charset="-128"/>
              </a:rPr>
              <a:t>2</a:t>
            </a:r>
          </a:p>
        </p:txBody>
      </p:sp>
      <p:sp>
        <p:nvSpPr>
          <p:cNvPr id="178" name="CuadroTexto 177">
            <a:extLst>
              <a:ext uri="{FF2B5EF4-FFF2-40B4-BE49-F238E27FC236}">
                <a16:creationId xmlns:a16="http://schemas.microsoft.com/office/drawing/2014/main" id="{298A0F48-F4C5-452F-BAD7-50AF48536742}"/>
              </a:ext>
            </a:extLst>
          </p:cNvPr>
          <p:cNvSpPr txBox="1"/>
          <p:nvPr/>
        </p:nvSpPr>
        <p:spPr>
          <a:xfrm>
            <a:off x="10796195" y="1785324"/>
            <a:ext cx="425235" cy="369332"/>
          </a:xfrm>
          <a:prstGeom prst="rect">
            <a:avLst/>
          </a:prstGeom>
          <a:noFill/>
        </p:spPr>
        <p:txBody>
          <a:bodyPr wrap="square" rtlCol="0">
            <a:spAutoFit/>
          </a:bodyPr>
          <a:lstStyle/>
          <a:p>
            <a:r>
              <a:rPr lang="es-MX" dirty="0">
                <a:solidFill>
                  <a:schemeClr val="bg1"/>
                </a:solidFill>
                <a:latin typeface="Louis George Cafe" pitchFamily="2" charset="-128"/>
                <a:ea typeface="Louis George Cafe" pitchFamily="2" charset="-128"/>
                <a:cs typeface="Louis George Cafe" pitchFamily="2" charset="-128"/>
              </a:rPr>
              <a:t>10</a:t>
            </a:r>
          </a:p>
        </p:txBody>
      </p:sp>
      <p:sp>
        <p:nvSpPr>
          <p:cNvPr id="179" name="CuadroTexto 178">
            <a:extLst>
              <a:ext uri="{FF2B5EF4-FFF2-40B4-BE49-F238E27FC236}">
                <a16:creationId xmlns:a16="http://schemas.microsoft.com/office/drawing/2014/main" id="{BCF0F54E-64BC-4FB6-B339-292A97B4403C}"/>
              </a:ext>
            </a:extLst>
          </p:cNvPr>
          <p:cNvSpPr txBox="1"/>
          <p:nvPr/>
        </p:nvSpPr>
        <p:spPr>
          <a:xfrm>
            <a:off x="10772549" y="2321943"/>
            <a:ext cx="425235" cy="369332"/>
          </a:xfrm>
          <a:prstGeom prst="rect">
            <a:avLst/>
          </a:prstGeom>
          <a:noFill/>
        </p:spPr>
        <p:txBody>
          <a:bodyPr wrap="square" rtlCol="0">
            <a:spAutoFit/>
          </a:bodyPr>
          <a:lstStyle/>
          <a:p>
            <a:r>
              <a:rPr lang="es-MX" dirty="0">
                <a:solidFill>
                  <a:schemeClr val="bg1"/>
                </a:solidFill>
                <a:latin typeface="Louis George Cafe" pitchFamily="2" charset="-128"/>
                <a:ea typeface="Louis George Cafe" pitchFamily="2" charset="-128"/>
                <a:cs typeface="Louis George Cafe" pitchFamily="2" charset="-128"/>
              </a:rPr>
              <a:t>18</a:t>
            </a:r>
          </a:p>
        </p:txBody>
      </p:sp>
      <p:sp>
        <p:nvSpPr>
          <p:cNvPr id="180" name="CuadroTexto 179">
            <a:extLst>
              <a:ext uri="{FF2B5EF4-FFF2-40B4-BE49-F238E27FC236}">
                <a16:creationId xmlns:a16="http://schemas.microsoft.com/office/drawing/2014/main" id="{B1839636-35DC-444B-B324-771CD06ABF23}"/>
              </a:ext>
            </a:extLst>
          </p:cNvPr>
          <p:cNvSpPr txBox="1"/>
          <p:nvPr/>
        </p:nvSpPr>
        <p:spPr>
          <a:xfrm>
            <a:off x="10690461" y="2868089"/>
            <a:ext cx="583095" cy="369332"/>
          </a:xfrm>
          <a:prstGeom prst="rect">
            <a:avLst/>
          </a:prstGeom>
          <a:noFill/>
        </p:spPr>
        <p:txBody>
          <a:bodyPr wrap="square" rtlCol="0">
            <a:spAutoFit/>
          </a:bodyPr>
          <a:lstStyle/>
          <a:p>
            <a:pPr algn="ctr"/>
            <a:r>
              <a:rPr lang="es-MX" dirty="0">
                <a:solidFill>
                  <a:schemeClr val="bg1"/>
                </a:solidFill>
                <a:latin typeface="Louis George Cafe" pitchFamily="2" charset="-128"/>
                <a:ea typeface="Louis George Cafe" pitchFamily="2" charset="-128"/>
                <a:cs typeface="Louis George Cafe" pitchFamily="2" charset="-128"/>
              </a:rPr>
              <a:t>36</a:t>
            </a:r>
          </a:p>
        </p:txBody>
      </p:sp>
      <p:sp>
        <p:nvSpPr>
          <p:cNvPr id="182" name="CuadroTexto 181">
            <a:extLst>
              <a:ext uri="{FF2B5EF4-FFF2-40B4-BE49-F238E27FC236}">
                <a16:creationId xmlns:a16="http://schemas.microsoft.com/office/drawing/2014/main" id="{0CDB3109-1E41-4F74-B221-255E48483FC5}"/>
              </a:ext>
            </a:extLst>
          </p:cNvPr>
          <p:cNvSpPr txBox="1"/>
          <p:nvPr/>
        </p:nvSpPr>
        <p:spPr>
          <a:xfrm>
            <a:off x="10690460" y="3402999"/>
            <a:ext cx="583095" cy="369332"/>
          </a:xfrm>
          <a:prstGeom prst="rect">
            <a:avLst/>
          </a:prstGeom>
          <a:noFill/>
        </p:spPr>
        <p:txBody>
          <a:bodyPr wrap="square" rtlCol="0">
            <a:spAutoFit/>
          </a:bodyPr>
          <a:lstStyle/>
          <a:p>
            <a:pPr algn="ctr"/>
            <a:r>
              <a:rPr lang="es-MX" dirty="0">
                <a:solidFill>
                  <a:schemeClr val="bg1"/>
                </a:solidFill>
                <a:latin typeface="Louis George Cafe" pitchFamily="2" charset="-128"/>
                <a:ea typeface="Louis George Cafe" pitchFamily="2" charset="-128"/>
                <a:cs typeface="Louis George Cafe" pitchFamily="2" charset="-128"/>
              </a:rPr>
              <a:t>54</a:t>
            </a:r>
          </a:p>
        </p:txBody>
      </p:sp>
      <p:sp>
        <p:nvSpPr>
          <p:cNvPr id="183" name="CuadroTexto 182">
            <a:extLst>
              <a:ext uri="{FF2B5EF4-FFF2-40B4-BE49-F238E27FC236}">
                <a16:creationId xmlns:a16="http://schemas.microsoft.com/office/drawing/2014/main" id="{0A7EA2D1-5C92-46DE-8952-717669632FE9}"/>
              </a:ext>
            </a:extLst>
          </p:cNvPr>
          <p:cNvSpPr txBox="1"/>
          <p:nvPr/>
        </p:nvSpPr>
        <p:spPr>
          <a:xfrm>
            <a:off x="10690460" y="3924357"/>
            <a:ext cx="583095" cy="369332"/>
          </a:xfrm>
          <a:prstGeom prst="rect">
            <a:avLst/>
          </a:prstGeom>
          <a:noFill/>
        </p:spPr>
        <p:txBody>
          <a:bodyPr wrap="square" rtlCol="0">
            <a:spAutoFit/>
          </a:bodyPr>
          <a:lstStyle/>
          <a:p>
            <a:pPr algn="ctr"/>
            <a:r>
              <a:rPr lang="es-MX" dirty="0">
                <a:solidFill>
                  <a:schemeClr val="bg1"/>
                </a:solidFill>
                <a:latin typeface="Louis George Cafe" pitchFamily="2" charset="-128"/>
                <a:ea typeface="Louis George Cafe" pitchFamily="2" charset="-128"/>
                <a:cs typeface="Louis George Cafe" pitchFamily="2" charset="-128"/>
              </a:rPr>
              <a:t>86</a:t>
            </a:r>
          </a:p>
        </p:txBody>
      </p:sp>
      <p:sp>
        <p:nvSpPr>
          <p:cNvPr id="184" name="CuadroTexto 183">
            <a:extLst>
              <a:ext uri="{FF2B5EF4-FFF2-40B4-BE49-F238E27FC236}">
                <a16:creationId xmlns:a16="http://schemas.microsoft.com/office/drawing/2014/main" id="{AC54F5E9-3846-45D9-A508-6DFCF30E36FE}"/>
              </a:ext>
            </a:extLst>
          </p:cNvPr>
          <p:cNvSpPr txBox="1"/>
          <p:nvPr/>
        </p:nvSpPr>
        <p:spPr>
          <a:xfrm>
            <a:off x="10686277" y="4479735"/>
            <a:ext cx="583095" cy="369332"/>
          </a:xfrm>
          <a:prstGeom prst="rect">
            <a:avLst/>
          </a:prstGeom>
          <a:noFill/>
        </p:spPr>
        <p:txBody>
          <a:bodyPr wrap="square" rtlCol="0">
            <a:spAutoFit/>
          </a:bodyPr>
          <a:lstStyle/>
          <a:p>
            <a:pPr algn="ctr"/>
            <a:r>
              <a:rPr lang="es-MX" dirty="0">
                <a:solidFill>
                  <a:srgbClr val="FF7575"/>
                </a:solidFill>
                <a:latin typeface="Louis George Cafe" pitchFamily="2" charset="-128"/>
                <a:ea typeface="Louis George Cafe" pitchFamily="2" charset="-128"/>
                <a:cs typeface="Louis George Cafe" pitchFamily="2" charset="-128"/>
              </a:rPr>
              <a:t>118</a:t>
            </a:r>
          </a:p>
        </p:txBody>
      </p:sp>
      <p:graphicFrame>
        <p:nvGraphicFramePr>
          <p:cNvPr id="189" name="Tabla 188">
            <a:extLst>
              <a:ext uri="{FF2B5EF4-FFF2-40B4-BE49-F238E27FC236}">
                <a16:creationId xmlns:a16="http://schemas.microsoft.com/office/drawing/2014/main" id="{F9182DE6-C0F4-47DC-B5E9-9857D2BB107E}"/>
              </a:ext>
            </a:extLst>
          </p:cNvPr>
          <p:cNvGraphicFramePr>
            <a:graphicFrameLocks noGrp="1"/>
          </p:cNvGraphicFramePr>
          <p:nvPr/>
        </p:nvGraphicFramePr>
        <p:xfrm>
          <a:off x="2164965" y="1200936"/>
          <a:ext cx="5216938" cy="1645920"/>
        </p:xfrm>
        <a:graphic>
          <a:graphicData uri="http://schemas.openxmlformats.org/drawingml/2006/table">
            <a:tbl>
              <a:tblPr firstRow="1" bandRow="1">
                <a:tableStyleId>{5940675A-B579-460E-94D1-54222C63F5DA}</a:tableStyleId>
              </a:tblPr>
              <a:tblGrid>
                <a:gridCol w="226823">
                  <a:extLst>
                    <a:ext uri="{9D8B030D-6E8A-4147-A177-3AD203B41FA5}">
                      <a16:colId xmlns:a16="http://schemas.microsoft.com/office/drawing/2014/main" val="606907903"/>
                    </a:ext>
                  </a:extLst>
                </a:gridCol>
                <a:gridCol w="2381646">
                  <a:extLst>
                    <a:ext uri="{9D8B030D-6E8A-4147-A177-3AD203B41FA5}">
                      <a16:colId xmlns:a16="http://schemas.microsoft.com/office/drawing/2014/main" val="297542817"/>
                    </a:ext>
                  </a:extLst>
                </a:gridCol>
                <a:gridCol w="246670">
                  <a:extLst>
                    <a:ext uri="{9D8B030D-6E8A-4147-A177-3AD203B41FA5}">
                      <a16:colId xmlns:a16="http://schemas.microsoft.com/office/drawing/2014/main" val="222220601"/>
                    </a:ext>
                  </a:extLst>
                </a:gridCol>
                <a:gridCol w="2361799">
                  <a:extLst>
                    <a:ext uri="{9D8B030D-6E8A-4147-A177-3AD203B41FA5}">
                      <a16:colId xmlns:a16="http://schemas.microsoft.com/office/drawing/2014/main" val="3519409650"/>
                    </a:ext>
                  </a:extLst>
                </a:gridCol>
              </a:tblGrid>
              <a:tr h="249432">
                <a:tc>
                  <a:txBody>
                    <a:bodyPr/>
                    <a:lstStyle/>
                    <a:p>
                      <a:endParaRPr lang="es-MX" sz="1200" dirty="0">
                        <a:latin typeface="Louis George Cafe Light" pitchFamily="2" charset="-128"/>
                        <a:ea typeface="Louis George Cafe Light" pitchFamily="2" charset="-128"/>
                        <a:cs typeface="Louis George Cafe Light" pitchFamily="2"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r>
                        <a:rPr lang="es-MX" sz="1200" dirty="0">
                          <a:latin typeface="Louis George Cafe Light" pitchFamily="2" charset="-128"/>
                          <a:ea typeface="Louis George Cafe Light" pitchFamily="2" charset="-128"/>
                          <a:cs typeface="Louis George Cafe Light" pitchFamily="2" charset="-128"/>
                        </a:rPr>
                        <a:t>No metales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s-MX" sz="1200" dirty="0">
                        <a:latin typeface="Louis George Cafe Light" pitchFamily="2" charset="-128"/>
                        <a:ea typeface="Louis George Cafe Light" pitchFamily="2" charset="-128"/>
                        <a:cs typeface="Louis George Cafe Light" pitchFamily="2"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E81FF"/>
                    </a:solidFill>
                  </a:tcPr>
                </a:tc>
                <a:tc>
                  <a:txBody>
                    <a:bodyPr/>
                    <a:lstStyle/>
                    <a:p>
                      <a:r>
                        <a:rPr lang="es-MX" sz="1200" dirty="0">
                          <a:latin typeface="Louis George Cafe Light" pitchFamily="2" charset="-128"/>
                          <a:ea typeface="Louis George Cafe Light" pitchFamily="2" charset="-128"/>
                          <a:cs typeface="Louis George Cafe Light" pitchFamily="2" charset="-128"/>
                        </a:rPr>
                        <a:t>Halógenos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75459202"/>
                  </a:ext>
                </a:extLst>
              </a:tr>
              <a:tr h="249432">
                <a:tc>
                  <a:txBody>
                    <a:bodyPr/>
                    <a:lstStyle/>
                    <a:p>
                      <a:endParaRPr lang="es-MX" sz="1200" dirty="0">
                        <a:latin typeface="Louis George Cafe Light" pitchFamily="2" charset="-128"/>
                        <a:ea typeface="Louis George Cafe Light" pitchFamily="2" charset="-128"/>
                        <a:cs typeface="Louis George Cafe Light" pitchFamily="2"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CFF"/>
                    </a:solidFill>
                  </a:tcPr>
                </a:tc>
                <a:tc>
                  <a:txBody>
                    <a:bodyPr/>
                    <a:lstStyle/>
                    <a:p>
                      <a:r>
                        <a:rPr lang="es-MX" sz="1200" dirty="0">
                          <a:latin typeface="Louis George Cafe Light" pitchFamily="2" charset="-128"/>
                          <a:ea typeface="Louis George Cafe Light" pitchFamily="2" charset="-128"/>
                          <a:cs typeface="Louis George Cafe Light" pitchFamily="2" charset="-128"/>
                        </a:rPr>
                        <a:t>Metales alcalinos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s-MX" sz="1200" dirty="0">
                        <a:latin typeface="Louis George Cafe Light" pitchFamily="2" charset="-128"/>
                        <a:ea typeface="Louis George Cafe Light" pitchFamily="2" charset="-128"/>
                        <a:cs typeface="Louis George Cafe Light" pitchFamily="2"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7575"/>
                    </a:solidFill>
                  </a:tcPr>
                </a:tc>
                <a:tc>
                  <a:txBody>
                    <a:bodyPr/>
                    <a:lstStyle/>
                    <a:p>
                      <a:r>
                        <a:rPr lang="es-MX" sz="1200" dirty="0">
                          <a:latin typeface="Louis George Cafe Light" pitchFamily="2" charset="-128"/>
                          <a:ea typeface="Louis George Cafe Light" pitchFamily="2" charset="-128"/>
                          <a:cs typeface="Louis George Cafe Light" pitchFamily="2" charset="-128"/>
                        </a:rPr>
                        <a:t>Gases nobles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18795954"/>
                  </a:ext>
                </a:extLst>
              </a:tr>
              <a:tr h="249432">
                <a:tc>
                  <a:txBody>
                    <a:bodyPr/>
                    <a:lstStyle/>
                    <a:p>
                      <a:endParaRPr lang="es-MX" sz="1200" dirty="0">
                        <a:latin typeface="Louis George Cafe Light" pitchFamily="2" charset="-128"/>
                        <a:ea typeface="Louis George Cafe Light" pitchFamily="2" charset="-128"/>
                        <a:cs typeface="Louis George Cafe Light" pitchFamily="2"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tc>
                  <a:txBody>
                    <a:bodyPr/>
                    <a:lstStyle/>
                    <a:p>
                      <a:r>
                        <a:rPr lang="es-MX" sz="1200" dirty="0">
                          <a:latin typeface="Louis George Cafe Light" pitchFamily="2" charset="-128"/>
                          <a:ea typeface="Louis George Cafe Light" pitchFamily="2" charset="-128"/>
                          <a:cs typeface="Louis George Cafe Light" pitchFamily="2" charset="-128"/>
                        </a:rPr>
                        <a:t>Metales alcalino térreos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s-MX" sz="1200" dirty="0">
                        <a:latin typeface="Louis George Cafe Light" pitchFamily="2" charset="-128"/>
                        <a:ea typeface="Louis George Cafe Light" pitchFamily="2" charset="-128"/>
                        <a:cs typeface="Louis George Cafe Light" pitchFamily="2"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60000"/>
                        <a:lumOff val="40000"/>
                      </a:schemeClr>
                    </a:solidFill>
                  </a:tcPr>
                </a:tc>
                <a:tc>
                  <a:txBody>
                    <a:bodyPr/>
                    <a:lstStyle/>
                    <a:p>
                      <a:r>
                        <a:rPr lang="es-MX" sz="1200" dirty="0">
                          <a:latin typeface="Louis George Cafe Light" pitchFamily="2" charset="-128"/>
                          <a:ea typeface="Louis George Cafe Light" pitchFamily="2" charset="-128"/>
                          <a:cs typeface="Louis George Cafe Light" pitchFamily="2" charset="-128"/>
                        </a:rPr>
                        <a:t>Lantánidos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0924082"/>
                  </a:ext>
                </a:extLst>
              </a:tr>
              <a:tr h="249432">
                <a:tc>
                  <a:txBody>
                    <a:bodyPr/>
                    <a:lstStyle/>
                    <a:p>
                      <a:endParaRPr lang="es-MX" sz="1200" dirty="0">
                        <a:latin typeface="Louis George Cafe Light" pitchFamily="2" charset="-128"/>
                        <a:ea typeface="Louis George Cafe Light" pitchFamily="2" charset="-128"/>
                        <a:cs typeface="Louis George Cafe Light" pitchFamily="2"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r>
                        <a:rPr lang="es-MX" sz="1200" dirty="0">
                          <a:latin typeface="Louis George Cafe Light" pitchFamily="2" charset="-128"/>
                          <a:ea typeface="Louis George Cafe Light" pitchFamily="2" charset="-128"/>
                          <a:cs typeface="Louis George Cafe Light" pitchFamily="2" charset="-128"/>
                        </a:rPr>
                        <a:t>Metales de transición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s-MX" sz="1200" dirty="0">
                        <a:latin typeface="Louis George Cafe Light" pitchFamily="2" charset="-128"/>
                        <a:ea typeface="Louis George Cafe Light" pitchFamily="2" charset="-128"/>
                        <a:cs typeface="Louis George Cafe Light" pitchFamily="2"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r>
                        <a:rPr lang="es-MX" sz="1200" dirty="0">
                          <a:latin typeface="Louis George Cafe Light" pitchFamily="2" charset="-128"/>
                          <a:ea typeface="Louis George Cafe Light" pitchFamily="2" charset="-128"/>
                          <a:cs typeface="Louis George Cafe Light" pitchFamily="2" charset="-128"/>
                        </a:rPr>
                        <a:t>Actínidos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91298808"/>
                  </a:ext>
                </a:extLst>
              </a:tr>
              <a:tr h="249432">
                <a:tc>
                  <a:txBody>
                    <a:bodyPr/>
                    <a:lstStyle/>
                    <a:p>
                      <a:endParaRPr lang="es-MX" sz="1200" dirty="0">
                        <a:latin typeface="Louis George Cafe Light" pitchFamily="2" charset="-128"/>
                        <a:ea typeface="Louis George Cafe Light" pitchFamily="2" charset="-128"/>
                        <a:cs typeface="Louis George Cafe Light" pitchFamily="2"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60000"/>
                        <a:lumOff val="40000"/>
                      </a:schemeClr>
                    </a:solidFill>
                  </a:tcPr>
                </a:tc>
                <a:tc>
                  <a:txBody>
                    <a:bodyPr/>
                    <a:lstStyle/>
                    <a:p>
                      <a:r>
                        <a:rPr lang="es-MX" sz="1200" dirty="0">
                          <a:latin typeface="Louis George Cafe Light" pitchFamily="2" charset="-128"/>
                          <a:ea typeface="Louis George Cafe Light" pitchFamily="2" charset="-128"/>
                          <a:cs typeface="Louis George Cafe Light" pitchFamily="2" charset="-128"/>
                        </a:rPr>
                        <a:t>Otros metales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s-MX" sz="1200" dirty="0">
                        <a:latin typeface="Louis George Cafe Light" pitchFamily="2" charset="-128"/>
                        <a:ea typeface="Louis George Cafe Light" pitchFamily="2" charset="-128"/>
                        <a:cs typeface="Louis George Cafe Light" pitchFamily="2"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5F5F5F"/>
                    </a:solidFill>
                  </a:tcPr>
                </a:tc>
                <a:tc>
                  <a:txBody>
                    <a:bodyPr/>
                    <a:lstStyle/>
                    <a:p>
                      <a:r>
                        <a:rPr lang="es-MX" sz="1200" dirty="0">
                          <a:latin typeface="Louis George Cafe Light" pitchFamily="2" charset="-128"/>
                          <a:ea typeface="Louis George Cafe Light" pitchFamily="2" charset="-128"/>
                          <a:cs typeface="Louis George Cafe Light" pitchFamily="2" charset="-128"/>
                        </a:rPr>
                        <a:t>Propiedades desconocidas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15587222"/>
                  </a:ext>
                </a:extLst>
              </a:tr>
              <a:tr h="249432">
                <a:tc>
                  <a:txBody>
                    <a:bodyPr/>
                    <a:lstStyle/>
                    <a:p>
                      <a:endParaRPr lang="es-MX" sz="1200" dirty="0">
                        <a:latin typeface="Louis George Cafe Light" pitchFamily="2" charset="-128"/>
                        <a:ea typeface="Louis George Cafe Light" pitchFamily="2" charset="-128"/>
                        <a:cs typeface="Louis George Cafe Light" pitchFamily="2"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9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200" dirty="0">
                          <a:latin typeface="Louis George Cafe Light" pitchFamily="2" charset="-128"/>
                          <a:ea typeface="Louis George Cafe Light" pitchFamily="2" charset="-128"/>
                          <a:cs typeface="Louis George Cafe Light" pitchFamily="2" charset="-128"/>
                        </a:rPr>
                        <a:t>Metaloides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s-MX" sz="1200">
                        <a:latin typeface="Louis George Cafe Light" pitchFamily="2" charset="-128"/>
                        <a:ea typeface="Louis George Cafe Light" pitchFamily="2" charset="-128"/>
                        <a:cs typeface="Louis George Cafe Light" pitchFamily="2"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s-MX" sz="1200" dirty="0">
                        <a:latin typeface="Louis George Cafe Light" pitchFamily="2" charset="-128"/>
                        <a:ea typeface="Louis George Cafe Light" pitchFamily="2" charset="-128"/>
                        <a:cs typeface="Louis George Cafe Light" pitchFamily="2"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67679997"/>
                  </a:ext>
                </a:extLst>
              </a:tr>
            </a:tbl>
          </a:graphicData>
        </a:graphic>
      </p:graphicFrame>
      <p:graphicFrame>
        <p:nvGraphicFramePr>
          <p:cNvPr id="191" name="Tabla 190">
            <a:extLst>
              <a:ext uri="{FF2B5EF4-FFF2-40B4-BE49-F238E27FC236}">
                <a16:creationId xmlns:a16="http://schemas.microsoft.com/office/drawing/2014/main" id="{3E085598-7514-4BC3-96CF-02AD6B04859A}"/>
              </a:ext>
            </a:extLst>
          </p:cNvPr>
          <p:cNvGraphicFramePr>
            <a:graphicFrameLocks noGrp="1"/>
          </p:cNvGraphicFramePr>
          <p:nvPr/>
        </p:nvGraphicFramePr>
        <p:xfrm>
          <a:off x="407841" y="5272665"/>
          <a:ext cx="1832387" cy="1177832"/>
        </p:xfrm>
        <a:graphic>
          <a:graphicData uri="http://schemas.openxmlformats.org/drawingml/2006/table">
            <a:tbl>
              <a:tblPr firstRow="1" bandRow="1">
                <a:tableStyleId>{5940675A-B579-460E-94D1-54222C63F5DA}</a:tableStyleId>
              </a:tblPr>
              <a:tblGrid>
                <a:gridCol w="234829">
                  <a:extLst>
                    <a:ext uri="{9D8B030D-6E8A-4147-A177-3AD203B41FA5}">
                      <a16:colId xmlns:a16="http://schemas.microsoft.com/office/drawing/2014/main" val="900329146"/>
                    </a:ext>
                  </a:extLst>
                </a:gridCol>
                <a:gridCol w="1597558">
                  <a:extLst>
                    <a:ext uri="{9D8B030D-6E8A-4147-A177-3AD203B41FA5}">
                      <a16:colId xmlns:a16="http://schemas.microsoft.com/office/drawing/2014/main" val="4122314030"/>
                    </a:ext>
                  </a:extLst>
                </a:gridCol>
              </a:tblGrid>
              <a:tr h="294458">
                <a:tc>
                  <a:txBody>
                    <a:bodyPr/>
                    <a:lstStyle/>
                    <a:p>
                      <a:r>
                        <a:rPr lang="es-MX" sz="1200" dirty="0">
                          <a:solidFill>
                            <a:schemeClr val="bg1"/>
                          </a:solidFill>
                        </a:rPr>
                        <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r>
                        <a:rPr lang="es-MX" sz="1200" dirty="0"/>
                        <a:t>Gas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2313812"/>
                  </a:ext>
                </a:extLst>
              </a:tr>
              <a:tr h="294458">
                <a:tc>
                  <a:txBody>
                    <a:bodyPr/>
                    <a:lstStyle/>
                    <a:p>
                      <a:r>
                        <a:rPr lang="es-MX" sz="1200" dirty="0">
                          <a:solidFill>
                            <a:schemeClr val="accent5">
                              <a:lumMod val="75000"/>
                            </a:schemeClr>
                          </a:solidFill>
                        </a:rPr>
                        <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r>
                        <a:rPr lang="es-MX" sz="1200" dirty="0"/>
                        <a:t>Líquido</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96513163"/>
                  </a:ext>
                </a:extLst>
              </a:tr>
              <a:tr h="294458">
                <a:tc>
                  <a:txBody>
                    <a:bodyPr/>
                    <a:lstStyle/>
                    <a:p>
                      <a:r>
                        <a:rPr lang="es-MX" sz="1200" dirty="0"/>
                        <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r>
                        <a:rPr lang="es-MX" sz="1200" dirty="0"/>
                        <a:t>Solido</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42583491"/>
                  </a:ext>
                </a:extLst>
              </a:tr>
              <a:tr h="294458">
                <a:tc>
                  <a:txBody>
                    <a:bodyPr/>
                    <a:lstStyle/>
                    <a:p>
                      <a:r>
                        <a:rPr lang="es-MX" sz="1200" dirty="0">
                          <a:solidFill>
                            <a:srgbClr val="FF7575"/>
                          </a:solidFill>
                        </a:rPr>
                        <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r>
                        <a:rPr lang="es-MX" sz="1200" dirty="0"/>
                        <a:t>Artificial/desconocido</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36974532"/>
                  </a:ext>
                </a:extLst>
              </a:tr>
            </a:tbl>
          </a:graphicData>
        </a:graphic>
      </p:graphicFrame>
      <p:sp>
        <p:nvSpPr>
          <p:cNvPr id="192" name="CuadroTexto 191">
            <a:extLst>
              <a:ext uri="{FF2B5EF4-FFF2-40B4-BE49-F238E27FC236}">
                <a16:creationId xmlns:a16="http://schemas.microsoft.com/office/drawing/2014/main" id="{67174F37-39BB-4509-A4A8-D34D6B3ED72E}"/>
              </a:ext>
            </a:extLst>
          </p:cNvPr>
          <p:cNvSpPr txBox="1"/>
          <p:nvPr/>
        </p:nvSpPr>
        <p:spPr>
          <a:xfrm>
            <a:off x="13420785" y="124918"/>
            <a:ext cx="6573791" cy="6555641"/>
          </a:xfrm>
          <a:prstGeom prst="rect">
            <a:avLst/>
          </a:prstGeom>
          <a:noFill/>
        </p:spPr>
        <p:txBody>
          <a:bodyPr wrap="square" rtlCol="0">
            <a:spAutoFit/>
          </a:bodyPr>
          <a:lstStyle/>
          <a:p>
            <a:endParaRPr lang="es-MX" sz="2000" dirty="0">
              <a:latin typeface="Louis George Cafe Light" pitchFamily="2" charset="-128"/>
              <a:ea typeface="Louis George Cafe Light" pitchFamily="2" charset="-128"/>
              <a:cs typeface="Louis George Cafe Light" pitchFamily="2" charset="-128"/>
            </a:endParaRPr>
          </a:p>
          <a:p>
            <a:pPr lvl="4"/>
            <a:r>
              <a:rPr lang="es-MX" sz="2000" dirty="0">
                <a:latin typeface="Louis George Cafe Light" pitchFamily="2" charset="-128"/>
                <a:ea typeface="Louis George Cafe Light" pitchFamily="2" charset="-128"/>
                <a:cs typeface="Louis George Cafe Light" pitchFamily="2" charset="-128"/>
              </a:rPr>
              <a:t>Al principio se pensaba que los elementos de toda materia se resumían al agua, tierra, fuego y aire. Sin embargo, al cabo del tiempo y gracias a la mejora de las técnicas de experimentación física y química, nos dimos cuenta de que la materia es en realidad más compleja de lo que parece.</a:t>
            </a:r>
          </a:p>
          <a:p>
            <a:r>
              <a:rPr lang="es-MX" sz="2000" dirty="0">
                <a:latin typeface="Louis George Cafe Light" pitchFamily="2" charset="-128"/>
                <a:ea typeface="Louis George Cafe Light" pitchFamily="2" charset="-128"/>
                <a:cs typeface="Louis George Cafe Light" pitchFamily="2" charset="-128"/>
              </a:rPr>
              <a:t> En 1869, </a:t>
            </a:r>
            <a:r>
              <a:rPr lang="es-MX" sz="2000" dirty="0" err="1">
                <a:latin typeface="Louis George Cafe Light" pitchFamily="2" charset="-128"/>
                <a:ea typeface="Louis George Cafe Light" pitchFamily="2" charset="-128"/>
                <a:cs typeface="Louis George Cafe Light" pitchFamily="2" charset="-128"/>
              </a:rPr>
              <a:t>Mendeleïev</a:t>
            </a:r>
            <a:r>
              <a:rPr lang="es-MX" sz="2000" dirty="0">
                <a:latin typeface="Louis George Cafe Light" pitchFamily="2" charset="-128"/>
                <a:ea typeface="Louis George Cafe Light" pitchFamily="2" charset="-128"/>
                <a:cs typeface="Louis George Cafe Light" pitchFamily="2" charset="-128"/>
              </a:rPr>
              <a:t>, químico ruso, presenta una primera versión de su tabla periódica en 1869. Esta tabla fue la primera presentación coherente de las semejanzas de los elementos. Él se dio cuenta de que clasificando los elementos según sus masas atómicas crecientes se veía aparecer una periodicidad en lo que concierne a ciertas propiedades de los elementos. La primera tabla contenía 63 elementos. Esta tabla fue diseñada de manera que hiciera aparecer la periodicidad de los elementos. De esta manera los elementos son clasificados verticalmente. Las agrupaciones horizontales se suceden representando los elementos de la misma “familia”.</a:t>
            </a:r>
          </a:p>
        </p:txBody>
      </p:sp>
      <p:pic>
        <p:nvPicPr>
          <p:cNvPr id="193" name="Picture 2" descr="Biografia de Dmitri Ivanovich Mendeléiev">
            <a:extLst>
              <a:ext uri="{FF2B5EF4-FFF2-40B4-BE49-F238E27FC236}">
                <a16:creationId xmlns:a16="http://schemas.microsoft.com/office/drawing/2014/main" id="{BDFE596F-DA2E-4BAB-BE74-57F6C1B0DA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23623" y="484274"/>
            <a:ext cx="2292430" cy="2097330"/>
          </a:xfrm>
          <a:prstGeom prst="rect">
            <a:avLst/>
          </a:prstGeom>
          <a:noFill/>
          <a:extLst>
            <a:ext uri="{909E8E84-426E-40DD-AFC4-6F175D3DCCD1}">
              <a14:hiddenFill xmlns:a14="http://schemas.microsoft.com/office/drawing/2010/main">
                <a:solidFill>
                  <a:srgbClr val="FFFFFF"/>
                </a:solidFill>
              </a14:hiddenFill>
            </a:ext>
          </a:extLst>
        </p:spPr>
      </p:pic>
      <p:grpSp>
        <p:nvGrpSpPr>
          <p:cNvPr id="148" name="Grupo 147">
            <a:extLst>
              <a:ext uri="{FF2B5EF4-FFF2-40B4-BE49-F238E27FC236}">
                <a16:creationId xmlns:a16="http://schemas.microsoft.com/office/drawing/2014/main" id="{F3CD402F-6BAF-4EDF-8F80-5449A095F333}"/>
              </a:ext>
            </a:extLst>
          </p:cNvPr>
          <p:cNvGrpSpPr/>
          <p:nvPr/>
        </p:nvGrpSpPr>
        <p:grpSpPr>
          <a:xfrm>
            <a:off x="149132" y="1266886"/>
            <a:ext cx="6960430" cy="4005779"/>
            <a:chOff x="149132" y="1266886"/>
            <a:chExt cx="6960430" cy="4005779"/>
          </a:xfrm>
        </p:grpSpPr>
        <p:sp>
          <p:nvSpPr>
            <p:cNvPr id="157" name="Flecha: hacia arriba 156">
              <a:extLst>
                <a:ext uri="{FF2B5EF4-FFF2-40B4-BE49-F238E27FC236}">
                  <a16:creationId xmlns:a16="http://schemas.microsoft.com/office/drawing/2014/main" id="{F566E81E-DE4D-4BA4-ACA3-A89997EEDCF5}"/>
                </a:ext>
              </a:extLst>
            </p:cNvPr>
            <p:cNvSpPr/>
            <p:nvPr/>
          </p:nvSpPr>
          <p:spPr>
            <a:xfrm flipH="1">
              <a:off x="149132" y="1266886"/>
              <a:ext cx="125408" cy="3809197"/>
            </a:xfrm>
            <a:prstGeom prst="upArrow">
              <a:avLst/>
            </a:prstGeom>
            <a:solidFill>
              <a:srgbClr val="CC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1" name="Flecha: hacia arriba 180">
              <a:extLst>
                <a:ext uri="{FF2B5EF4-FFF2-40B4-BE49-F238E27FC236}">
                  <a16:creationId xmlns:a16="http://schemas.microsoft.com/office/drawing/2014/main" id="{2D9366CC-F47F-40C0-BA76-6005B4D4A23C}"/>
                </a:ext>
              </a:extLst>
            </p:cNvPr>
            <p:cNvSpPr/>
            <p:nvPr/>
          </p:nvSpPr>
          <p:spPr>
            <a:xfrm rot="5400000">
              <a:off x="5258627" y="3421730"/>
              <a:ext cx="57717" cy="3644153"/>
            </a:xfrm>
            <a:prstGeom prst="upArrow">
              <a:avLst/>
            </a:prstGeom>
            <a:solidFill>
              <a:srgbClr val="CC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Tree>
    <p:extLst>
      <p:ext uri="{BB962C8B-B14F-4D97-AF65-F5344CB8AC3E}">
        <p14:creationId xmlns:p14="http://schemas.microsoft.com/office/powerpoint/2010/main" val="28106038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Diagrama de flujo: proceso 119">
            <a:extLst>
              <a:ext uri="{FF2B5EF4-FFF2-40B4-BE49-F238E27FC236}">
                <a16:creationId xmlns:a16="http://schemas.microsoft.com/office/drawing/2014/main" id="{35202973-3BB8-4A5B-8C34-EFABBE1B132C}"/>
              </a:ext>
            </a:extLst>
          </p:cNvPr>
          <p:cNvSpPr/>
          <p:nvPr/>
        </p:nvSpPr>
        <p:spPr>
          <a:xfrm>
            <a:off x="8202690" y="1858283"/>
            <a:ext cx="583095" cy="540026"/>
          </a:xfrm>
          <a:prstGeom prst="flowChartProcess">
            <a:avLst/>
          </a:prstGeom>
          <a:solidFill>
            <a:schemeClr val="accent1">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C</a:t>
            </a:r>
          </a:p>
        </p:txBody>
      </p:sp>
      <p:sp>
        <p:nvSpPr>
          <p:cNvPr id="2" name="Título 1">
            <a:extLst>
              <a:ext uri="{FF2B5EF4-FFF2-40B4-BE49-F238E27FC236}">
                <a16:creationId xmlns:a16="http://schemas.microsoft.com/office/drawing/2014/main" id="{D7811976-FDC7-4F1D-BC82-C422FCA54184}"/>
              </a:ext>
            </a:extLst>
          </p:cNvPr>
          <p:cNvSpPr>
            <a:spLocks noGrp="1"/>
          </p:cNvSpPr>
          <p:nvPr>
            <p:ph type="ctrTitle"/>
          </p:nvPr>
        </p:nvSpPr>
        <p:spPr>
          <a:xfrm>
            <a:off x="622853" y="407503"/>
            <a:ext cx="9925878" cy="745435"/>
          </a:xfrm>
        </p:spPr>
        <p:txBody>
          <a:bodyPr>
            <a:noAutofit/>
          </a:bodyPr>
          <a:lstStyle/>
          <a:p>
            <a:r>
              <a:rPr lang="es-MX" sz="5400" dirty="0">
                <a:latin typeface="Louis George Cafe Light" pitchFamily="2" charset="-128"/>
                <a:ea typeface="Louis George Cafe Light" pitchFamily="2" charset="-128"/>
                <a:cs typeface="Louis George Cafe Light" pitchFamily="2" charset="-128"/>
              </a:rPr>
              <a:t>Tabla periódica de los elementos</a:t>
            </a:r>
          </a:p>
        </p:txBody>
      </p:sp>
      <p:sp>
        <p:nvSpPr>
          <p:cNvPr id="3" name="Triángulo isósceles 2">
            <a:extLst>
              <a:ext uri="{FF2B5EF4-FFF2-40B4-BE49-F238E27FC236}">
                <a16:creationId xmlns:a16="http://schemas.microsoft.com/office/drawing/2014/main" id="{A0201ADA-DD47-4974-80D4-104D209FB974}"/>
              </a:ext>
            </a:extLst>
          </p:cNvPr>
          <p:cNvSpPr/>
          <p:nvPr/>
        </p:nvSpPr>
        <p:spPr>
          <a:xfrm rot="5563885">
            <a:off x="10402957" y="594690"/>
            <a:ext cx="397565" cy="371060"/>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Diagrama de flujo: proceso 5">
            <a:extLst>
              <a:ext uri="{FF2B5EF4-FFF2-40B4-BE49-F238E27FC236}">
                <a16:creationId xmlns:a16="http://schemas.microsoft.com/office/drawing/2014/main" id="{B966FFBA-BB17-4FB2-B75B-EB80B9A91F9F}"/>
              </a:ext>
            </a:extLst>
          </p:cNvPr>
          <p:cNvSpPr/>
          <p:nvPr/>
        </p:nvSpPr>
        <p:spPr>
          <a:xfrm>
            <a:off x="1205958" y="2380086"/>
            <a:ext cx="583095" cy="540026"/>
          </a:xfrm>
          <a:prstGeom prst="flowChartProcess">
            <a:avLst/>
          </a:prstGeom>
          <a:solidFill>
            <a:schemeClr val="accent2">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Mg</a:t>
            </a:r>
          </a:p>
        </p:txBody>
      </p:sp>
      <p:sp>
        <p:nvSpPr>
          <p:cNvPr id="7" name="Diagrama de flujo: proceso 6">
            <a:extLst>
              <a:ext uri="{FF2B5EF4-FFF2-40B4-BE49-F238E27FC236}">
                <a16:creationId xmlns:a16="http://schemas.microsoft.com/office/drawing/2014/main" id="{C8ED5BAF-3EAD-423D-831D-87625226732F}"/>
              </a:ext>
            </a:extLst>
          </p:cNvPr>
          <p:cNvSpPr/>
          <p:nvPr/>
        </p:nvSpPr>
        <p:spPr>
          <a:xfrm>
            <a:off x="1205958" y="2919286"/>
            <a:ext cx="583095" cy="540026"/>
          </a:xfrm>
          <a:prstGeom prst="flowChartProcess">
            <a:avLst/>
          </a:prstGeom>
          <a:solidFill>
            <a:schemeClr val="accent2">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Ca</a:t>
            </a:r>
          </a:p>
        </p:txBody>
      </p:sp>
      <p:sp>
        <p:nvSpPr>
          <p:cNvPr id="8" name="Diagrama de flujo: proceso 7">
            <a:extLst>
              <a:ext uri="{FF2B5EF4-FFF2-40B4-BE49-F238E27FC236}">
                <a16:creationId xmlns:a16="http://schemas.microsoft.com/office/drawing/2014/main" id="{6B30BC3B-F0DD-467E-9341-694BA9DA9AC2}"/>
              </a:ext>
            </a:extLst>
          </p:cNvPr>
          <p:cNvSpPr/>
          <p:nvPr/>
        </p:nvSpPr>
        <p:spPr>
          <a:xfrm>
            <a:off x="1205957" y="3458486"/>
            <a:ext cx="583095" cy="540026"/>
          </a:xfrm>
          <a:prstGeom prst="flowChartProcess">
            <a:avLst/>
          </a:prstGeom>
          <a:solidFill>
            <a:schemeClr val="accent2">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Sr</a:t>
            </a:r>
          </a:p>
        </p:txBody>
      </p:sp>
      <p:sp>
        <p:nvSpPr>
          <p:cNvPr id="9" name="Diagrama de flujo: proceso 8">
            <a:extLst>
              <a:ext uri="{FF2B5EF4-FFF2-40B4-BE49-F238E27FC236}">
                <a16:creationId xmlns:a16="http://schemas.microsoft.com/office/drawing/2014/main" id="{48523EC9-CB4E-4080-8116-651E9E8FD918}"/>
              </a:ext>
            </a:extLst>
          </p:cNvPr>
          <p:cNvSpPr/>
          <p:nvPr/>
        </p:nvSpPr>
        <p:spPr>
          <a:xfrm>
            <a:off x="1205957" y="4000168"/>
            <a:ext cx="583095" cy="540026"/>
          </a:xfrm>
          <a:prstGeom prst="flowChartProcess">
            <a:avLst/>
          </a:prstGeom>
          <a:solidFill>
            <a:schemeClr val="accent2">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Ba</a:t>
            </a:r>
          </a:p>
        </p:txBody>
      </p:sp>
      <p:sp>
        <p:nvSpPr>
          <p:cNvPr id="10" name="Diagrama de flujo: proceso 9">
            <a:extLst>
              <a:ext uri="{FF2B5EF4-FFF2-40B4-BE49-F238E27FC236}">
                <a16:creationId xmlns:a16="http://schemas.microsoft.com/office/drawing/2014/main" id="{C9161875-476A-4263-869B-16D1E2FA7891}"/>
              </a:ext>
            </a:extLst>
          </p:cNvPr>
          <p:cNvSpPr/>
          <p:nvPr/>
        </p:nvSpPr>
        <p:spPr>
          <a:xfrm>
            <a:off x="1205956" y="4536057"/>
            <a:ext cx="583095" cy="540026"/>
          </a:xfrm>
          <a:prstGeom prst="flowChartProcess">
            <a:avLst/>
          </a:prstGeom>
          <a:solidFill>
            <a:schemeClr val="accent2">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Ra</a:t>
            </a:r>
          </a:p>
        </p:txBody>
      </p:sp>
      <p:sp>
        <p:nvSpPr>
          <p:cNvPr id="12" name="Diagrama de flujo: proceso 11">
            <a:extLst>
              <a:ext uri="{FF2B5EF4-FFF2-40B4-BE49-F238E27FC236}">
                <a16:creationId xmlns:a16="http://schemas.microsoft.com/office/drawing/2014/main" id="{8B6EFD25-AE54-417B-93E4-9A229ADC21A3}"/>
              </a:ext>
            </a:extLst>
          </p:cNvPr>
          <p:cNvSpPr/>
          <p:nvPr/>
        </p:nvSpPr>
        <p:spPr>
          <a:xfrm>
            <a:off x="1205959" y="1858283"/>
            <a:ext cx="583095" cy="540026"/>
          </a:xfrm>
          <a:prstGeom prst="flowChartProcess">
            <a:avLst/>
          </a:prstGeom>
          <a:solidFill>
            <a:schemeClr val="accent2">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Be</a:t>
            </a:r>
          </a:p>
        </p:txBody>
      </p:sp>
      <p:sp>
        <p:nvSpPr>
          <p:cNvPr id="16" name="Diagrama de flujo: proceso 15">
            <a:extLst>
              <a:ext uri="{FF2B5EF4-FFF2-40B4-BE49-F238E27FC236}">
                <a16:creationId xmlns:a16="http://schemas.microsoft.com/office/drawing/2014/main" id="{989EC92B-AD4C-43DE-8DF0-F561B5EE5690}"/>
              </a:ext>
            </a:extLst>
          </p:cNvPr>
          <p:cNvSpPr/>
          <p:nvPr/>
        </p:nvSpPr>
        <p:spPr>
          <a:xfrm>
            <a:off x="1789049" y="2919286"/>
            <a:ext cx="583095" cy="540026"/>
          </a:xfrm>
          <a:prstGeom prst="flowChartProcess">
            <a:avLst/>
          </a:prstGeom>
          <a:solidFill>
            <a:schemeClr val="bg2">
              <a:lumMod val="9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Sc</a:t>
            </a:r>
          </a:p>
        </p:txBody>
      </p:sp>
      <p:sp>
        <p:nvSpPr>
          <p:cNvPr id="17" name="Diagrama de flujo: proceso 16">
            <a:extLst>
              <a:ext uri="{FF2B5EF4-FFF2-40B4-BE49-F238E27FC236}">
                <a16:creationId xmlns:a16="http://schemas.microsoft.com/office/drawing/2014/main" id="{9F691535-6C11-4AFB-81E8-B5EE41EFE4FA}"/>
              </a:ext>
            </a:extLst>
          </p:cNvPr>
          <p:cNvSpPr/>
          <p:nvPr/>
        </p:nvSpPr>
        <p:spPr>
          <a:xfrm>
            <a:off x="1789048" y="3458486"/>
            <a:ext cx="583095" cy="540026"/>
          </a:xfrm>
          <a:prstGeom prst="flowChartProcess">
            <a:avLst/>
          </a:prstGeom>
          <a:solidFill>
            <a:schemeClr val="bg2">
              <a:lumMod val="9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Y</a:t>
            </a:r>
          </a:p>
        </p:txBody>
      </p:sp>
      <p:sp>
        <p:nvSpPr>
          <p:cNvPr id="18" name="Diagrama de flujo: proceso 17">
            <a:extLst>
              <a:ext uri="{FF2B5EF4-FFF2-40B4-BE49-F238E27FC236}">
                <a16:creationId xmlns:a16="http://schemas.microsoft.com/office/drawing/2014/main" id="{0E351119-67C1-43D4-A626-11B641C2687F}"/>
              </a:ext>
            </a:extLst>
          </p:cNvPr>
          <p:cNvSpPr/>
          <p:nvPr/>
        </p:nvSpPr>
        <p:spPr>
          <a:xfrm>
            <a:off x="1789048" y="4000168"/>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sz="2000">
              <a:solidFill>
                <a:schemeClr val="tx1"/>
              </a:solidFill>
              <a:latin typeface="Louis George Cafe" pitchFamily="2" charset="-128"/>
              <a:ea typeface="Louis George Cafe" pitchFamily="2" charset="-128"/>
              <a:cs typeface="Louis George Cafe" pitchFamily="2" charset="-128"/>
            </a:endParaRPr>
          </a:p>
        </p:txBody>
      </p:sp>
      <p:sp>
        <p:nvSpPr>
          <p:cNvPr id="19" name="Diagrama de flujo: proceso 18">
            <a:extLst>
              <a:ext uri="{FF2B5EF4-FFF2-40B4-BE49-F238E27FC236}">
                <a16:creationId xmlns:a16="http://schemas.microsoft.com/office/drawing/2014/main" id="{F3389991-F9B4-4718-AADA-E45F24C4D09F}"/>
              </a:ext>
            </a:extLst>
          </p:cNvPr>
          <p:cNvSpPr/>
          <p:nvPr/>
        </p:nvSpPr>
        <p:spPr>
          <a:xfrm>
            <a:off x="1789047" y="4536057"/>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sz="2000">
              <a:solidFill>
                <a:schemeClr val="tx1"/>
              </a:solidFill>
              <a:latin typeface="Louis George Cafe" pitchFamily="2" charset="-128"/>
              <a:ea typeface="Louis George Cafe" pitchFamily="2" charset="-128"/>
              <a:cs typeface="Louis George Cafe" pitchFamily="2" charset="-128"/>
            </a:endParaRPr>
          </a:p>
        </p:txBody>
      </p:sp>
      <p:sp>
        <p:nvSpPr>
          <p:cNvPr id="25" name="Diagrama de flujo: proceso 24">
            <a:extLst>
              <a:ext uri="{FF2B5EF4-FFF2-40B4-BE49-F238E27FC236}">
                <a16:creationId xmlns:a16="http://schemas.microsoft.com/office/drawing/2014/main" id="{514AC708-C3C3-4C61-8688-920AC8960AF2}"/>
              </a:ext>
            </a:extLst>
          </p:cNvPr>
          <p:cNvSpPr/>
          <p:nvPr/>
        </p:nvSpPr>
        <p:spPr>
          <a:xfrm>
            <a:off x="2372135" y="29192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Ti</a:t>
            </a:r>
          </a:p>
        </p:txBody>
      </p:sp>
      <p:sp>
        <p:nvSpPr>
          <p:cNvPr id="26" name="Diagrama de flujo: proceso 25">
            <a:extLst>
              <a:ext uri="{FF2B5EF4-FFF2-40B4-BE49-F238E27FC236}">
                <a16:creationId xmlns:a16="http://schemas.microsoft.com/office/drawing/2014/main" id="{FB679F93-6488-4219-B497-116B40B590C8}"/>
              </a:ext>
            </a:extLst>
          </p:cNvPr>
          <p:cNvSpPr/>
          <p:nvPr/>
        </p:nvSpPr>
        <p:spPr>
          <a:xfrm>
            <a:off x="2372134" y="34584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Zr</a:t>
            </a:r>
          </a:p>
        </p:txBody>
      </p:sp>
      <p:sp>
        <p:nvSpPr>
          <p:cNvPr id="27" name="Diagrama de flujo: proceso 26">
            <a:extLst>
              <a:ext uri="{FF2B5EF4-FFF2-40B4-BE49-F238E27FC236}">
                <a16:creationId xmlns:a16="http://schemas.microsoft.com/office/drawing/2014/main" id="{3D1160B4-9BF6-4693-9D8D-7114051099AA}"/>
              </a:ext>
            </a:extLst>
          </p:cNvPr>
          <p:cNvSpPr/>
          <p:nvPr/>
        </p:nvSpPr>
        <p:spPr>
          <a:xfrm>
            <a:off x="2372134" y="4000168"/>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Hf</a:t>
            </a:r>
          </a:p>
        </p:txBody>
      </p:sp>
      <p:sp>
        <p:nvSpPr>
          <p:cNvPr id="28" name="Diagrama de flujo: proceso 27">
            <a:extLst>
              <a:ext uri="{FF2B5EF4-FFF2-40B4-BE49-F238E27FC236}">
                <a16:creationId xmlns:a16="http://schemas.microsoft.com/office/drawing/2014/main" id="{31913192-4DB5-41D8-AB5A-6F9BE49961F4}"/>
              </a:ext>
            </a:extLst>
          </p:cNvPr>
          <p:cNvSpPr/>
          <p:nvPr/>
        </p:nvSpPr>
        <p:spPr>
          <a:xfrm>
            <a:off x="2372133" y="4536057"/>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Rf</a:t>
            </a:r>
          </a:p>
        </p:txBody>
      </p:sp>
      <p:sp>
        <p:nvSpPr>
          <p:cNvPr id="29" name="Diagrama de flujo: proceso 28">
            <a:extLst>
              <a:ext uri="{FF2B5EF4-FFF2-40B4-BE49-F238E27FC236}">
                <a16:creationId xmlns:a16="http://schemas.microsoft.com/office/drawing/2014/main" id="{D153E004-5415-4D78-BBC1-12C4B261A166}"/>
              </a:ext>
            </a:extLst>
          </p:cNvPr>
          <p:cNvSpPr/>
          <p:nvPr/>
        </p:nvSpPr>
        <p:spPr>
          <a:xfrm>
            <a:off x="2372133"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La</a:t>
            </a:r>
          </a:p>
        </p:txBody>
      </p:sp>
      <p:sp>
        <p:nvSpPr>
          <p:cNvPr id="32" name="Diagrama de flujo: proceso 31">
            <a:extLst>
              <a:ext uri="{FF2B5EF4-FFF2-40B4-BE49-F238E27FC236}">
                <a16:creationId xmlns:a16="http://schemas.microsoft.com/office/drawing/2014/main" id="{8AE05577-412C-47B3-9AA4-7FDEAF26B8FD}"/>
              </a:ext>
            </a:extLst>
          </p:cNvPr>
          <p:cNvSpPr/>
          <p:nvPr/>
        </p:nvSpPr>
        <p:spPr>
          <a:xfrm>
            <a:off x="2372133"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Ac</a:t>
            </a:r>
          </a:p>
        </p:txBody>
      </p:sp>
      <p:sp>
        <p:nvSpPr>
          <p:cNvPr id="34" name="Diagrama de flujo: proceso 33">
            <a:extLst>
              <a:ext uri="{FF2B5EF4-FFF2-40B4-BE49-F238E27FC236}">
                <a16:creationId xmlns:a16="http://schemas.microsoft.com/office/drawing/2014/main" id="{A48A6317-404A-46E9-9970-6D722EBAF853}"/>
              </a:ext>
            </a:extLst>
          </p:cNvPr>
          <p:cNvSpPr/>
          <p:nvPr/>
        </p:nvSpPr>
        <p:spPr>
          <a:xfrm>
            <a:off x="2955221" y="29192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V</a:t>
            </a:r>
          </a:p>
        </p:txBody>
      </p:sp>
      <p:sp>
        <p:nvSpPr>
          <p:cNvPr id="35" name="Diagrama de flujo: proceso 34">
            <a:extLst>
              <a:ext uri="{FF2B5EF4-FFF2-40B4-BE49-F238E27FC236}">
                <a16:creationId xmlns:a16="http://schemas.microsoft.com/office/drawing/2014/main" id="{310D2A05-9142-4203-A824-DBDB282F89B1}"/>
              </a:ext>
            </a:extLst>
          </p:cNvPr>
          <p:cNvSpPr/>
          <p:nvPr/>
        </p:nvSpPr>
        <p:spPr>
          <a:xfrm>
            <a:off x="2955220" y="34584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Nb</a:t>
            </a:r>
          </a:p>
        </p:txBody>
      </p:sp>
      <p:sp>
        <p:nvSpPr>
          <p:cNvPr id="36" name="Diagrama de flujo: proceso 35">
            <a:extLst>
              <a:ext uri="{FF2B5EF4-FFF2-40B4-BE49-F238E27FC236}">
                <a16:creationId xmlns:a16="http://schemas.microsoft.com/office/drawing/2014/main" id="{E8B5223E-53F6-4BDD-9405-F1039FC0940E}"/>
              </a:ext>
            </a:extLst>
          </p:cNvPr>
          <p:cNvSpPr/>
          <p:nvPr/>
        </p:nvSpPr>
        <p:spPr>
          <a:xfrm>
            <a:off x="2955220" y="4000168"/>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Ta</a:t>
            </a:r>
          </a:p>
        </p:txBody>
      </p:sp>
      <p:sp>
        <p:nvSpPr>
          <p:cNvPr id="37" name="Diagrama de flujo: proceso 36">
            <a:extLst>
              <a:ext uri="{FF2B5EF4-FFF2-40B4-BE49-F238E27FC236}">
                <a16:creationId xmlns:a16="http://schemas.microsoft.com/office/drawing/2014/main" id="{774F8F42-AC20-4C03-BB3C-2718EA2964EC}"/>
              </a:ext>
            </a:extLst>
          </p:cNvPr>
          <p:cNvSpPr/>
          <p:nvPr/>
        </p:nvSpPr>
        <p:spPr>
          <a:xfrm>
            <a:off x="2955219" y="4536057"/>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err="1">
                <a:solidFill>
                  <a:srgbClr val="FF7575"/>
                </a:solidFill>
                <a:latin typeface="Louis George Cafe" pitchFamily="2" charset="-128"/>
                <a:ea typeface="Louis George Cafe" pitchFamily="2" charset="-128"/>
                <a:cs typeface="Louis George Cafe" pitchFamily="2" charset="-128"/>
              </a:rPr>
              <a:t>Db</a:t>
            </a:r>
            <a:endParaRPr lang="es-MX" sz="2000" dirty="0">
              <a:solidFill>
                <a:srgbClr val="FF7575"/>
              </a:solidFill>
              <a:latin typeface="Louis George Cafe" pitchFamily="2" charset="-128"/>
              <a:ea typeface="Louis George Cafe" pitchFamily="2" charset="-128"/>
              <a:cs typeface="Louis George Cafe" pitchFamily="2" charset="-128"/>
            </a:endParaRPr>
          </a:p>
        </p:txBody>
      </p:sp>
      <p:sp>
        <p:nvSpPr>
          <p:cNvPr id="38" name="Diagrama de flujo: proceso 37">
            <a:extLst>
              <a:ext uri="{FF2B5EF4-FFF2-40B4-BE49-F238E27FC236}">
                <a16:creationId xmlns:a16="http://schemas.microsoft.com/office/drawing/2014/main" id="{A2C5A5E9-1434-4FA7-B978-58C3025542E8}"/>
              </a:ext>
            </a:extLst>
          </p:cNvPr>
          <p:cNvSpPr/>
          <p:nvPr/>
        </p:nvSpPr>
        <p:spPr>
          <a:xfrm>
            <a:off x="2955219"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Ce</a:t>
            </a:r>
          </a:p>
        </p:txBody>
      </p:sp>
      <p:sp>
        <p:nvSpPr>
          <p:cNvPr id="41" name="Diagrama de flujo: proceso 40">
            <a:extLst>
              <a:ext uri="{FF2B5EF4-FFF2-40B4-BE49-F238E27FC236}">
                <a16:creationId xmlns:a16="http://schemas.microsoft.com/office/drawing/2014/main" id="{D27A155D-B112-4452-AC08-B1114D98768C}"/>
              </a:ext>
            </a:extLst>
          </p:cNvPr>
          <p:cNvSpPr/>
          <p:nvPr/>
        </p:nvSpPr>
        <p:spPr>
          <a:xfrm>
            <a:off x="2955218"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Th</a:t>
            </a:r>
          </a:p>
        </p:txBody>
      </p:sp>
      <p:sp>
        <p:nvSpPr>
          <p:cNvPr id="43" name="Diagrama de flujo: proceso 42">
            <a:extLst>
              <a:ext uri="{FF2B5EF4-FFF2-40B4-BE49-F238E27FC236}">
                <a16:creationId xmlns:a16="http://schemas.microsoft.com/office/drawing/2014/main" id="{8D2409D1-E92B-46DE-B34A-0D084ECB585D}"/>
              </a:ext>
            </a:extLst>
          </p:cNvPr>
          <p:cNvSpPr/>
          <p:nvPr/>
        </p:nvSpPr>
        <p:spPr>
          <a:xfrm>
            <a:off x="3538302" y="29192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Cr</a:t>
            </a:r>
          </a:p>
        </p:txBody>
      </p:sp>
      <p:sp>
        <p:nvSpPr>
          <p:cNvPr id="44" name="Diagrama de flujo: proceso 43">
            <a:extLst>
              <a:ext uri="{FF2B5EF4-FFF2-40B4-BE49-F238E27FC236}">
                <a16:creationId xmlns:a16="http://schemas.microsoft.com/office/drawing/2014/main" id="{334D8B74-0E8B-4BD8-947A-BF30ADB5F5C3}"/>
              </a:ext>
            </a:extLst>
          </p:cNvPr>
          <p:cNvSpPr/>
          <p:nvPr/>
        </p:nvSpPr>
        <p:spPr>
          <a:xfrm>
            <a:off x="3538301" y="34584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Mo</a:t>
            </a:r>
          </a:p>
        </p:txBody>
      </p:sp>
      <p:sp>
        <p:nvSpPr>
          <p:cNvPr id="45" name="Diagrama de flujo: proceso 44">
            <a:extLst>
              <a:ext uri="{FF2B5EF4-FFF2-40B4-BE49-F238E27FC236}">
                <a16:creationId xmlns:a16="http://schemas.microsoft.com/office/drawing/2014/main" id="{0AA0CEAE-9ACA-4A90-83D4-18653AC930FF}"/>
              </a:ext>
            </a:extLst>
          </p:cNvPr>
          <p:cNvSpPr/>
          <p:nvPr/>
        </p:nvSpPr>
        <p:spPr>
          <a:xfrm>
            <a:off x="3538301" y="4000168"/>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W</a:t>
            </a:r>
          </a:p>
        </p:txBody>
      </p:sp>
      <p:sp>
        <p:nvSpPr>
          <p:cNvPr id="46" name="Diagrama de flujo: proceso 45">
            <a:extLst>
              <a:ext uri="{FF2B5EF4-FFF2-40B4-BE49-F238E27FC236}">
                <a16:creationId xmlns:a16="http://schemas.microsoft.com/office/drawing/2014/main" id="{DFA2EA66-D33C-4518-B5F1-DD025BE6CC7E}"/>
              </a:ext>
            </a:extLst>
          </p:cNvPr>
          <p:cNvSpPr/>
          <p:nvPr/>
        </p:nvSpPr>
        <p:spPr>
          <a:xfrm>
            <a:off x="3538300" y="4536057"/>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Sg</a:t>
            </a:r>
          </a:p>
        </p:txBody>
      </p:sp>
      <p:sp>
        <p:nvSpPr>
          <p:cNvPr id="47" name="Diagrama de flujo: proceso 46">
            <a:extLst>
              <a:ext uri="{FF2B5EF4-FFF2-40B4-BE49-F238E27FC236}">
                <a16:creationId xmlns:a16="http://schemas.microsoft.com/office/drawing/2014/main" id="{C2575E68-F402-4B6D-A8C8-9755A232A157}"/>
              </a:ext>
            </a:extLst>
          </p:cNvPr>
          <p:cNvSpPr/>
          <p:nvPr/>
        </p:nvSpPr>
        <p:spPr>
          <a:xfrm>
            <a:off x="3538300"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Pr</a:t>
            </a:r>
          </a:p>
        </p:txBody>
      </p:sp>
      <p:sp>
        <p:nvSpPr>
          <p:cNvPr id="50" name="Diagrama de flujo: proceso 49">
            <a:extLst>
              <a:ext uri="{FF2B5EF4-FFF2-40B4-BE49-F238E27FC236}">
                <a16:creationId xmlns:a16="http://schemas.microsoft.com/office/drawing/2014/main" id="{003458D6-90F7-40CA-B46E-05C3BA515DA4}"/>
              </a:ext>
            </a:extLst>
          </p:cNvPr>
          <p:cNvSpPr/>
          <p:nvPr/>
        </p:nvSpPr>
        <p:spPr>
          <a:xfrm>
            <a:off x="3538300"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err="1">
                <a:solidFill>
                  <a:schemeClr val="tx1"/>
                </a:solidFill>
                <a:latin typeface="Louis George Cafe" pitchFamily="2" charset="-128"/>
                <a:ea typeface="Louis George Cafe" pitchFamily="2" charset="-128"/>
                <a:cs typeface="Louis George Cafe" pitchFamily="2" charset="-128"/>
              </a:rPr>
              <a:t>Pa</a:t>
            </a:r>
            <a:endParaRPr lang="es-MX" sz="2000" dirty="0">
              <a:solidFill>
                <a:schemeClr val="tx1"/>
              </a:solidFill>
              <a:latin typeface="Louis George Cafe" pitchFamily="2" charset="-128"/>
              <a:ea typeface="Louis George Cafe" pitchFamily="2" charset="-128"/>
              <a:cs typeface="Louis George Cafe" pitchFamily="2" charset="-128"/>
            </a:endParaRPr>
          </a:p>
        </p:txBody>
      </p:sp>
      <p:sp>
        <p:nvSpPr>
          <p:cNvPr id="52" name="Diagrama de flujo: proceso 51">
            <a:extLst>
              <a:ext uri="{FF2B5EF4-FFF2-40B4-BE49-F238E27FC236}">
                <a16:creationId xmlns:a16="http://schemas.microsoft.com/office/drawing/2014/main" id="{9A9AA8BD-9F42-495B-B013-1D331DD8D45B}"/>
              </a:ext>
            </a:extLst>
          </p:cNvPr>
          <p:cNvSpPr/>
          <p:nvPr/>
        </p:nvSpPr>
        <p:spPr>
          <a:xfrm>
            <a:off x="4121383" y="29192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Mn</a:t>
            </a:r>
          </a:p>
        </p:txBody>
      </p:sp>
      <p:sp>
        <p:nvSpPr>
          <p:cNvPr id="53" name="Diagrama de flujo: proceso 52">
            <a:extLst>
              <a:ext uri="{FF2B5EF4-FFF2-40B4-BE49-F238E27FC236}">
                <a16:creationId xmlns:a16="http://schemas.microsoft.com/office/drawing/2014/main" id="{4D3623D2-5FB4-417B-AA43-59FE5AB7145B}"/>
              </a:ext>
            </a:extLst>
          </p:cNvPr>
          <p:cNvSpPr/>
          <p:nvPr/>
        </p:nvSpPr>
        <p:spPr>
          <a:xfrm>
            <a:off x="4121023" y="34584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Tc</a:t>
            </a:r>
          </a:p>
        </p:txBody>
      </p:sp>
      <p:sp>
        <p:nvSpPr>
          <p:cNvPr id="54" name="Diagrama de flujo: proceso 53">
            <a:extLst>
              <a:ext uri="{FF2B5EF4-FFF2-40B4-BE49-F238E27FC236}">
                <a16:creationId xmlns:a16="http://schemas.microsoft.com/office/drawing/2014/main" id="{A6F96C47-D5A2-4AD7-8646-A2268F3923B9}"/>
              </a:ext>
            </a:extLst>
          </p:cNvPr>
          <p:cNvSpPr/>
          <p:nvPr/>
        </p:nvSpPr>
        <p:spPr>
          <a:xfrm>
            <a:off x="4121382" y="4000168"/>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Re</a:t>
            </a:r>
          </a:p>
        </p:txBody>
      </p:sp>
      <p:sp>
        <p:nvSpPr>
          <p:cNvPr id="55" name="Diagrama de flujo: proceso 54">
            <a:extLst>
              <a:ext uri="{FF2B5EF4-FFF2-40B4-BE49-F238E27FC236}">
                <a16:creationId xmlns:a16="http://schemas.microsoft.com/office/drawing/2014/main" id="{6A7CAB3A-FD06-4C04-95CF-E25DFC587A88}"/>
              </a:ext>
            </a:extLst>
          </p:cNvPr>
          <p:cNvSpPr/>
          <p:nvPr/>
        </p:nvSpPr>
        <p:spPr>
          <a:xfrm>
            <a:off x="4121381" y="4536057"/>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Bh</a:t>
            </a:r>
          </a:p>
        </p:txBody>
      </p:sp>
      <p:sp>
        <p:nvSpPr>
          <p:cNvPr id="56" name="Diagrama de flujo: proceso 55">
            <a:extLst>
              <a:ext uri="{FF2B5EF4-FFF2-40B4-BE49-F238E27FC236}">
                <a16:creationId xmlns:a16="http://schemas.microsoft.com/office/drawing/2014/main" id="{9E041744-92B0-45CB-9D3C-2653D9B86381}"/>
              </a:ext>
            </a:extLst>
          </p:cNvPr>
          <p:cNvSpPr/>
          <p:nvPr/>
        </p:nvSpPr>
        <p:spPr>
          <a:xfrm>
            <a:off x="4121381"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Nd</a:t>
            </a:r>
          </a:p>
        </p:txBody>
      </p:sp>
      <p:sp>
        <p:nvSpPr>
          <p:cNvPr id="59" name="Diagrama de flujo: proceso 58">
            <a:extLst>
              <a:ext uri="{FF2B5EF4-FFF2-40B4-BE49-F238E27FC236}">
                <a16:creationId xmlns:a16="http://schemas.microsoft.com/office/drawing/2014/main" id="{8CF74FF1-1BA4-4857-9E40-46679E07EA6E}"/>
              </a:ext>
            </a:extLst>
          </p:cNvPr>
          <p:cNvSpPr/>
          <p:nvPr/>
        </p:nvSpPr>
        <p:spPr>
          <a:xfrm>
            <a:off x="4121381"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U</a:t>
            </a:r>
          </a:p>
        </p:txBody>
      </p:sp>
      <p:sp>
        <p:nvSpPr>
          <p:cNvPr id="61" name="Diagrama de flujo: proceso 60">
            <a:extLst>
              <a:ext uri="{FF2B5EF4-FFF2-40B4-BE49-F238E27FC236}">
                <a16:creationId xmlns:a16="http://schemas.microsoft.com/office/drawing/2014/main" id="{72500E6F-60C6-45FE-A937-DC740A1A8281}"/>
              </a:ext>
            </a:extLst>
          </p:cNvPr>
          <p:cNvSpPr/>
          <p:nvPr/>
        </p:nvSpPr>
        <p:spPr>
          <a:xfrm>
            <a:off x="4704445" y="29192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Fe</a:t>
            </a:r>
          </a:p>
        </p:txBody>
      </p:sp>
      <p:sp>
        <p:nvSpPr>
          <p:cNvPr id="62" name="Diagrama de flujo: proceso 61">
            <a:extLst>
              <a:ext uri="{FF2B5EF4-FFF2-40B4-BE49-F238E27FC236}">
                <a16:creationId xmlns:a16="http://schemas.microsoft.com/office/drawing/2014/main" id="{86D2BB5C-9872-43DD-858E-572492D4CED0}"/>
              </a:ext>
            </a:extLst>
          </p:cNvPr>
          <p:cNvSpPr/>
          <p:nvPr/>
        </p:nvSpPr>
        <p:spPr>
          <a:xfrm>
            <a:off x="4704444" y="34584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Ru</a:t>
            </a:r>
          </a:p>
        </p:txBody>
      </p:sp>
      <p:sp>
        <p:nvSpPr>
          <p:cNvPr id="63" name="Diagrama de flujo: proceso 62">
            <a:extLst>
              <a:ext uri="{FF2B5EF4-FFF2-40B4-BE49-F238E27FC236}">
                <a16:creationId xmlns:a16="http://schemas.microsoft.com/office/drawing/2014/main" id="{DEC0AAFB-65E3-475E-AC75-01E91E5D420C}"/>
              </a:ext>
            </a:extLst>
          </p:cNvPr>
          <p:cNvSpPr/>
          <p:nvPr/>
        </p:nvSpPr>
        <p:spPr>
          <a:xfrm>
            <a:off x="4704444" y="4000168"/>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Os</a:t>
            </a:r>
          </a:p>
        </p:txBody>
      </p:sp>
      <p:sp>
        <p:nvSpPr>
          <p:cNvPr id="64" name="Diagrama de flujo: proceso 63">
            <a:extLst>
              <a:ext uri="{FF2B5EF4-FFF2-40B4-BE49-F238E27FC236}">
                <a16:creationId xmlns:a16="http://schemas.microsoft.com/office/drawing/2014/main" id="{968ECD01-B0C1-46F6-B92E-8DA5E0BECAE4}"/>
              </a:ext>
            </a:extLst>
          </p:cNvPr>
          <p:cNvSpPr/>
          <p:nvPr/>
        </p:nvSpPr>
        <p:spPr>
          <a:xfrm>
            <a:off x="4704443" y="4536057"/>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Hs</a:t>
            </a:r>
          </a:p>
        </p:txBody>
      </p:sp>
      <p:sp>
        <p:nvSpPr>
          <p:cNvPr id="65" name="Diagrama de flujo: proceso 64">
            <a:extLst>
              <a:ext uri="{FF2B5EF4-FFF2-40B4-BE49-F238E27FC236}">
                <a16:creationId xmlns:a16="http://schemas.microsoft.com/office/drawing/2014/main" id="{7A8D92BA-2BF8-49F7-964E-2A7CA0CB5C01}"/>
              </a:ext>
            </a:extLst>
          </p:cNvPr>
          <p:cNvSpPr/>
          <p:nvPr/>
        </p:nvSpPr>
        <p:spPr>
          <a:xfrm>
            <a:off x="4704443"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Pm</a:t>
            </a:r>
          </a:p>
        </p:txBody>
      </p:sp>
      <p:sp>
        <p:nvSpPr>
          <p:cNvPr id="68" name="Diagrama de flujo: proceso 67">
            <a:extLst>
              <a:ext uri="{FF2B5EF4-FFF2-40B4-BE49-F238E27FC236}">
                <a16:creationId xmlns:a16="http://schemas.microsoft.com/office/drawing/2014/main" id="{2A4C4596-DCFD-4819-B16A-E953D2A2C930}"/>
              </a:ext>
            </a:extLst>
          </p:cNvPr>
          <p:cNvSpPr/>
          <p:nvPr/>
        </p:nvSpPr>
        <p:spPr>
          <a:xfrm>
            <a:off x="4704443"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Np</a:t>
            </a:r>
          </a:p>
        </p:txBody>
      </p:sp>
      <p:sp>
        <p:nvSpPr>
          <p:cNvPr id="70" name="Diagrama de flujo: proceso 69">
            <a:extLst>
              <a:ext uri="{FF2B5EF4-FFF2-40B4-BE49-F238E27FC236}">
                <a16:creationId xmlns:a16="http://schemas.microsoft.com/office/drawing/2014/main" id="{8A61C0CD-8659-4A08-9EF4-9CA2F48E0BFE}"/>
              </a:ext>
            </a:extLst>
          </p:cNvPr>
          <p:cNvSpPr/>
          <p:nvPr/>
        </p:nvSpPr>
        <p:spPr>
          <a:xfrm>
            <a:off x="5287488" y="29192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Co</a:t>
            </a:r>
          </a:p>
        </p:txBody>
      </p:sp>
      <p:sp>
        <p:nvSpPr>
          <p:cNvPr id="71" name="Diagrama de flujo: proceso 70">
            <a:extLst>
              <a:ext uri="{FF2B5EF4-FFF2-40B4-BE49-F238E27FC236}">
                <a16:creationId xmlns:a16="http://schemas.microsoft.com/office/drawing/2014/main" id="{492DBA4D-65E8-4A07-ABC5-13E722A9DF0C}"/>
              </a:ext>
            </a:extLst>
          </p:cNvPr>
          <p:cNvSpPr/>
          <p:nvPr/>
        </p:nvSpPr>
        <p:spPr>
          <a:xfrm>
            <a:off x="5287487" y="34584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Rh</a:t>
            </a:r>
          </a:p>
        </p:txBody>
      </p:sp>
      <p:sp>
        <p:nvSpPr>
          <p:cNvPr id="72" name="Diagrama de flujo: proceso 71">
            <a:extLst>
              <a:ext uri="{FF2B5EF4-FFF2-40B4-BE49-F238E27FC236}">
                <a16:creationId xmlns:a16="http://schemas.microsoft.com/office/drawing/2014/main" id="{61A6ED41-AF28-4E0D-A779-F791066DE4EE}"/>
              </a:ext>
            </a:extLst>
          </p:cNvPr>
          <p:cNvSpPr/>
          <p:nvPr/>
        </p:nvSpPr>
        <p:spPr>
          <a:xfrm>
            <a:off x="5287487" y="4000168"/>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Ir</a:t>
            </a:r>
          </a:p>
        </p:txBody>
      </p:sp>
      <p:sp>
        <p:nvSpPr>
          <p:cNvPr id="73" name="Diagrama de flujo: proceso 72">
            <a:extLst>
              <a:ext uri="{FF2B5EF4-FFF2-40B4-BE49-F238E27FC236}">
                <a16:creationId xmlns:a16="http://schemas.microsoft.com/office/drawing/2014/main" id="{86686715-F819-4445-801A-B93CB31EC7C6}"/>
              </a:ext>
            </a:extLst>
          </p:cNvPr>
          <p:cNvSpPr/>
          <p:nvPr/>
        </p:nvSpPr>
        <p:spPr>
          <a:xfrm>
            <a:off x="5287486" y="4536057"/>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Mt</a:t>
            </a:r>
          </a:p>
        </p:txBody>
      </p:sp>
      <p:sp>
        <p:nvSpPr>
          <p:cNvPr id="74" name="Diagrama de flujo: proceso 73">
            <a:extLst>
              <a:ext uri="{FF2B5EF4-FFF2-40B4-BE49-F238E27FC236}">
                <a16:creationId xmlns:a16="http://schemas.microsoft.com/office/drawing/2014/main" id="{3475D8D8-34B9-4B82-94F5-D19BD0ACC90D}"/>
              </a:ext>
            </a:extLst>
          </p:cNvPr>
          <p:cNvSpPr/>
          <p:nvPr/>
        </p:nvSpPr>
        <p:spPr>
          <a:xfrm>
            <a:off x="5287486"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Sm</a:t>
            </a:r>
          </a:p>
        </p:txBody>
      </p:sp>
      <p:sp>
        <p:nvSpPr>
          <p:cNvPr id="77" name="Diagrama de flujo: proceso 76">
            <a:extLst>
              <a:ext uri="{FF2B5EF4-FFF2-40B4-BE49-F238E27FC236}">
                <a16:creationId xmlns:a16="http://schemas.microsoft.com/office/drawing/2014/main" id="{53265445-80EA-484C-8EA8-D437175E11D9}"/>
              </a:ext>
            </a:extLst>
          </p:cNvPr>
          <p:cNvSpPr/>
          <p:nvPr/>
        </p:nvSpPr>
        <p:spPr>
          <a:xfrm>
            <a:off x="5287486"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Pu</a:t>
            </a:r>
          </a:p>
        </p:txBody>
      </p:sp>
      <p:sp>
        <p:nvSpPr>
          <p:cNvPr id="79" name="Diagrama de flujo: proceso 78">
            <a:extLst>
              <a:ext uri="{FF2B5EF4-FFF2-40B4-BE49-F238E27FC236}">
                <a16:creationId xmlns:a16="http://schemas.microsoft.com/office/drawing/2014/main" id="{C9A999B4-FC20-4C31-85A5-C71BE4914EE6}"/>
              </a:ext>
            </a:extLst>
          </p:cNvPr>
          <p:cNvSpPr/>
          <p:nvPr/>
        </p:nvSpPr>
        <p:spPr>
          <a:xfrm>
            <a:off x="5870545" y="29192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Ni</a:t>
            </a:r>
          </a:p>
        </p:txBody>
      </p:sp>
      <p:sp>
        <p:nvSpPr>
          <p:cNvPr id="80" name="Diagrama de flujo: proceso 79">
            <a:extLst>
              <a:ext uri="{FF2B5EF4-FFF2-40B4-BE49-F238E27FC236}">
                <a16:creationId xmlns:a16="http://schemas.microsoft.com/office/drawing/2014/main" id="{DDB649C1-F81C-4BA0-8A72-07235F064BF3}"/>
              </a:ext>
            </a:extLst>
          </p:cNvPr>
          <p:cNvSpPr/>
          <p:nvPr/>
        </p:nvSpPr>
        <p:spPr>
          <a:xfrm>
            <a:off x="5870544" y="34584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Pd</a:t>
            </a:r>
          </a:p>
        </p:txBody>
      </p:sp>
      <p:sp>
        <p:nvSpPr>
          <p:cNvPr id="81" name="Diagrama de flujo: proceso 80">
            <a:extLst>
              <a:ext uri="{FF2B5EF4-FFF2-40B4-BE49-F238E27FC236}">
                <a16:creationId xmlns:a16="http://schemas.microsoft.com/office/drawing/2014/main" id="{0F34BE0B-0EA8-419F-8401-0DF7F7D00E9D}"/>
              </a:ext>
            </a:extLst>
          </p:cNvPr>
          <p:cNvSpPr/>
          <p:nvPr/>
        </p:nvSpPr>
        <p:spPr>
          <a:xfrm>
            <a:off x="5870544" y="4000168"/>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Pt</a:t>
            </a:r>
          </a:p>
        </p:txBody>
      </p:sp>
      <p:sp>
        <p:nvSpPr>
          <p:cNvPr id="82" name="Diagrama de flujo: proceso 81">
            <a:extLst>
              <a:ext uri="{FF2B5EF4-FFF2-40B4-BE49-F238E27FC236}">
                <a16:creationId xmlns:a16="http://schemas.microsoft.com/office/drawing/2014/main" id="{9F813BE8-0BE5-41D0-BD40-4330A1360C9B}"/>
              </a:ext>
            </a:extLst>
          </p:cNvPr>
          <p:cNvSpPr/>
          <p:nvPr/>
        </p:nvSpPr>
        <p:spPr>
          <a:xfrm>
            <a:off x="5870543" y="4536057"/>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err="1">
                <a:solidFill>
                  <a:srgbClr val="FF7575"/>
                </a:solidFill>
                <a:latin typeface="Louis George Cafe" pitchFamily="2" charset="-128"/>
                <a:ea typeface="Louis George Cafe" pitchFamily="2" charset="-128"/>
                <a:cs typeface="Louis George Cafe" pitchFamily="2" charset="-128"/>
              </a:rPr>
              <a:t>Ds</a:t>
            </a:r>
            <a:endParaRPr lang="es-MX" sz="2000" dirty="0">
              <a:solidFill>
                <a:srgbClr val="FF7575"/>
              </a:solidFill>
              <a:latin typeface="Louis George Cafe" pitchFamily="2" charset="-128"/>
              <a:ea typeface="Louis George Cafe" pitchFamily="2" charset="-128"/>
              <a:cs typeface="Louis George Cafe" pitchFamily="2" charset="-128"/>
            </a:endParaRPr>
          </a:p>
        </p:txBody>
      </p:sp>
      <p:sp>
        <p:nvSpPr>
          <p:cNvPr id="83" name="Diagrama de flujo: proceso 82">
            <a:extLst>
              <a:ext uri="{FF2B5EF4-FFF2-40B4-BE49-F238E27FC236}">
                <a16:creationId xmlns:a16="http://schemas.microsoft.com/office/drawing/2014/main" id="{718CAD61-5FAE-4CE4-9F7F-A47B3552094B}"/>
              </a:ext>
            </a:extLst>
          </p:cNvPr>
          <p:cNvSpPr/>
          <p:nvPr/>
        </p:nvSpPr>
        <p:spPr>
          <a:xfrm>
            <a:off x="5870543"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Eu</a:t>
            </a:r>
          </a:p>
        </p:txBody>
      </p:sp>
      <p:sp>
        <p:nvSpPr>
          <p:cNvPr id="86" name="Diagrama de flujo: proceso 85">
            <a:extLst>
              <a:ext uri="{FF2B5EF4-FFF2-40B4-BE49-F238E27FC236}">
                <a16:creationId xmlns:a16="http://schemas.microsoft.com/office/drawing/2014/main" id="{64F778CE-749E-4144-8AD4-D20CA5470D9A}"/>
              </a:ext>
            </a:extLst>
          </p:cNvPr>
          <p:cNvSpPr/>
          <p:nvPr/>
        </p:nvSpPr>
        <p:spPr>
          <a:xfrm>
            <a:off x="5870543"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Am</a:t>
            </a:r>
          </a:p>
        </p:txBody>
      </p:sp>
      <p:sp>
        <p:nvSpPr>
          <p:cNvPr id="88" name="Diagrama de flujo: proceso 87">
            <a:extLst>
              <a:ext uri="{FF2B5EF4-FFF2-40B4-BE49-F238E27FC236}">
                <a16:creationId xmlns:a16="http://schemas.microsoft.com/office/drawing/2014/main" id="{74DC2237-50BA-4AEA-9D44-48D343774A54}"/>
              </a:ext>
            </a:extLst>
          </p:cNvPr>
          <p:cNvSpPr/>
          <p:nvPr/>
        </p:nvSpPr>
        <p:spPr>
          <a:xfrm>
            <a:off x="6453583" y="29192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Cu</a:t>
            </a:r>
          </a:p>
        </p:txBody>
      </p:sp>
      <p:sp>
        <p:nvSpPr>
          <p:cNvPr id="89" name="Diagrama de flujo: proceso 88">
            <a:extLst>
              <a:ext uri="{FF2B5EF4-FFF2-40B4-BE49-F238E27FC236}">
                <a16:creationId xmlns:a16="http://schemas.microsoft.com/office/drawing/2014/main" id="{B59784E4-CB30-4FF8-B571-FF065A237733}"/>
              </a:ext>
            </a:extLst>
          </p:cNvPr>
          <p:cNvSpPr/>
          <p:nvPr/>
        </p:nvSpPr>
        <p:spPr>
          <a:xfrm>
            <a:off x="6453582" y="34584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Ag</a:t>
            </a:r>
          </a:p>
        </p:txBody>
      </p:sp>
      <p:sp>
        <p:nvSpPr>
          <p:cNvPr id="90" name="Diagrama de flujo: proceso 89">
            <a:extLst>
              <a:ext uri="{FF2B5EF4-FFF2-40B4-BE49-F238E27FC236}">
                <a16:creationId xmlns:a16="http://schemas.microsoft.com/office/drawing/2014/main" id="{825FE9FA-74AF-4436-B72E-EA670B60734C}"/>
              </a:ext>
            </a:extLst>
          </p:cNvPr>
          <p:cNvSpPr/>
          <p:nvPr/>
        </p:nvSpPr>
        <p:spPr>
          <a:xfrm>
            <a:off x="6453582" y="4000168"/>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Au</a:t>
            </a:r>
          </a:p>
        </p:txBody>
      </p:sp>
      <p:sp>
        <p:nvSpPr>
          <p:cNvPr id="91" name="Diagrama de flujo: proceso 90">
            <a:extLst>
              <a:ext uri="{FF2B5EF4-FFF2-40B4-BE49-F238E27FC236}">
                <a16:creationId xmlns:a16="http://schemas.microsoft.com/office/drawing/2014/main" id="{55EA364A-C74F-4964-B4E4-D0A06E25E8E7}"/>
              </a:ext>
            </a:extLst>
          </p:cNvPr>
          <p:cNvSpPr/>
          <p:nvPr/>
        </p:nvSpPr>
        <p:spPr>
          <a:xfrm>
            <a:off x="6453581" y="4536057"/>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Rg</a:t>
            </a:r>
          </a:p>
        </p:txBody>
      </p:sp>
      <p:sp>
        <p:nvSpPr>
          <p:cNvPr id="92" name="Diagrama de flujo: proceso 91">
            <a:extLst>
              <a:ext uri="{FF2B5EF4-FFF2-40B4-BE49-F238E27FC236}">
                <a16:creationId xmlns:a16="http://schemas.microsoft.com/office/drawing/2014/main" id="{4C55F7D2-DC24-41EF-831E-55B0939BD73C}"/>
              </a:ext>
            </a:extLst>
          </p:cNvPr>
          <p:cNvSpPr/>
          <p:nvPr/>
        </p:nvSpPr>
        <p:spPr>
          <a:xfrm>
            <a:off x="6453581"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Gd</a:t>
            </a:r>
          </a:p>
        </p:txBody>
      </p:sp>
      <p:sp>
        <p:nvSpPr>
          <p:cNvPr id="95" name="Diagrama de flujo: proceso 94">
            <a:extLst>
              <a:ext uri="{FF2B5EF4-FFF2-40B4-BE49-F238E27FC236}">
                <a16:creationId xmlns:a16="http://schemas.microsoft.com/office/drawing/2014/main" id="{2E4656BC-CE9B-4FBC-A5E5-5CAE4A78F91E}"/>
              </a:ext>
            </a:extLst>
          </p:cNvPr>
          <p:cNvSpPr/>
          <p:nvPr/>
        </p:nvSpPr>
        <p:spPr>
          <a:xfrm>
            <a:off x="6453581"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Cm</a:t>
            </a:r>
          </a:p>
        </p:txBody>
      </p:sp>
      <p:sp>
        <p:nvSpPr>
          <p:cNvPr id="97" name="Diagrama de flujo: proceso 96">
            <a:extLst>
              <a:ext uri="{FF2B5EF4-FFF2-40B4-BE49-F238E27FC236}">
                <a16:creationId xmlns:a16="http://schemas.microsoft.com/office/drawing/2014/main" id="{3F389BAA-FB15-4061-B9A9-2CF55D4B034B}"/>
              </a:ext>
            </a:extLst>
          </p:cNvPr>
          <p:cNvSpPr/>
          <p:nvPr/>
        </p:nvSpPr>
        <p:spPr>
          <a:xfrm>
            <a:off x="7036622" y="29192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Zn</a:t>
            </a:r>
          </a:p>
        </p:txBody>
      </p:sp>
      <p:sp>
        <p:nvSpPr>
          <p:cNvPr id="98" name="Diagrama de flujo: proceso 97">
            <a:extLst>
              <a:ext uri="{FF2B5EF4-FFF2-40B4-BE49-F238E27FC236}">
                <a16:creationId xmlns:a16="http://schemas.microsoft.com/office/drawing/2014/main" id="{14889D4B-E8DA-4B4B-B87D-670E47D8C886}"/>
              </a:ext>
            </a:extLst>
          </p:cNvPr>
          <p:cNvSpPr/>
          <p:nvPr/>
        </p:nvSpPr>
        <p:spPr>
          <a:xfrm>
            <a:off x="7036621" y="34584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Cd</a:t>
            </a:r>
          </a:p>
        </p:txBody>
      </p:sp>
      <p:sp>
        <p:nvSpPr>
          <p:cNvPr id="99" name="Diagrama de flujo: proceso 98">
            <a:extLst>
              <a:ext uri="{FF2B5EF4-FFF2-40B4-BE49-F238E27FC236}">
                <a16:creationId xmlns:a16="http://schemas.microsoft.com/office/drawing/2014/main" id="{0BAF67A6-823F-4F0C-B5E6-9F92D35A1DE1}"/>
              </a:ext>
            </a:extLst>
          </p:cNvPr>
          <p:cNvSpPr/>
          <p:nvPr/>
        </p:nvSpPr>
        <p:spPr>
          <a:xfrm>
            <a:off x="7036621" y="4000168"/>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accent5">
                    <a:lumMod val="75000"/>
                  </a:schemeClr>
                </a:solidFill>
                <a:latin typeface="Louis George Cafe" pitchFamily="2" charset="-128"/>
                <a:ea typeface="Louis George Cafe" pitchFamily="2" charset="-128"/>
                <a:cs typeface="Louis George Cafe" pitchFamily="2" charset="-128"/>
              </a:rPr>
              <a:t>Hg</a:t>
            </a:r>
          </a:p>
        </p:txBody>
      </p:sp>
      <p:sp>
        <p:nvSpPr>
          <p:cNvPr id="100" name="Diagrama de flujo: proceso 99">
            <a:extLst>
              <a:ext uri="{FF2B5EF4-FFF2-40B4-BE49-F238E27FC236}">
                <a16:creationId xmlns:a16="http://schemas.microsoft.com/office/drawing/2014/main" id="{9D414353-5FAC-41F1-AD93-36ADD8AAB634}"/>
              </a:ext>
            </a:extLst>
          </p:cNvPr>
          <p:cNvSpPr/>
          <p:nvPr/>
        </p:nvSpPr>
        <p:spPr>
          <a:xfrm>
            <a:off x="7036620" y="4536057"/>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Cn</a:t>
            </a:r>
          </a:p>
        </p:txBody>
      </p:sp>
      <p:sp>
        <p:nvSpPr>
          <p:cNvPr id="101" name="Diagrama de flujo: proceso 100">
            <a:extLst>
              <a:ext uri="{FF2B5EF4-FFF2-40B4-BE49-F238E27FC236}">
                <a16:creationId xmlns:a16="http://schemas.microsoft.com/office/drawing/2014/main" id="{DE4D61A2-925D-4434-95C0-3DD3183A3728}"/>
              </a:ext>
            </a:extLst>
          </p:cNvPr>
          <p:cNvSpPr/>
          <p:nvPr/>
        </p:nvSpPr>
        <p:spPr>
          <a:xfrm>
            <a:off x="7036620"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Tb</a:t>
            </a:r>
          </a:p>
        </p:txBody>
      </p:sp>
      <p:sp>
        <p:nvSpPr>
          <p:cNvPr id="104" name="Diagrama de flujo: proceso 103">
            <a:extLst>
              <a:ext uri="{FF2B5EF4-FFF2-40B4-BE49-F238E27FC236}">
                <a16:creationId xmlns:a16="http://schemas.microsoft.com/office/drawing/2014/main" id="{89DAC813-C100-4A35-AD9D-017AD15980A9}"/>
              </a:ext>
            </a:extLst>
          </p:cNvPr>
          <p:cNvSpPr/>
          <p:nvPr/>
        </p:nvSpPr>
        <p:spPr>
          <a:xfrm>
            <a:off x="7036620"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Bk</a:t>
            </a:r>
          </a:p>
        </p:txBody>
      </p:sp>
      <p:sp>
        <p:nvSpPr>
          <p:cNvPr id="105" name="Diagrama de flujo: proceso 104">
            <a:extLst>
              <a:ext uri="{FF2B5EF4-FFF2-40B4-BE49-F238E27FC236}">
                <a16:creationId xmlns:a16="http://schemas.microsoft.com/office/drawing/2014/main" id="{6CEC697F-FFD8-4F79-86F8-55B87BE25A08}"/>
              </a:ext>
            </a:extLst>
          </p:cNvPr>
          <p:cNvSpPr/>
          <p:nvPr/>
        </p:nvSpPr>
        <p:spPr>
          <a:xfrm>
            <a:off x="7619655" y="2380086"/>
            <a:ext cx="583095" cy="540026"/>
          </a:xfrm>
          <a:prstGeom prst="flowChartProcess">
            <a:avLst/>
          </a:prstGeom>
          <a:solidFill>
            <a:schemeClr val="accent6">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Al</a:t>
            </a:r>
          </a:p>
        </p:txBody>
      </p:sp>
      <p:sp>
        <p:nvSpPr>
          <p:cNvPr id="106" name="Diagrama de flujo: proceso 105">
            <a:extLst>
              <a:ext uri="{FF2B5EF4-FFF2-40B4-BE49-F238E27FC236}">
                <a16:creationId xmlns:a16="http://schemas.microsoft.com/office/drawing/2014/main" id="{E69BAEED-3F9A-423F-8459-3A7ECDAA46C1}"/>
              </a:ext>
            </a:extLst>
          </p:cNvPr>
          <p:cNvSpPr/>
          <p:nvPr/>
        </p:nvSpPr>
        <p:spPr>
          <a:xfrm>
            <a:off x="7619655" y="2919286"/>
            <a:ext cx="583095" cy="540026"/>
          </a:xfrm>
          <a:prstGeom prst="flowChartProcess">
            <a:avLst/>
          </a:prstGeom>
          <a:solidFill>
            <a:schemeClr val="accent6">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Ga</a:t>
            </a:r>
          </a:p>
        </p:txBody>
      </p:sp>
      <p:sp>
        <p:nvSpPr>
          <p:cNvPr id="107" name="Diagrama de flujo: proceso 106">
            <a:extLst>
              <a:ext uri="{FF2B5EF4-FFF2-40B4-BE49-F238E27FC236}">
                <a16:creationId xmlns:a16="http://schemas.microsoft.com/office/drawing/2014/main" id="{BC39D36B-27A5-4091-A985-AE6986CF1D72}"/>
              </a:ext>
            </a:extLst>
          </p:cNvPr>
          <p:cNvSpPr/>
          <p:nvPr/>
        </p:nvSpPr>
        <p:spPr>
          <a:xfrm>
            <a:off x="7619654" y="3458486"/>
            <a:ext cx="583095" cy="540026"/>
          </a:xfrm>
          <a:prstGeom prst="flowChartProcess">
            <a:avLst/>
          </a:prstGeom>
          <a:solidFill>
            <a:schemeClr val="accent6">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In</a:t>
            </a:r>
          </a:p>
        </p:txBody>
      </p:sp>
      <p:sp>
        <p:nvSpPr>
          <p:cNvPr id="108" name="Diagrama de flujo: proceso 107">
            <a:extLst>
              <a:ext uri="{FF2B5EF4-FFF2-40B4-BE49-F238E27FC236}">
                <a16:creationId xmlns:a16="http://schemas.microsoft.com/office/drawing/2014/main" id="{BF12C7DF-1674-4B0C-AB79-4D19F212A7CD}"/>
              </a:ext>
            </a:extLst>
          </p:cNvPr>
          <p:cNvSpPr/>
          <p:nvPr/>
        </p:nvSpPr>
        <p:spPr>
          <a:xfrm>
            <a:off x="7619654" y="4000168"/>
            <a:ext cx="583095" cy="540026"/>
          </a:xfrm>
          <a:prstGeom prst="flowChartProcess">
            <a:avLst/>
          </a:prstGeom>
          <a:solidFill>
            <a:schemeClr val="accent6">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Tl</a:t>
            </a:r>
          </a:p>
        </p:txBody>
      </p:sp>
      <p:sp>
        <p:nvSpPr>
          <p:cNvPr id="109" name="Diagrama de flujo: proceso 108">
            <a:extLst>
              <a:ext uri="{FF2B5EF4-FFF2-40B4-BE49-F238E27FC236}">
                <a16:creationId xmlns:a16="http://schemas.microsoft.com/office/drawing/2014/main" id="{8F057189-5C0F-4816-A76E-6EFA168C5130}"/>
              </a:ext>
            </a:extLst>
          </p:cNvPr>
          <p:cNvSpPr/>
          <p:nvPr/>
        </p:nvSpPr>
        <p:spPr>
          <a:xfrm>
            <a:off x="7619653" y="4536057"/>
            <a:ext cx="583095" cy="540026"/>
          </a:xfrm>
          <a:prstGeom prst="flowChartProcess">
            <a:avLst/>
          </a:prstGeom>
          <a:solidFill>
            <a:srgbClr val="5F5F5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err="1">
                <a:solidFill>
                  <a:srgbClr val="FF7575"/>
                </a:solidFill>
                <a:latin typeface="Louis George Cafe" pitchFamily="2" charset="-128"/>
                <a:ea typeface="Louis George Cafe" pitchFamily="2" charset="-128"/>
                <a:cs typeface="Louis George Cafe" pitchFamily="2" charset="-128"/>
              </a:rPr>
              <a:t>Nh</a:t>
            </a:r>
            <a:endParaRPr lang="es-MX" sz="2000" dirty="0">
              <a:solidFill>
                <a:srgbClr val="FF7575"/>
              </a:solidFill>
              <a:latin typeface="Louis George Cafe" pitchFamily="2" charset="-128"/>
              <a:ea typeface="Louis George Cafe" pitchFamily="2" charset="-128"/>
              <a:cs typeface="Louis George Cafe" pitchFamily="2" charset="-128"/>
            </a:endParaRPr>
          </a:p>
        </p:txBody>
      </p:sp>
      <p:sp>
        <p:nvSpPr>
          <p:cNvPr id="110" name="Diagrama de flujo: proceso 109">
            <a:extLst>
              <a:ext uri="{FF2B5EF4-FFF2-40B4-BE49-F238E27FC236}">
                <a16:creationId xmlns:a16="http://schemas.microsoft.com/office/drawing/2014/main" id="{D2733F3C-5A92-4FEA-9975-1B4985E43D89}"/>
              </a:ext>
            </a:extLst>
          </p:cNvPr>
          <p:cNvSpPr/>
          <p:nvPr/>
        </p:nvSpPr>
        <p:spPr>
          <a:xfrm>
            <a:off x="7619653"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Dy</a:t>
            </a:r>
          </a:p>
        </p:txBody>
      </p:sp>
      <p:sp>
        <p:nvSpPr>
          <p:cNvPr id="111" name="Diagrama de flujo: proceso 110">
            <a:extLst>
              <a:ext uri="{FF2B5EF4-FFF2-40B4-BE49-F238E27FC236}">
                <a16:creationId xmlns:a16="http://schemas.microsoft.com/office/drawing/2014/main" id="{D42A448D-45D8-45D3-9E16-A63159DD5A39}"/>
              </a:ext>
            </a:extLst>
          </p:cNvPr>
          <p:cNvSpPr/>
          <p:nvPr/>
        </p:nvSpPr>
        <p:spPr>
          <a:xfrm>
            <a:off x="7619656" y="1858283"/>
            <a:ext cx="583095" cy="540026"/>
          </a:xfrm>
          <a:prstGeom prst="flowChartProcess">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B</a:t>
            </a:r>
          </a:p>
        </p:txBody>
      </p:sp>
      <p:sp>
        <p:nvSpPr>
          <p:cNvPr id="113" name="Diagrama de flujo: proceso 112">
            <a:extLst>
              <a:ext uri="{FF2B5EF4-FFF2-40B4-BE49-F238E27FC236}">
                <a16:creationId xmlns:a16="http://schemas.microsoft.com/office/drawing/2014/main" id="{1DDBC205-1339-4E00-93B2-816BE44F230E}"/>
              </a:ext>
            </a:extLst>
          </p:cNvPr>
          <p:cNvSpPr/>
          <p:nvPr/>
        </p:nvSpPr>
        <p:spPr>
          <a:xfrm>
            <a:off x="7619653"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Cf</a:t>
            </a:r>
          </a:p>
        </p:txBody>
      </p:sp>
      <p:sp>
        <p:nvSpPr>
          <p:cNvPr id="114" name="Diagrama de flujo: proceso 113">
            <a:extLst>
              <a:ext uri="{FF2B5EF4-FFF2-40B4-BE49-F238E27FC236}">
                <a16:creationId xmlns:a16="http://schemas.microsoft.com/office/drawing/2014/main" id="{9E45E614-7496-4F20-A245-2CCCBA853E74}"/>
              </a:ext>
            </a:extLst>
          </p:cNvPr>
          <p:cNvSpPr/>
          <p:nvPr/>
        </p:nvSpPr>
        <p:spPr>
          <a:xfrm>
            <a:off x="8202689" y="2380086"/>
            <a:ext cx="583095" cy="540026"/>
          </a:xfrm>
          <a:prstGeom prst="flowChartProcess">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Si</a:t>
            </a:r>
          </a:p>
        </p:txBody>
      </p:sp>
      <p:sp>
        <p:nvSpPr>
          <p:cNvPr id="115" name="Diagrama de flujo: proceso 114">
            <a:extLst>
              <a:ext uri="{FF2B5EF4-FFF2-40B4-BE49-F238E27FC236}">
                <a16:creationId xmlns:a16="http://schemas.microsoft.com/office/drawing/2014/main" id="{6B2F88EB-67F4-4796-AA42-AF1C8B450701}"/>
              </a:ext>
            </a:extLst>
          </p:cNvPr>
          <p:cNvSpPr/>
          <p:nvPr/>
        </p:nvSpPr>
        <p:spPr>
          <a:xfrm>
            <a:off x="8202689" y="2919286"/>
            <a:ext cx="583095" cy="540026"/>
          </a:xfrm>
          <a:prstGeom prst="flowChartProcess">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Ge</a:t>
            </a:r>
          </a:p>
        </p:txBody>
      </p:sp>
      <p:sp>
        <p:nvSpPr>
          <p:cNvPr id="116" name="Diagrama de flujo: proceso 115">
            <a:extLst>
              <a:ext uri="{FF2B5EF4-FFF2-40B4-BE49-F238E27FC236}">
                <a16:creationId xmlns:a16="http://schemas.microsoft.com/office/drawing/2014/main" id="{A7CA2A60-FEFD-4833-8DFA-E61BC147FCC3}"/>
              </a:ext>
            </a:extLst>
          </p:cNvPr>
          <p:cNvSpPr/>
          <p:nvPr/>
        </p:nvSpPr>
        <p:spPr>
          <a:xfrm>
            <a:off x="8202688" y="3458486"/>
            <a:ext cx="583095" cy="540026"/>
          </a:xfrm>
          <a:prstGeom prst="flowChartProcess">
            <a:avLst/>
          </a:prstGeom>
          <a:solidFill>
            <a:schemeClr val="accent6">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Sn</a:t>
            </a:r>
          </a:p>
        </p:txBody>
      </p:sp>
      <p:sp>
        <p:nvSpPr>
          <p:cNvPr id="117" name="Diagrama de flujo: proceso 116">
            <a:extLst>
              <a:ext uri="{FF2B5EF4-FFF2-40B4-BE49-F238E27FC236}">
                <a16:creationId xmlns:a16="http://schemas.microsoft.com/office/drawing/2014/main" id="{22ED6140-B5C3-48F4-9010-CFB8D3D21571}"/>
              </a:ext>
            </a:extLst>
          </p:cNvPr>
          <p:cNvSpPr/>
          <p:nvPr/>
        </p:nvSpPr>
        <p:spPr>
          <a:xfrm>
            <a:off x="8202688" y="4000168"/>
            <a:ext cx="583095" cy="540026"/>
          </a:xfrm>
          <a:prstGeom prst="flowChartProcess">
            <a:avLst/>
          </a:prstGeom>
          <a:solidFill>
            <a:schemeClr val="accent6">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Pb</a:t>
            </a:r>
          </a:p>
        </p:txBody>
      </p:sp>
      <p:sp>
        <p:nvSpPr>
          <p:cNvPr id="118" name="Diagrama de flujo: proceso 117">
            <a:extLst>
              <a:ext uri="{FF2B5EF4-FFF2-40B4-BE49-F238E27FC236}">
                <a16:creationId xmlns:a16="http://schemas.microsoft.com/office/drawing/2014/main" id="{D2876485-75F2-48B7-81B7-48734B830A6F}"/>
              </a:ext>
            </a:extLst>
          </p:cNvPr>
          <p:cNvSpPr/>
          <p:nvPr/>
        </p:nvSpPr>
        <p:spPr>
          <a:xfrm>
            <a:off x="8202687" y="4536057"/>
            <a:ext cx="583095" cy="540026"/>
          </a:xfrm>
          <a:prstGeom prst="flowChartProcess">
            <a:avLst/>
          </a:prstGeom>
          <a:solidFill>
            <a:srgbClr val="5F5F5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err="1">
                <a:solidFill>
                  <a:srgbClr val="FF7575"/>
                </a:solidFill>
                <a:latin typeface="Louis George Cafe" pitchFamily="2" charset="-128"/>
                <a:ea typeface="Louis George Cafe" pitchFamily="2" charset="-128"/>
                <a:cs typeface="Louis George Cafe" pitchFamily="2" charset="-128"/>
              </a:rPr>
              <a:t>Fl</a:t>
            </a:r>
            <a:endParaRPr lang="es-MX" sz="2000" dirty="0">
              <a:solidFill>
                <a:srgbClr val="FF7575"/>
              </a:solidFill>
              <a:latin typeface="Louis George Cafe" pitchFamily="2" charset="-128"/>
              <a:ea typeface="Louis George Cafe" pitchFamily="2" charset="-128"/>
              <a:cs typeface="Louis George Cafe" pitchFamily="2" charset="-128"/>
            </a:endParaRPr>
          </a:p>
        </p:txBody>
      </p:sp>
      <p:sp>
        <p:nvSpPr>
          <p:cNvPr id="119" name="Diagrama de flujo: proceso 118">
            <a:extLst>
              <a:ext uri="{FF2B5EF4-FFF2-40B4-BE49-F238E27FC236}">
                <a16:creationId xmlns:a16="http://schemas.microsoft.com/office/drawing/2014/main" id="{8323D10A-DB13-4287-9553-D2E66AD5BD05}"/>
              </a:ext>
            </a:extLst>
          </p:cNvPr>
          <p:cNvSpPr/>
          <p:nvPr/>
        </p:nvSpPr>
        <p:spPr>
          <a:xfrm>
            <a:off x="8202687"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Ho</a:t>
            </a:r>
          </a:p>
        </p:txBody>
      </p:sp>
      <p:sp>
        <p:nvSpPr>
          <p:cNvPr id="122" name="Diagrama de flujo: proceso 121">
            <a:extLst>
              <a:ext uri="{FF2B5EF4-FFF2-40B4-BE49-F238E27FC236}">
                <a16:creationId xmlns:a16="http://schemas.microsoft.com/office/drawing/2014/main" id="{0060A850-289E-4E87-9BFC-BE93CFDF4FB9}"/>
              </a:ext>
            </a:extLst>
          </p:cNvPr>
          <p:cNvSpPr/>
          <p:nvPr/>
        </p:nvSpPr>
        <p:spPr>
          <a:xfrm>
            <a:off x="8202687"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Es</a:t>
            </a:r>
          </a:p>
        </p:txBody>
      </p:sp>
      <p:sp>
        <p:nvSpPr>
          <p:cNvPr id="123" name="Diagrama de flujo: proceso 122">
            <a:extLst>
              <a:ext uri="{FF2B5EF4-FFF2-40B4-BE49-F238E27FC236}">
                <a16:creationId xmlns:a16="http://schemas.microsoft.com/office/drawing/2014/main" id="{877ADFBF-588C-4DAC-8055-FA68F2578CF4}"/>
              </a:ext>
            </a:extLst>
          </p:cNvPr>
          <p:cNvSpPr/>
          <p:nvPr/>
        </p:nvSpPr>
        <p:spPr>
          <a:xfrm>
            <a:off x="8785717" y="2380086"/>
            <a:ext cx="583095" cy="540026"/>
          </a:xfrm>
          <a:prstGeom prst="flowChartProcess">
            <a:avLst/>
          </a:prstGeom>
          <a:solidFill>
            <a:schemeClr val="accent1">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P</a:t>
            </a:r>
          </a:p>
        </p:txBody>
      </p:sp>
      <p:sp>
        <p:nvSpPr>
          <p:cNvPr id="124" name="Diagrama de flujo: proceso 123">
            <a:extLst>
              <a:ext uri="{FF2B5EF4-FFF2-40B4-BE49-F238E27FC236}">
                <a16:creationId xmlns:a16="http://schemas.microsoft.com/office/drawing/2014/main" id="{F6BB39FB-3139-4585-B44F-75CDA4F14CDA}"/>
              </a:ext>
            </a:extLst>
          </p:cNvPr>
          <p:cNvSpPr/>
          <p:nvPr/>
        </p:nvSpPr>
        <p:spPr>
          <a:xfrm>
            <a:off x="8785717" y="2919286"/>
            <a:ext cx="583095" cy="540026"/>
          </a:xfrm>
          <a:prstGeom prst="flowChartProcess">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As</a:t>
            </a:r>
          </a:p>
        </p:txBody>
      </p:sp>
      <p:sp>
        <p:nvSpPr>
          <p:cNvPr id="125" name="Diagrama de flujo: proceso 124">
            <a:extLst>
              <a:ext uri="{FF2B5EF4-FFF2-40B4-BE49-F238E27FC236}">
                <a16:creationId xmlns:a16="http://schemas.microsoft.com/office/drawing/2014/main" id="{9FCCB8D9-8251-494D-AB2D-8AEAE943134E}"/>
              </a:ext>
            </a:extLst>
          </p:cNvPr>
          <p:cNvSpPr/>
          <p:nvPr/>
        </p:nvSpPr>
        <p:spPr>
          <a:xfrm>
            <a:off x="8785716" y="3458486"/>
            <a:ext cx="583095" cy="540026"/>
          </a:xfrm>
          <a:prstGeom prst="flowChartProcess">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Sb</a:t>
            </a:r>
          </a:p>
        </p:txBody>
      </p:sp>
      <p:sp>
        <p:nvSpPr>
          <p:cNvPr id="126" name="Diagrama de flujo: proceso 125">
            <a:extLst>
              <a:ext uri="{FF2B5EF4-FFF2-40B4-BE49-F238E27FC236}">
                <a16:creationId xmlns:a16="http://schemas.microsoft.com/office/drawing/2014/main" id="{2F2E8469-4102-4D37-A2A4-17068790E618}"/>
              </a:ext>
            </a:extLst>
          </p:cNvPr>
          <p:cNvSpPr/>
          <p:nvPr/>
        </p:nvSpPr>
        <p:spPr>
          <a:xfrm>
            <a:off x="8785716" y="4000168"/>
            <a:ext cx="583095" cy="540026"/>
          </a:xfrm>
          <a:prstGeom prst="flowChartProcess">
            <a:avLst/>
          </a:prstGeom>
          <a:solidFill>
            <a:schemeClr val="accent6">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Bi</a:t>
            </a:r>
          </a:p>
        </p:txBody>
      </p:sp>
      <p:sp>
        <p:nvSpPr>
          <p:cNvPr id="127" name="Diagrama de flujo: proceso 126">
            <a:extLst>
              <a:ext uri="{FF2B5EF4-FFF2-40B4-BE49-F238E27FC236}">
                <a16:creationId xmlns:a16="http://schemas.microsoft.com/office/drawing/2014/main" id="{CC887345-4168-43AC-A9BC-1301F2D3EB47}"/>
              </a:ext>
            </a:extLst>
          </p:cNvPr>
          <p:cNvSpPr/>
          <p:nvPr/>
        </p:nvSpPr>
        <p:spPr>
          <a:xfrm>
            <a:off x="8785715" y="4536057"/>
            <a:ext cx="583095" cy="540026"/>
          </a:xfrm>
          <a:prstGeom prst="flowChartProcess">
            <a:avLst/>
          </a:prstGeom>
          <a:solidFill>
            <a:srgbClr val="5F5F5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Mc</a:t>
            </a:r>
          </a:p>
        </p:txBody>
      </p:sp>
      <p:sp>
        <p:nvSpPr>
          <p:cNvPr id="128" name="Diagrama de flujo: proceso 127">
            <a:extLst>
              <a:ext uri="{FF2B5EF4-FFF2-40B4-BE49-F238E27FC236}">
                <a16:creationId xmlns:a16="http://schemas.microsoft.com/office/drawing/2014/main" id="{D912B7EF-6AA2-4B32-B639-0E7FA73DA271}"/>
              </a:ext>
            </a:extLst>
          </p:cNvPr>
          <p:cNvSpPr/>
          <p:nvPr/>
        </p:nvSpPr>
        <p:spPr>
          <a:xfrm>
            <a:off x="8785715"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Er</a:t>
            </a:r>
          </a:p>
        </p:txBody>
      </p:sp>
      <p:sp>
        <p:nvSpPr>
          <p:cNvPr id="129" name="Diagrama de flujo: proceso 128">
            <a:extLst>
              <a:ext uri="{FF2B5EF4-FFF2-40B4-BE49-F238E27FC236}">
                <a16:creationId xmlns:a16="http://schemas.microsoft.com/office/drawing/2014/main" id="{A911141E-071F-468F-BE84-B295921713BD}"/>
              </a:ext>
            </a:extLst>
          </p:cNvPr>
          <p:cNvSpPr/>
          <p:nvPr/>
        </p:nvSpPr>
        <p:spPr>
          <a:xfrm>
            <a:off x="8785718" y="1858283"/>
            <a:ext cx="583095" cy="540026"/>
          </a:xfrm>
          <a:prstGeom prst="flowChartProcess">
            <a:avLst/>
          </a:prstGeom>
          <a:solidFill>
            <a:schemeClr val="accent1">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bg1"/>
                </a:solidFill>
                <a:latin typeface="Louis George Cafe" pitchFamily="2" charset="-128"/>
                <a:ea typeface="Louis George Cafe" pitchFamily="2" charset="-128"/>
                <a:cs typeface="Louis George Cafe" pitchFamily="2" charset="-128"/>
              </a:rPr>
              <a:t>N</a:t>
            </a:r>
          </a:p>
        </p:txBody>
      </p:sp>
      <p:sp>
        <p:nvSpPr>
          <p:cNvPr id="131" name="Diagrama de flujo: proceso 130">
            <a:extLst>
              <a:ext uri="{FF2B5EF4-FFF2-40B4-BE49-F238E27FC236}">
                <a16:creationId xmlns:a16="http://schemas.microsoft.com/office/drawing/2014/main" id="{1B27C77B-4EC5-49CC-BF48-660923F2A15B}"/>
              </a:ext>
            </a:extLst>
          </p:cNvPr>
          <p:cNvSpPr/>
          <p:nvPr/>
        </p:nvSpPr>
        <p:spPr>
          <a:xfrm>
            <a:off x="8785715"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Fm</a:t>
            </a:r>
          </a:p>
        </p:txBody>
      </p:sp>
      <p:sp>
        <p:nvSpPr>
          <p:cNvPr id="132" name="Diagrama de flujo: proceso 131">
            <a:extLst>
              <a:ext uri="{FF2B5EF4-FFF2-40B4-BE49-F238E27FC236}">
                <a16:creationId xmlns:a16="http://schemas.microsoft.com/office/drawing/2014/main" id="{B0D77018-C924-45BA-84C4-3F6FAB67F654}"/>
              </a:ext>
            </a:extLst>
          </p:cNvPr>
          <p:cNvSpPr/>
          <p:nvPr/>
        </p:nvSpPr>
        <p:spPr>
          <a:xfrm>
            <a:off x="622855" y="2380086"/>
            <a:ext cx="583095" cy="540026"/>
          </a:xfrm>
          <a:prstGeom prst="flowChartProcess">
            <a:avLst/>
          </a:prstGeom>
          <a:solidFill>
            <a:srgbClr val="FFCC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err="1">
                <a:solidFill>
                  <a:schemeClr val="tx1"/>
                </a:solidFill>
                <a:latin typeface="Louis George Cafe" pitchFamily="2" charset="-128"/>
                <a:ea typeface="Louis George Cafe" pitchFamily="2" charset="-128"/>
                <a:cs typeface="Louis George Cafe" pitchFamily="2" charset="-128"/>
              </a:rPr>
              <a:t>Na</a:t>
            </a:r>
            <a:endParaRPr lang="es-MX" sz="2000" dirty="0">
              <a:solidFill>
                <a:schemeClr val="tx1"/>
              </a:solidFill>
              <a:latin typeface="Louis George Cafe" pitchFamily="2" charset="-128"/>
              <a:ea typeface="Louis George Cafe" pitchFamily="2" charset="-128"/>
              <a:cs typeface="Louis George Cafe" pitchFamily="2" charset="-128"/>
            </a:endParaRPr>
          </a:p>
        </p:txBody>
      </p:sp>
      <p:sp>
        <p:nvSpPr>
          <p:cNvPr id="133" name="Diagrama de flujo: proceso 132">
            <a:extLst>
              <a:ext uri="{FF2B5EF4-FFF2-40B4-BE49-F238E27FC236}">
                <a16:creationId xmlns:a16="http://schemas.microsoft.com/office/drawing/2014/main" id="{9B521764-71E5-4B61-A95C-B7F8D03CA42C}"/>
              </a:ext>
            </a:extLst>
          </p:cNvPr>
          <p:cNvSpPr/>
          <p:nvPr/>
        </p:nvSpPr>
        <p:spPr>
          <a:xfrm>
            <a:off x="622855" y="2919286"/>
            <a:ext cx="583095" cy="540026"/>
          </a:xfrm>
          <a:prstGeom prst="flowChartProcess">
            <a:avLst/>
          </a:prstGeom>
          <a:solidFill>
            <a:srgbClr val="FFCC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K</a:t>
            </a:r>
          </a:p>
        </p:txBody>
      </p:sp>
      <p:sp>
        <p:nvSpPr>
          <p:cNvPr id="134" name="Diagrama de flujo: proceso 133">
            <a:extLst>
              <a:ext uri="{FF2B5EF4-FFF2-40B4-BE49-F238E27FC236}">
                <a16:creationId xmlns:a16="http://schemas.microsoft.com/office/drawing/2014/main" id="{3E7B8418-77C0-4163-BF0C-72FA1C56A288}"/>
              </a:ext>
            </a:extLst>
          </p:cNvPr>
          <p:cNvSpPr/>
          <p:nvPr/>
        </p:nvSpPr>
        <p:spPr>
          <a:xfrm>
            <a:off x="622854" y="3458486"/>
            <a:ext cx="583095" cy="540026"/>
          </a:xfrm>
          <a:prstGeom prst="flowChartProcess">
            <a:avLst/>
          </a:prstGeom>
          <a:solidFill>
            <a:srgbClr val="FFCC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Rb</a:t>
            </a:r>
          </a:p>
        </p:txBody>
      </p:sp>
      <p:sp>
        <p:nvSpPr>
          <p:cNvPr id="135" name="Diagrama de flujo: proceso 134">
            <a:extLst>
              <a:ext uri="{FF2B5EF4-FFF2-40B4-BE49-F238E27FC236}">
                <a16:creationId xmlns:a16="http://schemas.microsoft.com/office/drawing/2014/main" id="{5D6E02AB-4FF4-4FCC-B15D-086E92E7E048}"/>
              </a:ext>
            </a:extLst>
          </p:cNvPr>
          <p:cNvSpPr/>
          <p:nvPr/>
        </p:nvSpPr>
        <p:spPr>
          <a:xfrm>
            <a:off x="622852" y="4000168"/>
            <a:ext cx="583095" cy="540026"/>
          </a:xfrm>
          <a:prstGeom prst="flowChartProcess">
            <a:avLst/>
          </a:prstGeom>
          <a:solidFill>
            <a:srgbClr val="FFCC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Cs</a:t>
            </a:r>
          </a:p>
        </p:txBody>
      </p:sp>
      <p:sp>
        <p:nvSpPr>
          <p:cNvPr id="136" name="Diagrama de flujo: proceso 135">
            <a:extLst>
              <a:ext uri="{FF2B5EF4-FFF2-40B4-BE49-F238E27FC236}">
                <a16:creationId xmlns:a16="http://schemas.microsoft.com/office/drawing/2014/main" id="{D134542E-6B29-4C2B-BAD5-104F3CAE404C}"/>
              </a:ext>
            </a:extLst>
          </p:cNvPr>
          <p:cNvSpPr/>
          <p:nvPr/>
        </p:nvSpPr>
        <p:spPr>
          <a:xfrm>
            <a:off x="622853" y="4536057"/>
            <a:ext cx="583095" cy="540026"/>
          </a:xfrm>
          <a:prstGeom prst="flowChartProcess">
            <a:avLst/>
          </a:prstGeom>
          <a:solidFill>
            <a:srgbClr val="FFCC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Fr</a:t>
            </a:r>
          </a:p>
        </p:txBody>
      </p:sp>
      <p:sp>
        <p:nvSpPr>
          <p:cNvPr id="138" name="Diagrama de flujo: proceso 137">
            <a:extLst>
              <a:ext uri="{FF2B5EF4-FFF2-40B4-BE49-F238E27FC236}">
                <a16:creationId xmlns:a16="http://schemas.microsoft.com/office/drawing/2014/main" id="{D69BC99C-26BB-4DCD-9DD2-02D1305B7BB7}"/>
              </a:ext>
            </a:extLst>
          </p:cNvPr>
          <p:cNvSpPr/>
          <p:nvPr/>
        </p:nvSpPr>
        <p:spPr>
          <a:xfrm>
            <a:off x="622856" y="1858283"/>
            <a:ext cx="583095" cy="540026"/>
          </a:xfrm>
          <a:prstGeom prst="flowChartProcess">
            <a:avLst/>
          </a:prstGeom>
          <a:solidFill>
            <a:srgbClr val="FFCC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Li</a:t>
            </a:r>
          </a:p>
        </p:txBody>
      </p:sp>
      <p:sp>
        <p:nvSpPr>
          <p:cNvPr id="139" name="Diagrama de flujo: proceso 138">
            <a:extLst>
              <a:ext uri="{FF2B5EF4-FFF2-40B4-BE49-F238E27FC236}">
                <a16:creationId xmlns:a16="http://schemas.microsoft.com/office/drawing/2014/main" id="{DE3FB28F-0F5B-4B69-86FD-86D7765D8BBC}"/>
              </a:ext>
            </a:extLst>
          </p:cNvPr>
          <p:cNvSpPr/>
          <p:nvPr/>
        </p:nvSpPr>
        <p:spPr>
          <a:xfrm>
            <a:off x="622857" y="1318257"/>
            <a:ext cx="583095" cy="540026"/>
          </a:xfrm>
          <a:prstGeom prst="flowChartProcess">
            <a:avLst/>
          </a:prstGeom>
          <a:solidFill>
            <a:schemeClr val="accent1">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bg1"/>
                </a:solidFill>
                <a:latin typeface="Louis George Cafe" pitchFamily="2" charset="-128"/>
                <a:ea typeface="Louis George Cafe" pitchFamily="2" charset="-128"/>
                <a:cs typeface="Louis George Cafe" pitchFamily="2" charset="-128"/>
              </a:rPr>
              <a:t>H</a:t>
            </a:r>
          </a:p>
        </p:txBody>
      </p:sp>
      <p:sp>
        <p:nvSpPr>
          <p:cNvPr id="141" name="Diagrama de flujo: proceso 140">
            <a:extLst>
              <a:ext uri="{FF2B5EF4-FFF2-40B4-BE49-F238E27FC236}">
                <a16:creationId xmlns:a16="http://schemas.microsoft.com/office/drawing/2014/main" id="{B87770CD-E2CA-4910-88DE-7D2CA9910C2D}"/>
              </a:ext>
            </a:extLst>
          </p:cNvPr>
          <p:cNvSpPr/>
          <p:nvPr/>
        </p:nvSpPr>
        <p:spPr>
          <a:xfrm>
            <a:off x="9368679" y="2380086"/>
            <a:ext cx="583095" cy="540026"/>
          </a:xfrm>
          <a:prstGeom prst="flowChartProcess">
            <a:avLst/>
          </a:prstGeom>
          <a:solidFill>
            <a:schemeClr val="accent1">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S</a:t>
            </a:r>
          </a:p>
        </p:txBody>
      </p:sp>
      <p:sp>
        <p:nvSpPr>
          <p:cNvPr id="142" name="Diagrama de flujo: proceso 141">
            <a:extLst>
              <a:ext uri="{FF2B5EF4-FFF2-40B4-BE49-F238E27FC236}">
                <a16:creationId xmlns:a16="http://schemas.microsoft.com/office/drawing/2014/main" id="{743B0847-E293-46BC-AABE-1AA4FA9268DB}"/>
              </a:ext>
            </a:extLst>
          </p:cNvPr>
          <p:cNvSpPr/>
          <p:nvPr/>
        </p:nvSpPr>
        <p:spPr>
          <a:xfrm>
            <a:off x="9368679" y="2919286"/>
            <a:ext cx="583095" cy="540026"/>
          </a:xfrm>
          <a:prstGeom prst="flowChartProcess">
            <a:avLst/>
          </a:prstGeom>
          <a:solidFill>
            <a:schemeClr val="accent1">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Se</a:t>
            </a:r>
          </a:p>
        </p:txBody>
      </p:sp>
      <p:sp>
        <p:nvSpPr>
          <p:cNvPr id="143" name="Diagrama de flujo: proceso 142">
            <a:extLst>
              <a:ext uri="{FF2B5EF4-FFF2-40B4-BE49-F238E27FC236}">
                <a16:creationId xmlns:a16="http://schemas.microsoft.com/office/drawing/2014/main" id="{A9BE20AA-B551-4BB8-B7DB-9D1860BDD65C}"/>
              </a:ext>
            </a:extLst>
          </p:cNvPr>
          <p:cNvSpPr/>
          <p:nvPr/>
        </p:nvSpPr>
        <p:spPr>
          <a:xfrm>
            <a:off x="9368678" y="3458486"/>
            <a:ext cx="583095" cy="540026"/>
          </a:xfrm>
          <a:prstGeom prst="flowChartProcess">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Te</a:t>
            </a:r>
          </a:p>
        </p:txBody>
      </p:sp>
      <p:sp>
        <p:nvSpPr>
          <p:cNvPr id="144" name="Diagrama de flujo: proceso 143">
            <a:extLst>
              <a:ext uri="{FF2B5EF4-FFF2-40B4-BE49-F238E27FC236}">
                <a16:creationId xmlns:a16="http://schemas.microsoft.com/office/drawing/2014/main" id="{109D5DB4-F29E-4BAD-AADB-7E7A17904C48}"/>
              </a:ext>
            </a:extLst>
          </p:cNvPr>
          <p:cNvSpPr/>
          <p:nvPr/>
        </p:nvSpPr>
        <p:spPr>
          <a:xfrm>
            <a:off x="9368678" y="4000168"/>
            <a:ext cx="583095" cy="540026"/>
          </a:xfrm>
          <a:prstGeom prst="flowChartProcess">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Po</a:t>
            </a:r>
          </a:p>
        </p:txBody>
      </p:sp>
      <p:sp>
        <p:nvSpPr>
          <p:cNvPr id="145" name="Diagrama de flujo: proceso 144">
            <a:extLst>
              <a:ext uri="{FF2B5EF4-FFF2-40B4-BE49-F238E27FC236}">
                <a16:creationId xmlns:a16="http://schemas.microsoft.com/office/drawing/2014/main" id="{3CBB1F95-19E2-4458-B625-A22A0936733B}"/>
              </a:ext>
            </a:extLst>
          </p:cNvPr>
          <p:cNvSpPr/>
          <p:nvPr/>
        </p:nvSpPr>
        <p:spPr>
          <a:xfrm>
            <a:off x="9368677" y="4536057"/>
            <a:ext cx="583095" cy="540026"/>
          </a:xfrm>
          <a:prstGeom prst="flowChartProcess">
            <a:avLst/>
          </a:prstGeom>
          <a:solidFill>
            <a:srgbClr val="5F5F5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err="1">
                <a:solidFill>
                  <a:srgbClr val="FF7575"/>
                </a:solidFill>
                <a:latin typeface="Louis George Cafe" pitchFamily="2" charset="-128"/>
                <a:ea typeface="Louis George Cafe" pitchFamily="2" charset="-128"/>
                <a:cs typeface="Louis George Cafe" pitchFamily="2" charset="-128"/>
              </a:rPr>
              <a:t>Lv</a:t>
            </a:r>
            <a:endParaRPr lang="es-MX" sz="2000" dirty="0">
              <a:solidFill>
                <a:srgbClr val="FF7575"/>
              </a:solidFill>
              <a:latin typeface="Louis George Cafe" pitchFamily="2" charset="-128"/>
              <a:ea typeface="Louis George Cafe" pitchFamily="2" charset="-128"/>
              <a:cs typeface="Louis George Cafe" pitchFamily="2" charset="-128"/>
            </a:endParaRPr>
          </a:p>
        </p:txBody>
      </p:sp>
      <p:sp>
        <p:nvSpPr>
          <p:cNvPr id="146" name="Diagrama de flujo: proceso 145">
            <a:extLst>
              <a:ext uri="{FF2B5EF4-FFF2-40B4-BE49-F238E27FC236}">
                <a16:creationId xmlns:a16="http://schemas.microsoft.com/office/drawing/2014/main" id="{0E265252-59D2-4F08-8F17-0785C57B9277}"/>
              </a:ext>
            </a:extLst>
          </p:cNvPr>
          <p:cNvSpPr/>
          <p:nvPr/>
        </p:nvSpPr>
        <p:spPr>
          <a:xfrm>
            <a:off x="9368677"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Tm</a:t>
            </a:r>
          </a:p>
        </p:txBody>
      </p:sp>
      <p:sp>
        <p:nvSpPr>
          <p:cNvPr id="147" name="Diagrama de flujo: proceso 146">
            <a:extLst>
              <a:ext uri="{FF2B5EF4-FFF2-40B4-BE49-F238E27FC236}">
                <a16:creationId xmlns:a16="http://schemas.microsoft.com/office/drawing/2014/main" id="{AA185118-42C7-41FE-83CF-2B467567D935}"/>
              </a:ext>
            </a:extLst>
          </p:cNvPr>
          <p:cNvSpPr/>
          <p:nvPr/>
        </p:nvSpPr>
        <p:spPr>
          <a:xfrm>
            <a:off x="9368680" y="1858283"/>
            <a:ext cx="583095" cy="540026"/>
          </a:xfrm>
          <a:prstGeom prst="flowChartProcess">
            <a:avLst/>
          </a:prstGeom>
          <a:solidFill>
            <a:schemeClr val="accent1">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bg1"/>
                </a:solidFill>
                <a:latin typeface="Louis George Cafe" pitchFamily="2" charset="-128"/>
                <a:ea typeface="Louis George Cafe" pitchFamily="2" charset="-128"/>
                <a:cs typeface="Louis George Cafe" pitchFamily="2" charset="-128"/>
              </a:rPr>
              <a:t>O</a:t>
            </a:r>
          </a:p>
        </p:txBody>
      </p:sp>
      <p:sp>
        <p:nvSpPr>
          <p:cNvPr id="149" name="Diagrama de flujo: proceso 148">
            <a:extLst>
              <a:ext uri="{FF2B5EF4-FFF2-40B4-BE49-F238E27FC236}">
                <a16:creationId xmlns:a16="http://schemas.microsoft.com/office/drawing/2014/main" id="{59423F6C-1039-4888-A865-4D8D8D7F9A45}"/>
              </a:ext>
            </a:extLst>
          </p:cNvPr>
          <p:cNvSpPr/>
          <p:nvPr/>
        </p:nvSpPr>
        <p:spPr>
          <a:xfrm>
            <a:off x="9368677"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Md</a:t>
            </a:r>
          </a:p>
        </p:txBody>
      </p:sp>
      <p:sp>
        <p:nvSpPr>
          <p:cNvPr id="150" name="Diagrama de flujo: proceso 149">
            <a:extLst>
              <a:ext uri="{FF2B5EF4-FFF2-40B4-BE49-F238E27FC236}">
                <a16:creationId xmlns:a16="http://schemas.microsoft.com/office/drawing/2014/main" id="{2E22DA42-89E7-45B6-A6BB-AC0C2A1B80EA}"/>
              </a:ext>
            </a:extLst>
          </p:cNvPr>
          <p:cNvSpPr/>
          <p:nvPr/>
        </p:nvSpPr>
        <p:spPr>
          <a:xfrm>
            <a:off x="9951702" y="2380086"/>
            <a:ext cx="583095" cy="540026"/>
          </a:xfrm>
          <a:prstGeom prst="flowChartProcess">
            <a:avLst/>
          </a:prstGeom>
          <a:solidFill>
            <a:srgbClr val="DE81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bg1"/>
                </a:solidFill>
                <a:latin typeface="Louis George Cafe" pitchFamily="2" charset="-128"/>
                <a:ea typeface="Louis George Cafe" pitchFamily="2" charset="-128"/>
                <a:cs typeface="Louis George Cafe" pitchFamily="2" charset="-128"/>
              </a:rPr>
              <a:t>Cl</a:t>
            </a:r>
          </a:p>
        </p:txBody>
      </p:sp>
      <p:sp>
        <p:nvSpPr>
          <p:cNvPr id="151" name="Diagrama de flujo: proceso 150">
            <a:extLst>
              <a:ext uri="{FF2B5EF4-FFF2-40B4-BE49-F238E27FC236}">
                <a16:creationId xmlns:a16="http://schemas.microsoft.com/office/drawing/2014/main" id="{696BA62B-71B0-4A06-AF8D-853A80487DFE}"/>
              </a:ext>
            </a:extLst>
          </p:cNvPr>
          <p:cNvSpPr/>
          <p:nvPr/>
        </p:nvSpPr>
        <p:spPr>
          <a:xfrm>
            <a:off x="9951702" y="2919286"/>
            <a:ext cx="583095" cy="540026"/>
          </a:xfrm>
          <a:prstGeom prst="flowChartProcess">
            <a:avLst/>
          </a:prstGeom>
          <a:solidFill>
            <a:srgbClr val="DE81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accent5">
                    <a:lumMod val="75000"/>
                  </a:schemeClr>
                </a:solidFill>
                <a:latin typeface="Louis George Cafe" pitchFamily="2" charset="-128"/>
                <a:ea typeface="Louis George Cafe" pitchFamily="2" charset="-128"/>
                <a:cs typeface="Louis George Cafe" pitchFamily="2" charset="-128"/>
              </a:rPr>
              <a:t>Br</a:t>
            </a:r>
          </a:p>
        </p:txBody>
      </p:sp>
      <p:sp>
        <p:nvSpPr>
          <p:cNvPr id="152" name="Diagrama de flujo: proceso 151">
            <a:extLst>
              <a:ext uri="{FF2B5EF4-FFF2-40B4-BE49-F238E27FC236}">
                <a16:creationId xmlns:a16="http://schemas.microsoft.com/office/drawing/2014/main" id="{B471A67E-935A-404E-814E-23AF77D4AE8B}"/>
              </a:ext>
            </a:extLst>
          </p:cNvPr>
          <p:cNvSpPr/>
          <p:nvPr/>
        </p:nvSpPr>
        <p:spPr>
          <a:xfrm>
            <a:off x="9951701" y="3458486"/>
            <a:ext cx="583095" cy="540026"/>
          </a:xfrm>
          <a:prstGeom prst="flowChartProcess">
            <a:avLst/>
          </a:prstGeom>
          <a:solidFill>
            <a:srgbClr val="DE81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I</a:t>
            </a:r>
          </a:p>
        </p:txBody>
      </p:sp>
      <p:sp>
        <p:nvSpPr>
          <p:cNvPr id="153" name="Diagrama de flujo: proceso 152">
            <a:extLst>
              <a:ext uri="{FF2B5EF4-FFF2-40B4-BE49-F238E27FC236}">
                <a16:creationId xmlns:a16="http://schemas.microsoft.com/office/drawing/2014/main" id="{855AB7DC-451A-47DA-86BB-498490AC3277}"/>
              </a:ext>
            </a:extLst>
          </p:cNvPr>
          <p:cNvSpPr/>
          <p:nvPr/>
        </p:nvSpPr>
        <p:spPr>
          <a:xfrm>
            <a:off x="9951701" y="4000168"/>
            <a:ext cx="583095" cy="540026"/>
          </a:xfrm>
          <a:prstGeom prst="flowChartProcess">
            <a:avLst/>
          </a:prstGeom>
          <a:solidFill>
            <a:srgbClr val="DE81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At</a:t>
            </a:r>
          </a:p>
        </p:txBody>
      </p:sp>
      <p:sp>
        <p:nvSpPr>
          <p:cNvPr id="154" name="Diagrama de flujo: proceso 153">
            <a:extLst>
              <a:ext uri="{FF2B5EF4-FFF2-40B4-BE49-F238E27FC236}">
                <a16:creationId xmlns:a16="http://schemas.microsoft.com/office/drawing/2014/main" id="{816D1CA8-ECE4-4F52-A976-226AFA83F8A5}"/>
              </a:ext>
            </a:extLst>
          </p:cNvPr>
          <p:cNvSpPr/>
          <p:nvPr/>
        </p:nvSpPr>
        <p:spPr>
          <a:xfrm>
            <a:off x="9951700" y="4536057"/>
            <a:ext cx="583095" cy="540026"/>
          </a:xfrm>
          <a:prstGeom prst="flowChartProcess">
            <a:avLst/>
          </a:prstGeom>
          <a:solidFill>
            <a:srgbClr val="5F5F5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err="1">
                <a:solidFill>
                  <a:srgbClr val="FF7575"/>
                </a:solidFill>
                <a:latin typeface="Louis George Cafe" pitchFamily="2" charset="-128"/>
                <a:ea typeface="Louis George Cafe" pitchFamily="2" charset="-128"/>
                <a:cs typeface="Louis George Cafe" pitchFamily="2" charset="-128"/>
              </a:rPr>
              <a:t>Ts</a:t>
            </a:r>
            <a:endParaRPr lang="es-MX" sz="2000" dirty="0">
              <a:solidFill>
                <a:srgbClr val="FF7575"/>
              </a:solidFill>
              <a:latin typeface="Louis George Cafe" pitchFamily="2" charset="-128"/>
              <a:ea typeface="Louis George Cafe" pitchFamily="2" charset="-128"/>
              <a:cs typeface="Louis George Cafe" pitchFamily="2" charset="-128"/>
            </a:endParaRPr>
          </a:p>
        </p:txBody>
      </p:sp>
      <p:sp>
        <p:nvSpPr>
          <p:cNvPr id="155" name="Diagrama de flujo: proceso 154">
            <a:extLst>
              <a:ext uri="{FF2B5EF4-FFF2-40B4-BE49-F238E27FC236}">
                <a16:creationId xmlns:a16="http://schemas.microsoft.com/office/drawing/2014/main" id="{803580D2-1C84-4343-9CCD-1D473A581B32}"/>
              </a:ext>
            </a:extLst>
          </p:cNvPr>
          <p:cNvSpPr/>
          <p:nvPr/>
        </p:nvSpPr>
        <p:spPr>
          <a:xfrm>
            <a:off x="9951700"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Yb</a:t>
            </a:r>
          </a:p>
        </p:txBody>
      </p:sp>
      <p:sp>
        <p:nvSpPr>
          <p:cNvPr id="156" name="Diagrama de flujo: proceso 155">
            <a:extLst>
              <a:ext uri="{FF2B5EF4-FFF2-40B4-BE49-F238E27FC236}">
                <a16:creationId xmlns:a16="http://schemas.microsoft.com/office/drawing/2014/main" id="{8D0731DA-B2E9-4017-B649-3E998C8F8215}"/>
              </a:ext>
            </a:extLst>
          </p:cNvPr>
          <p:cNvSpPr/>
          <p:nvPr/>
        </p:nvSpPr>
        <p:spPr>
          <a:xfrm>
            <a:off x="9951703" y="1858283"/>
            <a:ext cx="583095" cy="540026"/>
          </a:xfrm>
          <a:prstGeom prst="flowChartProcess">
            <a:avLst/>
          </a:prstGeom>
          <a:solidFill>
            <a:srgbClr val="DE81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bg1"/>
                </a:solidFill>
                <a:latin typeface="Louis George Cafe" pitchFamily="2" charset="-128"/>
                <a:ea typeface="Louis George Cafe" pitchFamily="2" charset="-128"/>
                <a:cs typeface="Louis George Cafe" pitchFamily="2" charset="-128"/>
              </a:rPr>
              <a:t>F</a:t>
            </a:r>
          </a:p>
        </p:txBody>
      </p:sp>
      <p:sp>
        <p:nvSpPr>
          <p:cNvPr id="158" name="Diagrama de flujo: proceso 157">
            <a:extLst>
              <a:ext uri="{FF2B5EF4-FFF2-40B4-BE49-F238E27FC236}">
                <a16:creationId xmlns:a16="http://schemas.microsoft.com/office/drawing/2014/main" id="{B6167E47-6F8F-44CC-9C04-60F12076DE9D}"/>
              </a:ext>
            </a:extLst>
          </p:cNvPr>
          <p:cNvSpPr/>
          <p:nvPr/>
        </p:nvSpPr>
        <p:spPr>
          <a:xfrm>
            <a:off x="9951700"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No</a:t>
            </a:r>
          </a:p>
        </p:txBody>
      </p:sp>
      <p:sp>
        <p:nvSpPr>
          <p:cNvPr id="159" name="Diagrama de flujo: proceso 158">
            <a:extLst>
              <a:ext uri="{FF2B5EF4-FFF2-40B4-BE49-F238E27FC236}">
                <a16:creationId xmlns:a16="http://schemas.microsoft.com/office/drawing/2014/main" id="{640EF337-1855-4D1F-A8A4-19F9BDAA6046}"/>
              </a:ext>
            </a:extLst>
          </p:cNvPr>
          <p:cNvSpPr/>
          <p:nvPr/>
        </p:nvSpPr>
        <p:spPr>
          <a:xfrm>
            <a:off x="10534659" y="2380086"/>
            <a:ext cx="583095" cy="540026"/>
          </a:xfrm>
          <a:prstGeom prst="flowChartProcess">
            <a:avLst/>
          </a:prstGeom>
          <a:solidFill>
            <a:srgbClr val="FF7575"/>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bg1"/>
                </a:solidFill>
                <a:latin typeface="Louis George Cafe" pitchFamily="2" charset="-128"/>
                <a:ea typeface="Louis George Cafe" pitchFamily="2" charset="-128"/>
                <a:cs typeface="Louis George Cafe" pitchFamily="2" charset="-128"/>
              </a:rPr>
              <a:t>Ar</a:t>
            </a:r>
          </a:p>
        </p:txBody>
      </p:sp>
      <p:sp>
        <p:nvSpPr>
          <p:cNvPr id="160" name="Diagrama de flujo: proceso 159">
            <a:extLst>
              <a:ext uri="{FF2B5EF4-FFF2-40B4-BE49-F238E27FC236}">
                <a16:creationId xmlns:a16="http://schemas.microsoft.com/office/drawing/2014/main" id="{76D6997E-F9E4-4C55-AF55-511850AAAA07}"/>
              </a:ext>
            </a:extLst>
          </p:cNvPr>
          <p:cNvSpPr/>
          <p:nvPr/>
        </p:nvSpPr>
        <p:spPr>
          <a:xfrm>
            <a:off x="10534657" y="2918044"/>
            <a:ext cx="583095" cy="540026"/>
          </a:xfrm>
          <a:prstGeom prst="flowChartProcess">
            <a:avLst/>
          </a:prstGeom>
          <a:solidFill>
            <a:srgbClr val="FF7575"/>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bg1"/>
                </a:solidFill>
                <a:latin typeface="Louis George Cafe" pitchFamily="2" charset="-128"/>
                <a:ea typeface="Louis George Cafe" pitchFamily="2" charset="-128"/>
                <a:cs typeface="Louis George Cafe" pitchFamily="2" charset="-128"/>
              </a:rPr>
              <a:t>Kr</a:t>
            </a:r>
          </a:p>
        </p:txBody>
      </p:sp>
      <p:sp>
        <p:nvSpPr>
          <p:cNvPr id="161" name="Diagrama de flujo: proceso 160">
            <a:extLst>
              <a:ext uri="{FF2B5EF4-FFF2-40B4-BE49-F238E27FC236}">
                <a16:creationId xmlns:a16="http://schemas.microsoft.com/office/drawing/2014/main" id="{33AEDB50-585B-445C-AF59-D81E8FD7EBCA}"/>
              </a:ext>
            </a:extLst>
          </p:cNvPr>
          <p:cNvSpPr/>
          <p:nvPr/>
        </p:nvSpPr>
        <p:spPr>
          <a:xfrm>
            <a:off x="10534658" y="3458486"/>
            <a:ext cx="583095" cy="540026"/>
          </a:xfrm>
          <a:prstGeom prst="flowChartProcess">
            <a:avLst/>
          </a:prstGeom>
          <a:solidFill>
            <a:srgbClr val="FF7575"/>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bg1"/>
                </a:solidFill>
                <a:latin typeface="Louis George Cafe" pitchFamily="2" charset="-128"/>
                <a:ea typeface="Louis George Cafe" pitchFamily="2" charset="-128"/>
                <a:cs typeface="Louis George Cafe" pitchFamily="2" charset="-128"/>
              </a:rPr>
              <a:t>Xe</a:t>
            </a:r>
          </a:p>
        </p:txBody>
      </p:sp>
      <p:sp>
        <p:nvSpPr>
          <p:cNvPr id="162" name="Diagrama de flujo: proceso 161">
            <a:extLst>
              <a:ext uri="{FF2B5EF4-FFF2-40B4-BE49-F238E27FC236}">
                <a16:creationId xmlns:a16="http://schemas.microsoft.com/office/drawing/2014/main" id="{5A3FEE0F-A916-47D5-B17B-F63C45530866}"/>
              </a:ext>
            </a:extLst>
          </p:cNvPr>
          <p:cNvSpPr/>
          <p:nvPr/>
        </p:nvSpPr>
        <p:spPr>
          <a:xfrm>
            <a:off x="10534658" y="4000168"/>
            <a:ext cx="583095" cy="540026"/>
          </a:xfrm>
          <a:prstGeom prst="flowChartProcess">
            <a:avLst/>
          </a:prstGeom>
          <a:solidFill>
            <a:srgbClr val="FF7575"/>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bg1"/>
                </a:solidFill>
                <a:latin typeface="Louis George Cafe" pitchFamily="2" charset="-128"/>
                <a:ea typeface="Louis George Cafe" pitchFamily="2" charset="-128"/>
                <a:cs typeface="Louis George Cafe" pitchFamily="2" charset="-128"/>
              </a:rPr>
              <a:t>Rn</a:t>
            </a:r>
          </a:p>
        </p:txBody>
      </p:sp>
      <p:sp>
        <p:nvSpPr>
          <p:cNvPr id="163" name="Diagrama de flujo: proceso 162">
            <a:extLst>
              <a:ext uri="{FF2B5EF4-FFF2-40B4-BE49-F238E27FC236}">
                <a16:creationId xmlns:a16="http://schemas.microsoft.com/office/drawing/2014/main" id="{6E75E9F4-C1D7-41B1-ADB9-73D0471A3F38}"/>
              </a:ext>
            </a:extLst>
          </p:cNvPr>
          <p:cNvSpPr/>
          <p:nvPr/>
        </p:nvSpPr>
        <p:spPr>
          <a:xfrm>
            <a:off x="10534657" y="4536057"/>
            <a:ext cx="583095" cy="540026"/>
          </a:xfrm>
          <a:prstGeom prst="flowChartProcess">
            <a:avLst/>
          </a:prstGeom>
          <a:solidFill>
            <a:srgbClr val="5F5F5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err="1">
                <a:solidFill>
                  <a:srgbClr val="FF7575"/>
                </a:solidFill>
                <a:latin typeface="Louis George Cafe" pitchFamily="2" charset="-128"/>
                <a:ea typeface="Louis George Cafe" pitchFamily="2" charset="-128"/>
                <a:cs typeface="Louis George Cafe" pitchFamily="2" charset="-128"/>
              </a:rPr>
              <a:t>Og</a:t>
            </a:r>
            <a:endParaRPr lang="es-MX" sz="2000" dirty="0">
              <a:solidFill>
                <a:srgbClr val="FF7575"/>
              </a:solidFill>
              <a:latin typeface="Louis George Cafe" pitchFamily="2" charset="-128"/>
              <a:ea typeface="Louis George Cafe" pitchFamily="2" charset="-128"/>
              <a:cs typeface="Louis George Cafe" pitchFamily="2" charset="-128"/>
            </a:endParaRPr>
          </a:p>
        </p:txBody>
      </p:sp>
      <p:sp>
        <p:nvSpPr>
          <p:cNvPr id="164" name="Diagrama de flujo: proceso 163">
            <a:extLst>
              <a:ext uri="{FF2B5EF4-FFF2-40B4-BE49-F238E27FC236}">
                <a16:creationId xmlns:a16="http://schemas.microsoft.com/office/drawing/2014/main" id="{1D5E9856-63D0-4220-8CBF-F687752E9719}"/>
              </a:ext>
            </a:extLst>
          </p:cNvPr>
          <p:cNvSpPr/>
          <p:nvPr/>
        </p:nvSpPr>
        <p:spPr>
          <a:xfrm>
            <a:off x="10534657"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Lu</a:t>
            </a:r>
          </a:p>
        </p:txBody>
      </p:sp>
      <p:sp>
        <p:nvSpPr>
          <p:cNvPr id="165" name="Diagrama de flujo: proceso 164">
            <a:extLst>
              <a:ext uri="{FF2B5EF4-FFF2-40B4-BE49-F238E27FC236}">
                <a16:creationId xmlns:a16="http://schemas.microsoft.com/office/drawing/2014/main" id="{DB560FDB-DD36-47E2-83F7-296E0E04F926}"/>
              </a:ext>
            </a:extLst>
          </p:cNvPr>
          <p:cNvSpPr/>
          <p:nvPr/>
        </p:nvSpPr>
        <p:spPr>
          <a:xfrm>
            <a:off x="10534660" y="1858283"/>
            <a:ext cx="583095" cy="540026"/>
          </a:xfrm>
          <a:prstGeom prst="flowChartProcess">
            <a:avLst/>
          </a:prstGeom>
          <a:solidFill>
            <a:srgbClr val="FF7575"/>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bg1"/>
                </a:solidFill>
                <a:latin typeface="Louis George Cafe" pitchFamily="2" charset="-128"/>
                <a:ea typeface="Louis George Cafe" pitchFamily="2" charset="-128"/>
                <a:cs typeface="Louis George Cafe" pitchFamily="2" charset="-128"/>
              </a:rPr>
              <a:t>Ne</a:t>
            </a:r>
          </a:p>
        </p:txBody>
      </p:sp>
      <p:sp>
        <p:nvSpPr>
          <p:cNvPr id="166" name="Diagrama de flujo: proceso 165">
            <a:extLst>
              <a:ext uri="{FF2B5EF4-FFF2-40B4-BE49-F238E27FC236}">
                <a16:creationId xmlns:a16="http://schemas.microsoft.com/office/drawing/2014/main" id="{1DA15CB4-7FA3-4F60-8296-13FBFDE7696E}"/>
              </a:ext>
            </a:extLst>
          </p:cNvPr>
          <p:cNvSpPr/>
          <p:nvPr/>
        </p:nvSpPr>
        <p:spPr>
          <a:xfrm>
            <a:off x="10534661" y="1318257"/>
            <a:ext cx="583095" cy="540026"/>
          </a:xfrm>
          <a:prstGeom prst="flowChartProcess">
            <a:avLst/>
          </a:prstGeom>
          <a:solidFill>
            <a:srgbClr val="FF7575"/>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bg1"/>
                </a:solidFill>
                <a:latin typeface="Louis George Cafe" pitchFamily="2" charset="-128"/>
                <a:ea typeface="Louis George Cafe" pitchFamily="2" charset="-128"/>
                <a:cs typeface="Louis George Cafe" pitchFamily="2" charset="-128"/>
              </a:rPr>
              <a:t>He</a:t>
            </a:r>
          </a:p>
        </p:txBody>
      </p:sp>
      <p:sp>
        <p:nvSpPr>
          <p:cNvPr id="4" name="Diagrama de flujo: proceso 3">
            <a:extLst>
              <a:ext uri="{FF2B5EF4-FFF2-40B4-BE49-F238E27FC236}">
                <a16:creationId xmlns:a16="http://schemas.microsoft.com/office/drawing/2014/main" id="{1019F40C-86E5-4BB4-AA70-047AB6602FFE}"/>
              </a:ext>
            </a:extLst>
          </p:cNvPr>
          <p:cNvSpPr/>
          <p:nvPr/>
        </p:nvSpPr>
        <p:spPr>
          <a:xfrm>
            <a:off x="0" y="0"/>
            <a:ext cx="12192000" cy="6858000"/>
          </a:xfrm>
          <a:prstGeom prst="flowChartProcess">
            <a:avLst/>
          </a:prstGeom>
          <a:solidFill>
            <a:schemeClr val="accent1">
              <a:lumMod val="60000"/>
              <a:lumOff val="4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7" name="Diagrama de flujo: proceso 166">
            <a:extLst>
              <a:ext uri="{FF2B5EF4-FFF2-40B4-BE49-F238E27FC236}">
                <a16:creationId xmlns:a16="http://schemas.microsoft.com/office/drawing/2014/main" id="{7A301621-5EDD-4217-AC66-C1308A5C427F}"/>
              </a:ext>
            </a:extLst>
          </p:cNvPr>
          <p:cNvSpPr/>
          <p:nvPr/>
        </p:nvSpPr>
        <p:spPr>
          <a:xfrm>
            <a:off x="10534657"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Lr</a:t>
            </a:r>
          </a:p>
        </p:txBody>
      </p:sp>
      <mc:AlternateContent xmlns:mc="http://schemas.openxmlformats.org/markup-compatibility/2006" xmlns:am3d="http://schemas.microsoft.com/office/drawing/2017/model3d">
        <mc:Choice Requires="am3d">
          <p:graphicFrame>
            <p:nvGraphicFramePr>
              <p:cNvPr id="168" name="Modelo 3D 167" descr="Cubo">
                <a:extLst>
                  <a:ext uri="{FF2B5EF4-FFF2-40B4-BE49-F238E27FC236}">
                    <a16:creationId xmlns:a16="http://schemas.microsoft.com/office/drawing/2014/main" id="{190C2240-6503-4F1C-A89E-E57F0B769AB9}"/>
                  </a:ext>
                </a:extLst>
              </p:cNvPr>
              <p:cNvGraphicFramePr>
                <a:graphicFrameLocks noChangeAspect="1"/>
              </p:cNvGraphicFramePr>
              <p:nvPr>
                <p:extLst>
                  <p:ext uri="{D42A27DB-BD31-4B8C-83A1-F6EECF244321}">
                    <p14:modId xmlns:p14="http://schemas.microsoft.com/office/powerpoint/2010/main" val="2974789921"/>
                  </p:ext>
                </p:extLst>
              </p:nvPr>
            </p:nvGraphicFramePr>
            <p:xfrm>
              <a:off x="2175159" y="1558450"/>
              <a:ext cx="2910071" cy="3202329"/>
            </p:xfrm>
            <a:graphic>
              <a:graphicData uri="http://schemas.microsoft.com/office/drawing/2017/model3d">
                <am3d:model3d r:embed="rId2">
                  <am3d:spPr>
                    <a:xfrm>
                      <a:off x="0" y="0"/>
                      <a:ext cx="2910071" cy="3202329"/>
                    </a:xfrm>
                    <a:prstGeom prst="rect">
                      <a:avLst/>
                    </a:prstGeom>
                  </am3d:spPr>
                  <am3d:camera>
                    <am3d:pos x="0" y="0" z="81469193"/>
                    <am3d:up dx="0" dy="36000000" dz="0"/>
                    <am3d:lookAt x="0" y="0" z="0"/>
                    <am3d:perspective fov="2700000"/>
                  </am3d:camera>
                  <am3d:trans>
                    <am3d:meterPerModelUnit n="7140529" d="1000000"/>
                    <am3d:preTrans dx="0" dy="-17999995" dz="5866"/>
                    <am3d:scale>
                      <am3d:sx n="1000000" d="1000000"/>
                      <am3d:sy n="1000000" d="1000000"/>
                      <am3d:sz n="1000000" d="1000000"/>
                    </am3d:scale>
                    <am3d:rot ax="1200000" ay="-1800000" az="-600000"/>
                    <am3d:postTrans dx="0" dy="0" dz="0"/>
                  </am3d:trans>
                  <am3d:raster rName="Office3DRenderer" rVer="16.0.8326">
                    <am3d:blip r:embed="rId3"/>
                  </am3d:raster>
                  <am3d:objViewport viewportSz="3420071"/>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168" name="Modelo 3D 167" descr="Cubo">
                <a:extLst>
                  <a:ext uri="{FF2B5EF4-FFF2-40B4-BE49-F238E27FC236}">
                    <a16:creationId xmlns:a16="http://schemas.microsoft.com/office/drawing/2014/main" id="{190C2240-6503-4F1C-A89E-E57F0B769AB9}"/>
                  </a:ext>
                </a:extLst>
              </p:cNvPr>
              <p:cNvPicPr>
                <a:picLocks noGrp="1" noRot="1" noChangeAspect="1" noMove="1" noResize="1" noEditPoints="1" noAdjustHandles="1" noChangeArrowheads="1" noChangeShapeType="1" noCrop="1"/>
              </p:cNvPicPr>
              <p:nvPr/>
            </p:nvPicPr>
            <p:blipFill>
              <a:blip r:embed="rId4"/>
              <a:stretch>
                <a:fillRect/>
              </a:stretch>
            </p:blipFill>
            <p:spPr>
              <a:xfrm>
                <a:off x="2175159" y="1558450"/>
                <a:ext cx="2910071" cy="3202329"/>
              </a:xfrm>
              <a:prstGeom prst="rect">
                <a:avLst/>
              </a:prstGeom>
            </p:spPr>
          </p:pic>
        </mc:Fallback>
      </mc:AlternateContent>
      <p:grpSp>
        <p:nvGrpSpPr>
          <p:cNvPr id="148" name="Grupo 147">
            <a:extLst>
              <a:ext uri="{FF2B5EF4-FFF2-40B4-BE49-F238E27FC236}">
                <a16:creationId xmlns:a16="http://schemas.microsoft.com/office/drawing/2014/main" id="{CE6EC8B7-BC73-47C0-87E3-B30A5214EB89}"/>
              </a:ext>
            </a:extLst>
          </p:cNvPr>
          <p:cNvGrpSpPr/>
          <p:nvPr/>
        </p:nvGrpSpPr>
        <p:grpSpPr>
          <a:xfrm rot="557457">
            <a:off x="2189753" y="2382551"/>
            <a:ext cx="2712920" cy="2778225"/>
            <a:chOff x="8202690" y="1785324"/>
            <a:chExt cx="706355" cy="707886"/>
          </a:xfrm>
          <a:noFill/>
          <a:scene3d>
            <a:camera prst="isometricOffAxis2Left"/>
            <a:lightRig rig="threePt" dir="t"/>
          </a:scene3d>
        </p:grpSpPr>
        <p:sp>
          <p:nvSpPr>
            <p:cNvPr id="169" name="Diagrama de flujo: proceso 168">
              <a:extLst>
                <a:ext uri="{FF2B5EF4-FFF2-40B4-BE49-F238E27FC236}">
                  <a16:creationId xmlns:a16="http://schemas.microsoft.com/office/drawing/2014/main" id="{6BBEEC84-7A1B-4E36-86B7-5E33D2BEF738}"/>
                </a:ext>
              </a:extLst>
            </p:cNvPr>
            <p:cNvSpPr/>
            <p:nvPr/>
          </p:nvSpPr>
          <p:spPr>
            <a:xfrm>
              <a:off x="8202690" y="1858283"/>
              <a:ext cx="583095" cy="540026"/>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50000"/>
                </a:lnSpc>
              </a:pPr>
              <a:r>
                <a:rPr lang="es-MX" sz="11500" dirty="0">
                  <a:solidFill>
                    <a:schemeClr val="tx1"/>
                  </a:solidFill>
                  <a:latin typeface="Louis George Cafe" pitchFamily="2" charset="-128"/>
                  <a:ea typeface="Louis George Cafe" pitchFamily="2" charset="-128"/>
                  <a:cs typeface="Louis George Cafe" pitchFamily="2" charset="-128"/>
                </a:rPr>
                <a:t>C</a:t>
              </a:r>
            </a:p>
            <a:p>
              <a:pPr>
                <a:lnSpc>
                  <a:spcPct val="50000"/>
                </a:lnSpc>
              </a:pPr>
              <a:r>
                <a:rPr lang="es-MX" sz="3200" dirty="0">
                  <a:solidFill>
                    <a:schemeClr val="tx1"/>
                  </a:solidFill>
                  <a:latin typeface="Louis George Cafe" pitchFamily="2" charset="-128"/>
                  <a:ea typeface="Louis George Cafe" pitchFamily="2" charset="-128"/>
                  <a:cs typeface="Louis George Cafe" pitchFamily="2" charset="-128"/>
                </a:rPr>
                <a:t>Carbono</a:t>
              </a:r>
            </a:p>
          </p:txBody>
        </p:sp>
        <p:sp>
          <p:nvSpPr>
            <p:cNvPr id="170" name="CuadroTexto 169">
              <a:extLst>
                <a:ext uri="{FF2B5EF4-FFF2-40B4-BE49-F238E27FC236}">
                  <a16:creationId xmlns:a16="http://schemas.microsoft.com/office/drawing/2014/main" id="{9628DD33-3147-433C-BED5-4B38081AA269}"/>
                </a:ext>
              </a:extLst>
            </p:cNvPr>
            <p:cNvSpPr txBox="1"/>
            <p:nvPr/>
          </p:nvSpPr>
          <p:spPr>
            <a:xfrm>
              <a:off x="8531250" y="1785324"/>
              <a:ext cx="377795" cy="707886"/>
            </a:xfrm>
            <a:prstGeom prst="rect">
              <a:avLst/>
            </a:prstGeom>
            <a:grpFill/>
            <a:ln>
              <a:noFill/>
            </a:ln>
          </p:spPr>
          <p:txBody>
            <a:bodyPr wrap="square" rtlCol="0">
              <a:spAutoFit/>
            </a:bodyPr>
            <a:lstStyle/>
            <a:p>
              <a:r>
                <a:rPr lang="es-MX" sz="4000" dirty="0">
                  <a:latin typeface="Louis George Cafe" pitchFamily="2" charset="-128"/>
                  <a:ea typeface="Louis George Cafe" pitchFamily="2" charset="-128"/>
                  <a:cs typeface="Louis George Cafe" pitchFamily="2" charset="-128"/>
                </a:rPr>
                <a:t>6</a:t>
              </a:r>
            </a:p>
          </p:txBody>
        </p:sp>
      </p:grpSp>
      <p:graphicFrame>
        <p:nvGraphicFramePr>
          <p:cNvPr id="5" name="Tabla 4">
            <a:extLst>
              <a:ext uri="{FF2B5EF4-FFF2-40B4-BE49-F238E27FC236}">
                <a16:creationId xmlns:a16="http://schemas.microsoft.com/office/drawing/2014/main" id="{84D05F76-F4CC-4CB5-B81A-EACF7B2BF1A7}"/>
              </a:ext>
            </a:extLst>
          </p:cNvPr>
          <p:cNvGraphicFramePr>
            <a:graphicFrameLocks noGrp="1"/>
          </p:cNvGraphicFramePr>
          <p:nvPr>
            <p:extLst>
              <p:ext uri="{D42A27DB-BD31-4B8C-83A1-F6EECF244321}">
                <p14:modId xmlns:p14="http://schemas.microsoft.com/office/powerpoint/2010/main" val="2793433237"/>
              </p:ext>
            </p:extLst>
          </p:nvPr>
        </p:nvGraphicFramePr>
        <p:xfrm>
          <a:off x="5086884" y="2153078"/>
          <a:ext cx="8128000" cy="222504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1331699754"/>
                    </a:ext>
                  </a:extLst>
                </a:gridCol>
                <a:gridCol w="1625600">
                  <a:extLst>
                    <a:ext uri="{9D8B030D-6E8A-4147-A177-3AD203B41FA5}">
                      <a16:colId xmlns:a16="http://schemas.microsoft.com/office/drawing/2014/main" val="1761532064"/>
                    </a:ext>
                  </a:extLst>
                </a:gridCol>
                <a:gridCol w="1625600">
                  <a:extLst>
                    <a:ext uri="{9D8B030D-6E8A-4147-A177-3AD203B41FA5}">
                      <a16:colId xmlns:a16="http://schemas.microsoft.com/office/drawing/2014/main" val="2012922615"/>
                    </a:ext>
                  </a:extLst>
                </a:gridCol>
                <a:gridCol w="1625600">
                  <a:extLst>
                    <a:ext uri="{9D8B030D-6E8A-4147-A177-3AD203B41FA5}">
                      <a16:colId xmlns:a16="http://schemas.microsoft.com/office/drawing/2014/main" val="556852093"/>
                    </a:ext>
                  </a:extLst>
                </a:gridCol>
                <a:gridCol w="1625600">
                  <a:extLst>
                    <a:ext uri="{9D8B030D-6E8A-4147-A177-3AD203B41FA5}">
                      <a16:colId xmlns:a16="http://schemas.microsoft.com/office/drawing/2014/main" val="3541886470"/>
                    </a:ext>
                  </a:extLst>
                </a:gridCol>
              </a:tblGrid>
              <a:tr h="370840">
                <a:tc>
                  <a:txBody>
                    <a:bodyPr/>
                    <a:lstStyle/>
                    <a:p>
                      <a:endParaRPr lang="es-MX" dirty="0"/>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1539349404"/>
                  </a:ext>
                </a:extLst>
              </a:tr>
              <a:tr h="370840">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315754139"/>
                  </a:ext>
                </a:extLst>
              </a:tr>
              <a:tr h="370840">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85836569"/>
                  </a:ext>
                </a:extLst>
              </a:tr>
              <a:tr h="370840">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1163116708"/>
                  </a:ext>
                </a:extLst>
              </a:tr>
              <a:tr h="370840">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2959261610"/>
                  </a:ext>
                </a:extLst>
              </a:tr>
              <a:tr h="370840">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dirty="0"/>
                    </a:p>
                  </a:txBody>
                  <a:tcPr/>
                </a:tc>
                <a:extLst>
                  <a:ext uri="{0D108BD9-81ED-4DB2-BD59-A6C34878D82A}">
                    <a16:rowId xmlns:a16="http://schemas.microsoft.com/office/drawing/2014/main" val="3601153690"/>
                  </a:ext>
                </a:extLst>
              </a:tr>
            </a:tbl>
          </a:graphicData>
        </a:graphic>
      </p:graphicFrame>
    </p:spTree>
    <p:extLst>
      <p:ext uri="{BB962C8B-B14F-4D97-AF65-F5344CB8AC3E}">
        <p14:creationId xmlns:p14="http://schemas.microsoft.com/office/powerpoint/2010/main" val="12929220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m3d="http://schemas.microsoft.com/office/drawing/2017/model3d">
        <mc:Choice Requires="am3d">
          <p:graphicFrame>
            <p:nvGraphicFramePr>
              <p:cNvPr id="168" name="Modelo 3D 167" descr="Cubo">
                <a:extLst>
                  <a:ext uri="{FF2B5EF4-FFF2-40B4-BE49-F238E27FC236}">
                    <a16:creationId xmlns:a16="http://schemas.microsoft.com/office/drawing/2014/main" id="{190C2240-6503-4F1C-A89E-E57F0B769AB9}"/>
                  </a:ext>
                </a:extLst>
              </p:cNvPr>
              <p:cNvGraphicFramePr>
                <a:graphicFrameLocks noChangeAspect="1"/>
              </p:cNvGraphicFramePr>
              <p:nvPr/>
            </p:nvGraphicFramePr>
            <p:xfrm>
              <a:off x="8202687" y="1852127"/>
              <a:ext cx="582947" cy="547838"/>
            </p:xfrm>
            <a:graphic>
              <a:graphicData uri="http://schemas.microsoft.com/office/drawing/2017/model3d">
                <am3d:model3d r:embed="rId2">
                  <am3d:spPr>
                    <a:xfrm>
                      <a:off x="0" y="0"/>
                      <a:ext cx="582947" cy="547838"/>
                    </a:xfrm>
                    <a:prstGeom prst="rect">
                      <a:avLst/>
                    </a:prstGeom>
                  </am3d:spPr>
                  <am3d:camera>
                    <am3d:pos x="0" y="0" z="81469193"/>
                    <am3d:up dx="0" dy="36000000" dz="0"/>
                    <am3d:lookAt x="0" y="0" z="0"/>
                    <am3d:perspective fov="2700000"/>
                  </am3d:camera>
                  <am3d:trans>
                    <am3d:meterPerModelUnit n="7140529" d="1000000"/>
                    <am3d:preTrans dx="0" dy="-17999995" dz="5866"/>
                    <am3d:scale>
                      <am3d:sx n="1000000" d="1000000"/>
                      <am3d:sy n="1000000" d="1000000"/>
                      <am3d:sz n="1000000" d="1000000"/>
                    </am3d:scale>
                    <am3d:rot/>
                    <am3d:postTrans dx="0" dy="0" dz="0"/>
                  </am3d:trans>
                  <am3d:raster rName="Office3DRenderer" rVer="16.0.8326">
                    <am3d:blip r:embed="rId3"/>
                  </am3d:raster>
                  <am3d:objViewport viewportSz="80014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168" name="Modelo 3D 167" descr="Cubo">
                <a:extLst>
                  <a:ext uri="{FF2B5EF4-FFF2-40B4-BE49-F238E27FC236}">
                    <a16:creationId xmlns:a16="http://schemas.microsoft.com/office/drawing/2014/main" id="{190C2240-6503-4F1C-A89E-E57F0B769AB9}"/>
                  </a:ext>
                </a:extLst>
              </p:cNvPr>
              <p:cNvPicPr>
                <a:picLocks noGrp="1" noRot="1" noChangeAspect="1" noMove="1" noResize="1" noEditPoints="1" noAdjustHandles="1" noChangeArrowheads="1" noChangeShapeType="1" noCrop="1"/>
              </p:cNvPicPr>
              <p:nvPr/>
            </p:nvPicPr>
            <p:blipFill>
              <a:blip r:embed="rId4"/>
              <a:stretch>
                <a:fillRect/>
              </a:stretch>
            </p:blipFill>
            <p:spPr>
              <a:xfrm>
                <a:off x="8202687" y="1852127"/>
                <a:ext cx="582947" cy="547838"/>
              </a:xfrm>
              <a:prstGeom prst="rect">
                <a:avLst/>
              </a:prstGeom>
            </p:spPr>
          </p:pic>
        </mc:Fallback>
      </mc:AlternateContent>
      <p:sp>
        <p:nvSpPr>
          <p:cNvPr id="2" name="Título 1">
            <a:extLst>
              <a:ext uri="{FF2B5EF4-FFF2-40B4-BE49-F238E27FC236}">
                <a16:creationId xmlns:a16="http://schemas.microsoft.com/office/drawing/2014/main" id="{D7811976-FDC7-4F1D-BC82-C422FCA54184}"/>
              </a:ext>
            </a:extLst>
          </p:cNvPr>
          <p:cNvSpPr>
            <a:spLocks noGrp="1"/>
          </p:cNvSpPr>
          <p:nvPr>
            <p:ph type="ctrTitle"/>
          </p:nvPr>
        </p:nvSpPr>
        <p:spPr>
          <a:xfrm>
            <a:off x="622853" y="407503"/>
            <a:ext cx="9925878" cy="745435"/>
          </a:xfrm>
        </p:spPr>
        <p:txBody>
          <a:bodyPr>
            <a:noAutofit/>
          </a:bodyPr>
          <a:lstStyle/>
          <a:p>
            <a:r>
              <a:rPr lang="es-MX" sz="5400" dirty="0">
                <a:latin typeface="Louis George Cafe Light" pitchFamily="2" charset="-128"/>
                <a:ea typeface="Louis George Cafe Light" pitchFamily="2" charset="-128"/>
                <a:cs typeface="Louis George Cafe Light" pitchFamily="2" charset="-128"/>
              </a:rPr>
              <a:t>Tabla periódica de los elementos</a:t>
            </a:r>
          </a:p>
        </p:txBody>
      </p:sp>
      <p:sp>
        <p:nvSpPr>
          <p:cNvPr id="3" name="Triángulo isósceles 2">
            <a:extLst>
              <a:ext uri="{FF2B5EF4-FFF2-40B4-BE49-F238E27FC236}">
                <a16:creationId xmlns:a16="http://schemas.microsoft.com/office/drawing/2014/main" id="{A0201ADA-DD47-4974-80D4-104D209FB974}"/>
              </a:ext>
            </a:extLst>
          </p:cNvPr>
          <p:cNvSpPr/>
          <p:nvPr/>
        </p:nvSpPr>
        <p:spPr>
          <a:xfrm rot="5563885">
            <a:off x="10402957" y="594690"/>
            <a:ext cx="397565" cy="371060"/>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Diagrama de flujo: proceso 5">
            <a:extLst>
              <a:ext uri="{FF2B5EF4-FFF2-40B4-BE49-F238E27FC236}">
                <a16:creationId xmlns:a16="http://schemas.microsoft.com/office/drawing/2014/main" id="{B966FFBA-BB17-4FB2-B75B-EB80B9A91F9F}"/>
              </a:ext>
            </a:extLst>
          </p:cNvPr>
          <p:cNvSpPr/>
          <p:nvPr/>
        </p:nvSpPr>
        <p:spPr>
          <a:xfrm>
            <a:off x="1205958" y="2380086"/>
            <a:ext cx="583095" cy="540026"/>
          </a:xfrm>
          <a:prstGeom prst="flowChartProcess">
            <a:avLst/>
          </a:prstGeom>
          <a:solidFill>
            <a:schemeClr val="accent2">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Mg</a:t>
            </a:r>
          </a:p>
        </p:txBody>
      </p:sp>
      <p:sp>
        <p:nvSpPr>
          <p:cNvPr id="7" name="Diagrama de flujo: proceso 6">
            <a:extLst>
              <a:ext uri="{FF2B5EF4-FFF2-40B4-BE49-F238E27FC236}">
                <a16:creationId xmlns:a16="http://schemas.microsoft.com/office/drawing/2014/main" id="{C8ED5BAF-3EAD-423D-831D-87625226732F}"/>
              </a:ext>
            </a:extLst>
          </p:cNvPr>
          <p:cNvSpPr/>
          <p:nvPr/>
        </p:nvSpPr>
        <p:spPr>
          <a:xfrm>
            <a:off x="1205958" y="2919286"/>
            <a:ext cx="583095" cy="540026"/>
          </a:xfrm>
          <a:prstGeom prst="flowChartProcess">
            <a:avLst/>
          </a:prstGeom>
          <a:solidFill>
            <a:schemeClr val="accent2">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Ca</a:t>
            </a:r>
          </a:p>
        </p:txBody>
      </p:sp>
      <p:sp>
        <p:nvSpPr>
          <p:cNvPr id="8" name="Diagrama de flujo: proceso 7">
            <a:extLst>
              <a:ext uri="{FF2B5EF4-FFF2-40B4-BE49-F238E27FC236}">
                <a16:creationId xmlns:a16="http://schemas.microsoft.com/office/drawing/2014/main" id="{6B30BC3B-F0DD-467E-9341-694BA9DA9AC2}"/>
              </a:ext>
            </a:extLst>
          </p:cNvPr>
          <p:cNvSpPr/>
          <p:nvPr/>
        </p:nvSpPr>
        <p:spPr>
          <a:xfrm>
            <a:off x="1205957" y="3458486"/>
            <a:ext cx="583095" cy="540026"/>
          </a:xfrm>
          <a:prstGeom prst="flowChartProcess">
            <a:avLst/>
          </a:prstGeom>
          <a:solidFill>
            <a:schemeClr val="accent2">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Sr</a:t>
            </a:r>
          </a:p>
        </p:txBody>
      </p:sp>
      <p:sp>
        <p:nvSpPr>
          <p:cNvPr id="9" name="Diagrama de flujo: proceso 8">
            <a:extLst>
              <a:ext uri="{FF2B5EF4-FFF2-40B4-BE49-F238E27FC236}">
                <a16:creationId xmlns:a16="http://schemas.microsoft.com/office/drawing/2014/main" id="{48523EC9-CB4E-4080-8116-651E9E8FD918}"/>
              </a:ext>
            </a:extLst>
          </p:cNvPr>
          <p:cNvSpPr/>
          <p:nvPr/>
        </p:nvSpPr>
        <p:spPr>
          <a:xfrm>
            <a:off x="1205957" y="4000168"/>
            <a:ext cx="583095" cy="540026"/>
          </a:xfrm>
          <a:prstGeom prst="flowChartProcess">
            <a:avLst/>
          </a:prstGeom>
          <a:solidFill>
            <a:schemeClr val="accent2">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Ba</a:t>
            </a:r>
          </a:p>
        </p:txBody>
      </p:sp>
      <p:sp>
        <p:nvSpPr>
          <p:cNvPr id="10" name="Diagrama de flujo: proceso 9">
            <a:extLst>
              <a:ext uri="{FF2B5EF4-FFF2-40B4-BE49-F238E27FC236}">
                <a16:creationId xmlns:a16="http://schemas.microsoft.com/office/drawing/2014/main" id="{C9161875-476A-4263-869B-16D1E2FA7891}"/>
              </a:ext>
            </a:extLst>
          </p:cNvPr>
          <p:cNvSpPr/>
          <p:nvPr/>
        </p:nvSpPr>
        <p:spPr>
          <a:xfrm>
            <a:off x="1205956" y="4536057"/>
            <a:ext cx="583095" cy="540026"/>
          </a:xfrm>
          <a:prstGeom prst="flowChartProcess">
            <a:avLst/>
          </a:prstGeom>
          <a:solidFill>
            <a:schemeClr val="accent2">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Ra</a:t>
            </a:r>
          </a:p>
        </p:txBody>
      </p:sp>
      <p:sp>
        <p:nvSpPr>
          <p:cNvPr id="12" name="Diagrama de flujo: proceso 11">
            <a:extLst>
              <a:ext uri="{FF2B5EF4-FFF2-40B4-BE49-F238E27FC236}">
                <a16:creationId xmlns:a16="http://schemas.microsoft.com/office/drawing/2014/main" id="{8B6EFD25-AE54-417B-93E4-9A229ADC21A3}"/>
              </a:ext>
            </a:extLst>
          </p:cNvPr>
          <p:cNvSpPr/>
          <p:nvPr/>
        </p:nvSpPr>
        <p:spPr>
          <a:xfrm>
            <a:off x="1205959" y="1858283"/>
            <a:ext cx="583095" cy="540026"/>
          </a:xfrm>
          <a:prstGeom prst="flowChartProcess">
            <a:avLst/>
          </a:prstGeom>
          <a:solidFill>
            <a:schemeClr val="accent2">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Be</a:t>
            </a:r>
          </a:p>
        </p:txBody>
      </p:sp>
      <p:sp>
        <p:nvSpPr>
          <p:cNvPr id="16" name="Diagrama de flujo: proceso 15">
            <a:extLst>
              <a:ext uri="{FF2B5EF4-FFF2-40B4-BE49-F238E27FC236}">
                <a16:creationId xmlns:a16="http://schemas.microsoft.com/office/drawing/2014/main" id="{989EC92B-AD4C-43DE-8DF0-F561B5EE5690}"/>
              </a:ext>
            </a:extLst>
          </p:cNvPr>
          <p:cNvSpPr/>
          <p:nvPr/>
        </p:nvSpPr>
        <p:spPr>
          <a:xfrm>
            <a:off x="1789049" y="2919286"/>
            <a:ext cx="583095" cy="540026"/>
          </a:xfrm>
          <a:prstGeom prst="flowChartProcess">
            <a:avLst/>
          </a:prstGeom>
          <a:solidFill>
            <a:schemeClr val="bg2">
              <a:lumMod val="9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Sc</a:t>
            </a:r>
          </a:p>
        </p:txBody>
      </p:sp>
      <p:sp>
        <p:nvSpPr>
          <p:cNvPr id="17" name="Diagrama de flujo: proceso 16">
            <a:extLst>
              <a:ext uri="{FF2B5EF4-FFF2-40B4-BE49-F238E27FC236}">
                <a16:creationId xmlns:a16="http://schemas.microsoft.com/office/drawing/2014/main" id="{9F691535-6C11-4AFB-81E8-B5EE41EFE4FA}"/>
              </a:ext>
            </a:extLst>
          </p:cNvPr>
          <p:cNvSpPr/>
          <p:nvPr/>
        </p:nvSpPr>
        <p:spPr>
          <a:xfrm>
            <a:off x="1789048" y="3458486"/>
            <a:ext cx="583095" cy="540026"/>
          </a:xfrm>
          <a:prstGeom prst="flowChartProcess">
            <a:avLst/>
          </a:prstGeom>
          <a:solidFill>
            <a:schemeClr val="bg2">
              <a:lumMod val="9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Y</a:t>
            </a:r>
          </a:p>
        </p:txBody>
      </p:sp>
      <p:sp>
        <p:nvSpPr>
          <p:cNvPr id="18" name="Diagrama de flujo: proceso 17">
            <a:extLst>
              <a:ext uri="{FF2B5EF4-FFF2-40B4-BE49-F238E27FC236}">
                <a16:creationId xmlns:a16="http://schemas.microsoft.com/office/drawing/2014/main" id="{0E351119-67C1-43D4-A626-11B641C2687F}"/>
              </a:ext>
            </a:extLst>
          </p:cNvPr>
          <p:cNvSpPr/>
          <p:nvPr/>
        </p:nvSpPr>
        <p:spPr>
          <a:xfrm>
            <a:off x="1789048" y="4000168"/>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sz="2000">
              <a:solidFill>
                <a:schemeClr val="tx1"/>
              </a:solidFill>
              <a:latin typeface="Louis George Cafe" pitchFamily="2" charset="-128"/>
              <a:ea typeface="Louis George Cafe" pitchFamily="2" charset="-128"/>
              <a:cs typeface="Louis George Cafe" pitchFamily="2" charset="-128"/>
            </a:endParaRPr>
          </a:p>
        </p:txBody>
      </p:sp>
      <p:sp>
        <p:nvSpPr>
          <p:cNvPr id="19" name="Diagrama de flujo: proceso 18">
            <a:extLst>
              <a:ext uri="{FF2B5EF4-FFF2-40B4-BE49-F238E27FC236}">
                <a16:creationId xmlns:a16="http://schemas.microsoft.com/office/drawing/2014/main" id="{F3389991-F9B4-4718-AADA-E45F24C4D09F}"/>
              </a:ext>
            </a:extLst>
          </p:cNvPr>
          <p:cNvSpPr/>
          <p:nvPr/>
        </p:nvSpPr>
        <p:spPr>
          <a:xfrm>
            <a:off x="1789047" y="4536057"/>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sz="2000">
              <a:solidFill>
                <a:schemeClr val="tx1"/>
              </a:solidFill>
              <a:latin typeface="Louis George Cafe" pitchFamily="2" charset="-128"/>
              <a:ea typeface="Louis George Cafe" pitchFamily="2" charset="-128"/>
              <a:cs typeface="Louis George Cafe" pitchFamily="2" charset="-128"/>
            </a:endParaRPr>
          </a:p>
        </p:txBody>
      </p:sp>
      <p:sp>
        <p:nvSpPr>
          <p:cNvPr id="25" name="Diagrama de flujo: proceso 24">
            <a:extLst>
              <a:ext uri="{FF2B5EF4-FFF2-40B4-BE49-F238E27FC236}">
                <a16:creationId xmlns:a16="http://schemas.microsoft.com/office/drawing/2014/main" id="{514AC708-C3C3-4C61-8688-920AC8960AF2}"/>
              </a:ext>
            </a:extLst>
          </p:cNvPr>
          <p:cNvSpPr/>
          <p:nvPr/>
        </p:nvSpPr>
        <p:spPr>
          <a:xfrm>
            <a:off x="2372135" y="29192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Ti</a:t>
            </a:r>
          </a:p>
        </p:txBody>
      </p:sp>
      <p:sp>
        <p:nvSpPr>
          <p:cNvPr id="26" name="Diagrama de flujo: proceso 25">
            <a:extLst>
              <a:ext uri="{FF2B5EF4-FFF2-40B4-BE49-F238E27FC236}">
                <a16:creationId xmlns:a16="http://schemas.microsoft.com/office/drawing/2014/main" id="{FB679F93-6488-4219-B497-116B40B590C8}"/>
              </a:ext>
            </a:extLst>
          </p:cNvPr>
          <p:cNvSpPr/>
          <p:nvPr/>
        </p:nvSpPr>
        <p:spPr>
          <a:xfrm>
            <a:off x="2372134" y="34584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Zr</a:t>
            </a:r>
          </a:p>
        </p:txBody>
      </p:sp>
      <p:sp>
        <p:nvSpPr>
          <p:cNvPr id="27" name="Diagrama de flujo: proceso 26">
            <a:extLst>
              <a:ext uri="{FF2B5EF4-FFF2-40B4-BE49-F238E27FC236}">
                <a16:creationId xmlns:a16="http://schemas.microsoft.com/office/drawing/2014/main" id="{3D1160B4-9BF6-4693-9D8D-7114051099AA}"/>
              </a:ext>
            </a:extLst>
          </p:cNvPr>
          <p:cNvSpPr/>
          <p:nvPr/>
        </p:nvSpPr>
        <p:spPr>
          <a:xfrm>
            <a:off x="2372134" y="4000168"/>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Hf</a:t>
            </a:r>
          </a:p>
        </p:txBody>
      </p:sp>
      <p:sp>
        <p:nvSpPr>
          <p:cNvPr id="28" name="Diagrama de flujo: proceso 27">
            <a:extLst>
              <a:ext uri="{FF2B5EF4-FFF2-40B4-BE49-F238E27FC236}">
                <a16:creationId xmlns:a16="http://schemas.microsoft.com/office/drawing/2014/main" id="{31913192-4DB5-41D8-AB5A-6F9BE49961F4}"/>
              </a:ext>
            </a:extLst>
          </p:cNvPr>
          <p:cNvSpPr/>
          <p:nvPr/>
        </p:nvSpPr>
        <p:spPr>
          <a:xfrm>
            <a:off x="2372133" y="4536057"/>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Rf</a:t>
            </a:r>
          </a:p>
        </p:txBody>
      </p:sp>
      <p:sp>
        <p:nvSpPr>
          <p:cNvPr id="29" name="Diagrama de flujo: proceso 28">
            <a:extLst>
              <a:ext uri="{FF2B5EF4-FFF2-40B4-BE49-F238E27FC236}">
                <a16:creationId xmlns:a16="http://schemas.microsoft.com/office/drawing/2014/main" id="{D153E004-5415-4D78-BBC1-12C4B261A166}"/>
              </a:ext>
            </a:extLst>
          </p:cNvPr>
          <p:cNvSpPr/>
          <p:nvPr/>
        </p:nvSpPr>
        <p:spPr>
          <a:xfrm>
            <a:off x="2372133"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La</a:t>
            </a:r>
          </a:p>
        </p:txBody>
      </p:sp>
      <p:sp>
        <p:nvSpPr>
          <p:cNvPr id="32" name="Diagrama de flujo: proceso 31">
            <a:extLst>
              <a:ext uri="{FF2B5EF4-FFF2-40B4-BE49-F238E27FC236}">
                <a16:creationId xmlns:a16="http://schemas.microsoft.com/office/drawing/2014/main" id="{8AE05577-412C-47B3-9AA4-7FDEAF26B8FD}"/>
              </a:ext>
            </a:extLst>
          </p:cNvPr>
          <p:cNvSpPr/>
          <p:nvPr/>
        </p:nvSpPr>
        <p:spPr>
          <a:xfrm>
            <a:off x="2372133"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Ac</a:t>
            </a:r>
          </a:p>
        </p:txBody>
      </p:sp>
      <p:sp>
        <p:nvSpPr>
          <p:cNvPr id="34" name="Diagrama de flujo: proceso 33">
            <a:extLst>
              <a:ext uri="{FF2B5EF4-FFF2-40B4-BE49-F238E27FC236}">
                <a16:creationId xmlns:a16="http://schemas.microsoft.com/office/drawing/2014/main" id="{A48A6317-404A-46E9-9970-6D722EBAF853}"/>
              </a:ext>
            </a:extLst>
          </p:cNvPr>
          <p:cNvSpPr/>
          <p:nvPr/>
        </p:nvSpPr>
        <p:spPr>
          <a:xfrm>
            <a:off x="2955221" y="29192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V</a:t>
            </a:r>
          </a:p>
        </p:txBody>
      </p:sp>
      <p:sp>
        <p:nvSpPr>
          <p:cNvPr id="35" name="Diagrama de flujo: proceso 34">
            <a:extLst>
              <a:ext uri="{FF2B5EF4-FFF2-40B4-BE49-F238E27FC236}">
                <a16:creationId xmlns:a16="http://schemas.microsoft.com/office/drawing/2014/main" id="{310D2A05-9142-4203-A824-DBDB282F89B1}"/>
              </a:ext>
            </a:extLst>
          </p:cNvPr>
          <p:cNvSpPr/>
          <p:nvPr/>
        </p:nvSpPr>
        <p:spPr>
          <a:xfrm>
            <a:off x="2955220" y="34584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Nb</a:t>
            </a:r>
          </a:p>
        </p:txBody>
      </p:sp>
      <p:sp>
        <p:nvSpPr>
          <p:cNvPr id="36" name="Diagrama de flujo: proceso 35">
            <a:extLst>
              <a:ext uri="{FF2B5EF4-FFF2-40B4-BE49-F238E27FC236}">
                <a16:creationId xmlns:a16="http://schemas.microsoft.com/office/drawing/2014/main" id="{E8B5223E-53F6-4BDD-9405-F1039FC0940E}"/>
              </a:ext>
            </a:extLst>
          </p:cNvPr>
          <p:cNvSpPr/>
          <p:nvPr/>
        </p:nvSpPr>
        <p:spPr>
          <a:xfrm>
            <a:off x="2955220" y="4000168"/>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Ta</a:t>
            </a:r>
          </a:p>
        </p:txBody>
      </p:sp>
      <p:sp>
        <p:nvSpPr>
          <p:cNvPr id="37" name="Diagrama de flujo: proceso 36">
            <a:extLst>
              <a:ext uri="{FF2B5EF4-FFF2-40B4-BE49-F238E27FC236}">
                <a16:creationId xmlns:a16="http://schemas.microsoft.com/office/drawing/2014/main" id="{774F8F42-AC20-4C03-BB3C-2718EA2964EC}"/>
              </a:ext>
            </a:extLst>
          </p:cNvPr>
          <p:cNvSpPr/>
          <p:nvPr/>
        </p:nvSpPr>
        <p:spPr>
          <a:xfrm>
            <a:off x="2955219" y="4536057"/>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err="1">
                <a:solidFill>
                  <a:srgbClr val="FF7575"/>
                </a:solidFill>
                <a:latin typeface="Louis George Cafe" pitchFamily="2" charset="-128"/>
                <a:ea typeface="Louis George Cafe" pitchFamily="2" charset="-128"/>
                <a:cs typeface="Louis George Cafe" pitchFamily="2" charset="-128"/>
              </a:rPr>
              <a:t>Db</a:t>
            </a:r>
            <a:endParaRPr lang="es-MX" sz="2000" dirty="0">
              <a:solidFill>
                <a:srgbClr val="FF7575"/>
              </a:solidFill>
              <a:latin typeface="Louis George Cafe" pitchFamily="2" charset="-128"/>
              <a:ea typeface="Louis George Cafe" pitchFamily="2" charset="-128"/>
              <a:cs typeface="Louis George Cafe" pitchFamily="2" charset="-128"/>
            </a:endParaRPr>
          </a:p>
        </p:txBody>
      </p:sp>
      <p:sp>
        <p:nvSpPr>
          <p:cNvPr id="38" name="Diagrama de flujo: proceso 37">
            <a:extLst>
              <a:ext uri="{FF2B5EF4-FFF2-40B4-BE49-F238E27FC236}">
                <a16:creationId xmlns:a16="http://schemas.microsoft.com/office/drawing/2014/main" id="{A2C5A5E9-1434-4FA7-B978-58C3025542E8}"/>
              </a:ext>
            </a:extLst>
          </p:cNvPr>
          <p:cNvSpPr/>
          <p:nvPr/>
        </p:nvSpPr>
        <p:spPr>
          <a:xfrm>
            <a:off x="2955219"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Ce</a:t>
            </a:r>
          </a:p>
        </p:txBody>
      </p:sp>
      <p:sp>
        <p:nvSpPr>
          <p:cNvPr id="41" name="Diagrama de flujo: proceso 40">
            <a:extLst>
              <a:ext uri="{FF2B5EF4-FFF2-40B4-BE49-F238E27FC236}">
                <a16:creationId xmlns:a16="http://schemas.microsoft.com/office/drawing/2014/main" id="{D27A155D-B112-4452-AC08-B1114D98768C}"/>
              </a:ext>
            </a:extLst>
          </p:cNvPr>
          <p:cNvSpPr/>
          <p:nvPr/>
        </p:nvSpPr>
        <p:spPr>
          <a:xfrm>
            <a:off x="2955218"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Th</a:t>
            </a:r>
          </a:p>
        </p:txBody>
      </p:sp>
      <p:sp>
        <p:nvSpPr>
          <p:cNvPr id="43" name="Diagrama de flujo: proceso 42">
            <a:extLst>
              <a:ext uri="{FF2B5EF4-FFF2-40B4-BE49-F238E27FC236}">
                <a16:creationId xmlns:a16="http://schemas.microsoft.com/office/drawing/2014/main" id="{8D2409D1-E92B-46DE-B34A-0D084ECB585D}"/>
              </a:ext>
            </a:extLst>
          </p:cNvPr>
          <p:cNvSpPr/>
          <p:nvPr/>
        </p:nvSpPr>
        <p:spPr>
          <a:xfrm>
            <a:off x="3538302" y="29192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Cr</a:t>
            </a:r>
          </a:p>
        </p:txBody>
      </p:sp>
      <p:sp>
        <p:nvSpPr>
          <p:cNvPr id="44" name="Diagrama de flujo: proceso 43">
            <a:extLst>
              <a:ext uri="{FF2B5EF4-FFF2-40B4-BE49-F238E27FC236}">
                <a16:creationId xmlns:a16="http://schemas.microsoft.com/office/drawing/2014/main" id="{334D8B74-0E8B-4BD8-947A-BF30ADB5F5C3}"/>
              </a:ext>
            </a:extLst>
          </p:cNvPr>
          <p:cNvSpPr/>
          <p:nvPr/>
        </p:nvSpPr>
        <p:spPr>
          <a:xfrm>
            <a:off x="3538301" y="34584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Mo</a:t>
            </a:r>
          </a:p>
        </p:txBody>
      </p:sp>
      <p:sp>
        <p:nvSpPr>
          <p:cNvPr id="45" name="Diagrama de flujo: proceso 44">
            <a:extLst>
              <a:ext uri="{FF2B5EF4-FFF2-40B4-BE49-F238E27FC236}">
                <a16:creationId xmlns:a16="http://schemas.microsoft.com/office/drawing/2014/main" id="{0AA0CEAE-9ACA-4A90-83D4-18653AC930FF}"/>
              </a:ext>
            </a:extLst>
          </p:cNvPr>
          <p:cNvSpPr/>
          <p:nvPr/>
        </p:nvSpPr>
        <p:spPr>
          <a:xfrm>
            <a:off x="3538301" y="4000168"/>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W</a:t>
            </a:r>
          </a:p>
        </p:txBody>
      </p:sp>
      <p:sp>
        <p:nvSpPr>
          <p:cNvPr id="46" name="Diagrama de flujo: proceso 45">
            <a:extLst>
              <a:ext uri="{FF2B5EF4-FFF2-40B4-BE49-F238E27FC236}">
                <a16:creationId xmlns:a16="http://schemas.microsoft.com/office/drawing/2014/main" id="{DFA2EA66-D33C-4518-B5F1-DD025BE6CC7E}"/>
              </a:ext>
            </a:extLst>
          </p:cNvPr>
          <p:cNvSpPr/>
          <p:nvPr/>
        </p:nvSpPr>
        <p:spPr>
          <a:xfrm>
            <a:off x="3538300" y="4536057"/>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Sg</a:t>
            </a:r>
          </a:p>
        </p:txBody>
      </p:sp>
      <p:sp>
        <p:nvSpPr>
          <p:cNvPr id="47" name="Diagrama de flujo: proceso 46">
            <a:extLst>
              <a:ext uri="{FF2B5EF4-FFF2-40B4-BE49-F238E27FC236}">
                <a16:creationId xmlns:a16="http://schemas.microsoft.com/office/drawing/2014/main" id="{C2575E68-F402-4B6D-A8C8-9755A232A157}"/>
              </a:ext>
            </a:extLst>
          </p:cNvPr>
          <p:cNvSpPr/>
          <p:nvPr/>
        </p:nvSpPr>
        <p:spPr>
          <a:xfrm>
            <a:off x="3538300"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Pr</a:t>
            </a:r>
          </a:p>
        </p:txBody>
      </p:sp>
      <p:sp>
        <p:nvSpPr>
          <p:cNvPr id="50" name="Diagrama de flujo: proceso 49">
            <a:extLst>
              <a:ext uri="{FF2B5EF4-FFF2-40B4-BE49-F238E27FC236}">
                <a16:creationId xmlns:a16="http://schemas.microsoft.com/office/drawing/2014/main" id="{003458D6-90F7-40CA-B46E-05C3BA515DA4}"/>
              </a:ext>
            </a:extLst>
          </p:cNvPr>
          <p:cNvSpPr/>
          <p:nvPr/>
        </p:nvSpPr>
        <p:spPr>
          <a:xfrm>
            <a:off x="3538300"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err="1">
                <a:solidFill>
                  <a:schemeClr val="tx1"/>
                </a:solidFill>
                <a:latin typeface="Louis George Cafe" pitchFamily="2" charset="-128"/>
                <a:ea typeface="Louis George Cafe" pitchFamily="2" charset="-128"/>
                <a:cs typeface="Louis George Cafe" pitchFamily="2" charset="-128"/>
              </a:rPr>
              <a:t>Pa</a:t>
            </a:r>
            <a:endParaRPr lang="es-MX" sz="2000" dirty="0">
              <a:solidFill>
                <a:schemeClr val="tx1"/>
              </a:solidFill>
              <a:latin typeface="Louis George Cafe" pitchFamily="2" charset="-128"/>
              <a:ea typeface="Louis George Cafe" pitchFamily="2" charset="-128"/>
              <a:cs typeface="Louis George Cafe" pitchFamily="2" charset="-128"/>
            </a:endParaRPr>
          </a:p>
        </p:txBody>
      </p:sp>
      <p:sp>
        <p:nvSpPr>
          <p:cNvPr id="52" name="Diagrama de flujo: proceso 51">
            <a:extLst>
              <a:ext uri="{FF2B5EF4-FFF2-40B4-BE49-F238E27FC236}">
                <a16:creationId xmlns:a16="http://schemas.microsoft.com/office/drawing/2014/main" id="{9A9AA8BD-9F42-495B-B013-1D331DD8D45B}"/>
              </a:ext>
            </a:extLst>
          </p:cNvPr>
          <p:cNvSpPr/>
          <p:nvPr/>
        </p:nvSpPr>
        <p:spPr>
          <a:xfrm>
            <a:off x="4121383" y="29192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Mn</a:t>
            </a:r>
          </a:p>
        </p:txBody>
      </p:sp>
      <p:sp>
        <p:nvSpPr>
          <p:cNvPr id="53" name="Diagrama de flujo: proceso 52">
            <a:extLst>
              <a:ext uri="{FF2B5EF4-FFF2-40B4-BE49-F238E27FC236}">
                <a16:creationId xmlns:a16="http://schemas.microsoft.com/office/drawing/2014/main" id="{4D3623D2-5FB4-417B-AA43-59FE5AB7145B}"/>
              </a:ext>
            </a:extLst>
          </p:cNvPr>
          <p:cNvSpPr/>
          <p:nvPr/>
        </p:nvSpPr>
        <p:spPr>
          <a:xfrm>
            <a:off x="4121023" y="34584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Tc</a:t>
            </a:r>
          </a:p>
        </p:txBody>
      </p:sp>
      <p:sp>
        <p:nvSpPr>
          <p:cNvPr id="54" name="Diagrama de flujo: proceso 53">
            <a:extLst>
              <a:ext uri="{FF2B5EF4-FFF2-40B4-BE49-F238E27FC236}">
                <a16:creationId xmlns:a16="http://schemas.microsoft.com/office/drawing/2014/main" id="{A6F96C47-D5A2-4AD7-8646-A2268F3923B9}"/>
              </a:ext>
            </a:extLst>
          </p:cNvPr>
          <p:cNvSpPr/>
          <p:nvPr/>
        </p:nvSpPr>
        <p:spPr>
          <a:xfrm>
            <a:off x="4121382" y="4000168"/>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Re</a:t>
            </a:r>
          </a:p>
        </p:txBody>
      </p:sp>
      <p:sp>
        <p:nvSpPr>
          <p:cNvPr id="55" name="Diagrama de flujo: proceso 54">
            <a:extLst>
              <a:ext uri="{FF2B5EF4-FFF2-40B4-BE49-F238E27FC236}">
                <a16:creationId xmlns:a16="http://schemas.microsoft.com/office/drawing/2014/main" id="{6A7CAB3A-FD06-4C04-95CF-E25DFC587A88}"/>
              </a:ext>
            </a:extLst>
          </p:cNvPr>
          <p:cNvSpPr/>
          <p:nvPr/>
        </p:nvSpPr>
        <p:spPr>
          <a:xfrm>
            <a:off x="4121381" y="4536057"/>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Bh</a:t>
            </a:r>
          </a:p>
        </p:txBody>
      </p:sp>
      <p:sp>
        <p:nvSpPr>
          <p:cNvPr id="56" name="Diagrama de flujo: proceso 55">
            <a:extLst>
              <a:ext uri="{FF2B5EF4-FFF2-40B4-BE49-F238E27FC236}">
                <a16:creationId xmlns:a16="http://schemas.microsoft.com/office/drawing/2014/main" id="{9E041744-92B0-45CB-9D3C-2653D9B86381}"/>
              </a:ext>
            </a:extLst>
          </p:cNvPr>
          <p:cNvSpPr/>
          <p:nvPr/>
        </p:nvSpPr>
        <p:spPr>
          <a:xfrm>
            <a:off x="4121381"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Nd</a:t>
            </a:r>
          </a:p>
        </p:txBody>
      </p:sp>
      <p:sp>
        <p:nvSpPr>
          <p:cNvPr id="59" name="Diagrama de flujo: proceso 58">
            <a:extLst>
              <a:ext uri="{FF2B5EF4-FFF2-40B4-BE49-F238E27FC236}">
                <a16:creationId xmlns:a16="http://schemas.microsoft.com/office/drawing/2014/main" id="{8CF74FF1-1BA4-4857-9E40-46679E07EA6E}"/>
              </a:ext>
            </a:extLst>
          </p:cNvPr>
          <p:cNvSpPr/>
          <p:nvPr/>
        </p:nvSpPr>
        <p:spPr>
          <a:xfrm>
            <a:off x="4121381"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U</a:t>
            </a:r>
          </a:p>
        </p:txBody>
      </p:sp>
      <p:sp>
        <p:nvSpPr>
          <p:cNvPr id="61" name="Diagrama de flujo: proceso 60">
            <a:extLst>
              <a:ext uri="{FF2B5EF4-FFF2-40B4-BE49-F238E27FC236}">
                <a16:creationId xmlns:a16="http://schemas.microsoft.com/office/drawing/2014/main" id="{72500E6F-60C6-45FE-A937-DC740A1A8281}"/>
              </a:ext>
            </a:extLst>
          </p:cNvPr>
          <p:cNvSpPr/>
          <p:nvPr/>
        </p:nvSpPr>
        <p:spPr>
          <a:xfrm>
            <a:off x="4704445" y="29192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Fe</a:t>
            </a:r>
          </a:p>
        </p:txBody>
      </p:sp>
      <p:sp>
        <p:nvSpPr>
          <p:cNvPr id="62" name="Diagrama de flujo: proceso 61">
            <a:extLst>
              <a:ext uri="{FF2B5EF4-FFF2-40B4-BE49-F238E27FC236}">
                <a16:creationId xmlns:a16="http://schemas.microsoft.com/office/drawing/2014/main" id="{86D2BB5C-9872-43DD-858E-572492D4CED0}"/>
              </a:ext>
            </a:extLst>
          </p:cNvPr>
          <p:cNvSpPr/>
          <p:nvPr/>
        </p:nvSpPr>
        <p:spPr>
          <a:xfrm>
            <a:off x="4704444" y="34584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Ru</a:t>
            </a:r>
          </a:p>
        </p:txBody>
      </p:sp>
      <p:sp>
        <p:nvSpPr>
          <p:cNvPr id="63" name="Diagrama de flujo: proceso 62">
            <a:extLst>
              <a:ext uri="{FF2B5EF4-FFF2-40B4-BE49-F238E27FC236}">
                <a16:creationId xmlns:a16="http://schemas.microsoft.com/office/drawing/2014/main" id="{DEC0AAFB-65E3-475E-AC75-01E91E5D420C}"/>
              </a:ext>
            </a:extLst>
          </p:cNvPr>
          <p:cNvSpPr/>
          <p:nvPr/>
        </p:nvSpPr>
        <p:spPr>
          <a:xfrm>
            <a:off x="4704444" y="4000168"/>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Os</a:t>
            </a:r>
          </a:p>
        </p:txBody>
      </p:sp>
      <p:sp>
        <p:nvSpPr>
          <p:cNvPr id="64" name="Diagrama de flujo: proceso 63">
            <a:extLst>
              <a:ext uri="{FF2B5EF4-FFF2-40B4-BE49-F238E27FC236}">
                <a16:creationId xmlns:a16="http://schemas.microsoft.com/office/drawing/2014/main" id="{968ECD01-B0C1-46F6-B92E-8DA5E0BECAE4}"/>
              </a:ext>
            </a:extLst>
          </p:cNvPr>
          <p:cNvSpPr/>
          <p:nvPr/>
        </p:nvSpPr>
        <p:spPr>
          <a:xfrm>
            <a:off x="4704443" y="4536057"/>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Hs</a:t>
            </a:r>
          </a:p>
        </p:txBody>
      </p:sp>
      <p:sp>
        <p:nvSpPr>
          <p:cNvPr id="65" name="Diagrama de flujo: proceso 64">
            <a:extLst>
              <a:ext uri="{FF2B5EF4-FFF2-40B4-BE49-F238E27FC236}">
                <a16:creationId xmlns:a16="http://schemas.microsoft.com/office/drawing/2014/main" id="{7A8D92BA-2BF8-49F7-964E-2A7CA0CB5C01}"/>
              </a:ext>
            </a:extLst>
          </p:cNvPr>
          <p:cNvSpPr/>
          <p:nvPr/>
        </p:nvSpPr>
        <p:spPr>
          <a:xfrm>
            <a:off x="4704443"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Pm</a:t>
            </a:r>
          </a:p>
        </p:txBody>
      </p:sp>
      <p:sp>
        <p:nvSpPr>
          <p:cNvPr id="68" name="Diagrama de flujo: proceso 67">
            <a:extLst>
              <a:ext uri="{FF2B5EF4-FFF2-40B4-BE49-F238E27FC236}">
                <a16:creationId xmlns:a16="http://schemas.microsoft.com/office/drawing/2014/main" id="{2A4C4596-DCFD-4819-B16A-E953D2A2C930}"/>
              </a:ext>
            </a:extLst>
          </p:cNvPr>
          <p:cNvSpPr/>
          <p:nvPr/>
        </p:nvSpPr>
        <p:spPr>
          <a:xfrm>
            <a:off x="4704443"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Np</a:t>
            </a:r>
          </a:p>
        </p:txBody>
      </p:sp>
      <p:sp>
        <p:nvSpPr>
          <p:cNvPr id="70" name="Diagrama de flujo: proceso 69">
            <a:extLst>
              <a:ext uri="{FF2B5EF4-FFF2-40B4-BE49-F238E27FC236}">
                <a16:creationId xmlns:a16="http://schemas.microsoft.com/office/drawing/2014/main" id="{8A61C0CD-8659-4A08-9EF4-9CA2F48E0BFE}"/>
              </a:ext>
            </a:extLst>
          </p:cNvPr>
          <p:cNvSpPr/>
          <p:nvPr/>
        </p:nvSpPr>
        <p:spPr>
          <a:xfrm>
            <a:off x="5287488" y="29192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Co</a:t>
            </a:r>
          </a:p>
        </p:txBody>
      </p:sp>
      <p:sp>
        <p:nvSpPr>
          <p:cNvPr id="71" name="Diagrama de flujo: proceso 70">
            <a:extLst>
              <a:ext uri="{FF2B5EF4-FFF2-40B4-BE49-F238E27FC236}">
                <a16:creationId xmlns:a16="http://schemas.microsoft.com/office/drawing/2014/main" id="{492DBA4D-65E8-4A07-ABC5-13E722A9DF0C}"/>
              </a:ext>
            </a:extLst>
          </p:cNvPr>
          <p:cNvSpPr/>
          <p:nvPr/>
        </p:nvSpPr>
        <p:spPr>
          <a:xfrm>
            <a:off x="5287487" y="34584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Rh</a:t>
            </a:r>
          </a:p>
        </p:txBody>
      </p:sp>
      <p:sp>
        <p:nvSpPr>
          <p:cNvPr id="72" name="Diagrama de flujo: proceso 71">
            <a:extLst>
              <a:ext uri="{FF2B5EF4-FFF2-40B4-BE49-F238E27FC236}">
                <a16:creationId xmlns:a16="http://schemas.microsoft.com/office/drawing/2014/main" id="{61A6ED41-AF28-4E0D-A779-F791066DE4EE}"/>
              </a:ext>
            </a:extLst>
          </p:cNvPr>
          <p:cNvSpPr/>
          <p:nvPr/>
        </p:nvSpPr>
        <p:spPr>
          <a:xfrm>
            <a:off x="5287487" y="4000168"/>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Ir</a:t>
            </a:r>
          </a:p>
        </p:txBody>
      </p:sp>
      <p:sp>
        <p:nvSpPr>
          <p:cNvPr id="73" name="Diagrama de flujo: proceso 72">
            <a:extLst>
              <a:ext uri="{FF2B5EF4-FFF2-40B4-BE49-F238E27FC236}">
                <a16:creationId xmlns:a16="http://schemas.microsoft.com/office/drawing/2014/main" id="{86686715-F819-4445-801A-B93CB31EC7C6}"/>
              </a:ext>
            </a:extLst>
          </p:cNvPr>
          <p:cNvSpPr/>
          <p:nvPr/>
        </p:nvSpPr>
        <p:spPr>
          <a:xfrm>
            <a:off x="5287486" y="4536057"/>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Mt</a:t>
            </a:r>
          </a:p>
        </p:txBody>
      </p:sp>
      <p:sp>
        <p:nvSpPr>
          <p:cNvPr id="74" name="Diagrama de flujo: proceso 73">
            <a:extLst>
              <a:ext uri="{FF2B5EF4-FFF2-40B4-BE49-F238E27FC236}">
                <a16:creationId xmlns:a16="http://schemas.microsoft.com/office/drawing/2014/main" id="{3475D8D8-34B9-4B82-94F5-D19BD0ACC90D}"/>
              </a:ext>
            </a:extLst>
          </p:cNvPr>
          <p:cNvSpPr/>
          <p:nvPr/>
        </p:nvSpPr>
        <p:spPr>
          <a:xfrm>
            <a:off x="5287486"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Sm</a:t>
            </a:r>
          </a:p>
        </p:txBody>
      </p:sp>
      <p:sp>
        <p:nvSpPr>
          <p:cNvPr id="77" name="Diagrama de flujo: proceso 76">
            <a:extLst>
              <a:ext uri="{FF2B5EF4-FFF2-40B4-BE49-F238E27FC236}">
                <a16:creationId xmlns:a16="http://schemas.microsoft.com/office/drawing/2014/main" id="{53265445-80EA-484C-8EA8-D437175E11D9}"/>
              </a:ext>
            </a:extLst>
          </p:cNvPr>
          <p:cNvSpPr/>
          <p:nvPr/>
        </p:nvSpPr>
        <p:spPr>
          <a:xfrm>
            <a:off x="5287486"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Pu</a:t>
            </a:r>
          </a:p>
        </p:txBody>
      </p:sp>
      <p:sp>
        <p:nvSpPr>
          <p:cNvPr id="79" name="Diagrama de flujo: proceso 78">
            <a:extLst>
              <a:ext uri="{FF2B5EF4-FFF2-40B4-BE49-F238E27FC236}">
                <a16:creationId xmlns:a16="http://schemas.microsoft.com/office/drawing/2014/main" id="{C9A999B4-FC20-4C31-85A5-C71BE4914EE6}"/>
              </a:ext>
            </a:extLst>
          </p:cNvPr>
          <p:cNvSpPr/>
          <p:nvPr/>
        </p:nvSpPr>
        <p:spPr>
          <a:xfrm>
            <a:off x="5870545" y="29192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Ni</a:t>
            </a:r>
          </a:p>
        </p:txBody>
      </p:sp>
      <p:sp>
        <p:nvSpPr>
          <p:cNvPr id="80" name="Diagrama de flujo: proceso 79">
            <a:extLst>
              <a:ext uri="{FF2B5EF4-FFF2-40B4-BE49-F238E27FC236}">
                <a16:creationId xmlns:a16="http://schemas.microsoft.com/office/drawing/2014/main" id="{DDB649C1-F81C-4BA0-8A72-07235F064BF3}"/>
              </a:ext>
            </a:extLst>
          </p:cNvPr>
          <p:cNvSpPr/>
          <p:nvPr/>
        </p:nvSpPr>
        <p:spPr>
          <a:xfrm>
            <a:off x="5870544" y="34584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Pd</a:t>
            </a:r>
          </a:p>
        </p:txBody>
      </p:sp>
      <p:sp>
        <p:nvSpPr>
          <p:cNvPr id="81" name="Diagrama de flujo: proceso 80">
            <a:extLst>
              <a:ext uri="{FF2B5EF4-FFF2-40B4-BE49-F238E27FC236}">
                <a16:creationId xmlns:a16="http://schemas.microsoft.com/office/drawing/2014/main" id="{0F34BE0B-0EA8-419F-8401-0DF7F7D00E9D}"/>
              </a:ext>
            </a:extLst>
          </p:cNvPr>
          <p:cNvSpPr/>
          <p:nvPr/>
        </p:nvSpPr>
        <p:spPr>
          <a:xfrm>
            <a:off x="5870544" y="4000168"/>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Pt</a:t>
            </a:r>
          </a:p>
        </p:txBody>
      </p:sp>
      <p:sp>
        <p:nvSpPr>
          <p:cNvPr id="82" name="Diagrama de flujo: proceso 81">
            <a:extLst>
              <a:ext uri="{FF2B5EF4-FFF2-40B4-BE49-F238E27FC236}">
                <a16:creationId xmlns:a16="http://schemas.microsoft.com/office/drawing/2014/main" id="{9F813BE8-0BE5-41D0-BD40-4330A1360C9B}"/>
              </a:ext>
            </a:extLst>
          </p:cNvPr>
          <p:cNvSpPr/>
          <p:nvPr/>
        </p:nvSpPr>
        <p:spPr>
          <a:xfrm>
            <a:off x="5870543" y="4536057"/>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err="1">
                <a:solidFill>
                  <a:srgbClr val="FF7575"/>
                </a:solidFill>
                <a:latin typeface="Louis George Cafe" pitchFamily="2" charset="-128"/>
                <a:ea typeface="Louis George Cafe" pitchFamily="2" charset="-128"/>
                <a:cs typeface="Louis George Cafe" pitchFamily="2" charset="-128"/>
              </a:rPr>
              <a:t>Ds</a:t>
            </a:r>
            <a:endParaRPr lang="es-MX" sz="2000" dirty="0">
              <a:solidFill>
                <a:srgbClr val="FF7575"/>
              </a:solidFill>
              <a:latin typeface="Louis George Cafe" pitchFamily="2" charset="-128"/>
              <a:ea typeface="Louis George Cafe" pitchFamily="2" charset="-128"/>
              <a:cs typeface="Louis George Cafe" pitchFamily="2" charset="-128"/>
            </a:endParaRPr>
          </a:p>
        </p:txBody>
      </p:sp>
      <p:sp>
        <p:nvSpPr>
          <p:cNvPr id="83" name="Diagrama de flujo: proceso 82">
            <a:extLst>
              <a:ext uri="{FF2B5EF4-FFF2-40B4-BE49-F238E27FC236}">
                <a16:creationId xmlns:a16="http://schemas.microsoft.com/office/drawing/2014/main" id="{718CAD61-5FAE-4CE4-9F7F-A47B3552094B}"/>
              </a:ext>
            </a:extLst>
          </p:cNvPr>
          <p:cNvSpPr/>
          <p:nvPr/>
        </p:nvSpPr>
        <p:spPr>
          <a:xfrm>
            <a:off x="5870543"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Eu</a:t>
            </a:r>
          </a:p>
        </p:txBody>
      </p:sp>
      <p:sp>
        <p:nvSpPr>
          <p:cNvPr id="86" name="Diagrama de flujo: proceso 85">
            <a:extLst>
              <a:ext uri="{FF2B5EF4-FFF2-40B4-BE49-F238E27FC236}">
                <a16:creationId xmlns:a16="http://schemas.microsoft.com/office/drawing/2014/main" id="{64F778CE-749E-4144-8AD4-D20CA5470D9A}"/>
              </a:ext>
            </a:extLst>
          </p:cNvPr>
          <p:cNvSpPr/>
          <p:nvPr/>
        </p:nvSpPr>
        <p:spPr>
          <a:xfrm>
            <a:off x="5870543"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Am</a:t>
            </a:r>
          </a:p>
        </p:txBody>
      </p:sp>
      <p:sp>
        <p:nvSpPr>
          <p:cNvPr id="88" name="Diagrama de flujo: proceso 87">
            <a:extLst>
              <a:ext uri="{FF2B5EF4-FFF2-40B4-BE49-F238E27FC236}">
                <a16:creationId xmlns:a16="http://schemas.microsoft.com/office/drawing/2014/main" id="{74DC2237-50BA-4AEA-9D44-48D343774A54}"/>
              </a:ext>
            </a:extLst>
          </p:cNvPr>
          <p:cNvSpPr/>
          <p:nvPr/>
        </p:nvSpPr>
        <p:spPr>
          <a:xfrm>
            <a:off x="6453583" y="29192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Cu</a:t>
            </a:r>
          </a:p>
        </p:txBody>
      </p:sp>
      <p:sp>
        <p:nvSpPr>
          <p:cNvPr id="89" name="Diagrama de flujo: proceso 88">
            <a:extLst>
              <a:ext uri="{FF2B5EF4-FFF2-40B4-BE49-F238E27FC236}">
                <a16:creationId xmlns:a16="http://schemas.microsoft.com/office/drawing/2014/main" id="{B59784E4-CB30-4FF8-B571-FF065A237733}"/>
              </a:ext>
            </a:extLst>
          </p:cNvPr>
          <p:cNvSpPr/>
          <p:nvPr/>
        </p:nvSpPr>
        <p:spPr>
          <a:xfrm>
            <a:off x="6453582" y="34584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Ag</a:t>
            </a:r>
          </a:p>
        </p:txBody>
      </p:sp>
      <p:sp>
        <p:nvSpPr>
          <p:cNvPr id="90" name="Diagrama de flujo: proceso 89">
            <a:extLst>
              <a:ext uri="{FF2B5EF4-FFF2-40B4-BE49-F238E27FC236}">
                <a16:creationId xmlns:a16="http://schemas.microsoft.com/office/drawing/2014/main" id="{825FE9FA-74AF-4436-B72E-EA670B60734C}"/>
              </a:ext>
            </a:extLst>
          </p:cNvPr>
          <p:cNvSpPr/>
          <p:nvPr/>
        </p:nvSpPr>
        <p:spPr>
          <a:xfrm>
            <a:off x="6453582" y="4000168"/>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Au</a:t>
            </a:r>
          </a:p>
        </p:txBody>
      </p:sp>
      <p:sp>
        <p:nvSpPr>
          <p:cNvPr id="91" name="Diagrama de flujo: proceso 90">
            <a:extLst>
              <a:ext uri="{FF2B5EF4-FFF2-40B4-BE49-F238E27FC236}">
                <a16:creationId xmlns:a16="http://schemas.microsoft.com/office/drawing/2014/main" id="{55EA364A-C74F-4964-B4E4-D0A06E25E8E7}"/>
              </a:ext>
            </a:extLst>
          </p:cNvPr>
          <p:cNvSpPr/>
          <p:nvPr/>
        </p:nvSpPr>
        <p:spPr>
          <a:xfrm>
            <a:off x="6453581" y="4536057"/>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Rg</a:t>
            </a:r>
          </a:p>
        </p:txBody>
      </p:sp>
      <p:sp>
        <p:nvSpPr>
          <p:cNvPr id="92" name="Diagrama de flujo: proceso 91">
            <a:extLst>
              <a:ext uri="{FF2B5EF4-FFF2-40B4-BE49-F238E27FC236}">
                <a16:creationId xmlns:a16="http://schemas.microsoft.com/office/drawing/2014/main" id="{4C55F7D2-DC24-41EF-831E-55B0939BD73C}"/>
              </a:ext>
            </a:extLst>
          </p:cNvPr>
          <p:cNvSpPr/>
          <p:nvPr/>
        </p:nvSpPr>
        <p:spPr>
          <a:xfrm>
            <a:off x="6453581"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Gd</a:t>
            </a:r>
          </a:p>
        </p:txBody>
      </p:sp>
      <p:sp>
        <p:nvSpPr>
          <p:cNvPr id="95" name="Diagrama de flujo: proceso 94">
            <a:extLst>
              <a:ext uri="{FF2B5EF4-FFF2-40B4-BE49-F238E27FC236}">
                <a16:creationId xmlns:a16="http://schemas.microsoft.com/office/drawing/2014/main" id="{2E4656BC-CE9B-4FBC-A5E5-5CAE4A78F91E}"/>
              </a:ext>
            </a:extLst>
          </p:cNvPr>
          <p:cNvSpPr/>
          <p:nvPr/>
        </p:nvSpPr>
        <p:spPr>
          <a:xfrm>
            <a:off x="6453581"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Cm</a:t>
            </a:r>
          </a:p>
        </p:txBody>
      </p:sp>
      <p:sp>
        <p:nvSpPr>
          <p:cNvPr id="97" name="Diagrama de flujo: proceso 96">
            <a:extLst>
              <a:ext uri="{FF2B5EF4-FFF2-40B4-BE49-F238E27FC236}">
                <a16:creationId xmlns:a16="http://schemas.microsoft.com/office/drawing/2014/main" id="{3F389BAA-FB15-4061-B9A9-2CF55D4B034B}"/>
              </a:ext>
            </a:extLst>
          </p:cNvPr>
          <p:cNvSpPr/>
          <p:nvPr/>
        </p:nvSpPr>
        <p:spPr>
          <a:xfrm>
            <a:off x="7036622" y="29192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Zn</a:t>
            </a:r>
          </a:p>
        </p:txBody>
      </p:sp>
      <p:sp>
        <p:nvSpPr>
          <p:cNvPr id="98" name="Diagrama de flujo: proceso 97">
            <a:extLst>
              <a:ext uri="{FF2B5EF4-FFF2-40B4-BE49-F238E27FC236}">
                <a16:creationId xmlns:a16="http://schemas.microsoft.com/office/drawing/2014/main" id="{14889D4B-E8DA-4B4B-B87D-670E47D8C886}"/>
              </a:ext>
            </a:extLst>
          </p:cNvPr>
          <p:cNvSpPr/>
          <p:nvPr/>
        </p:nvSpPr>
        <p:spPr>
          <a:xfrm>
            <a:off x="7036621" y="3458486"/>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Cd</a:t>
            </a:r>
          </a:p>
        </p:txBody>
      </p:sp>
      <p:sp>
        <p:nvSpPr>
          <p:cNvPr id="99" name="Diagrama de flujo: proceso 98">
            <a:extLst>
              <a:ext uri="{FF2B5EF4-FFF2-40B4-BE49-F238E27FC236}">
                <a16:creationId xmlns:a16="http://schemas.microsoft.com/office/drawing/2014/main" id="{0BAF67A6-823F-4F0C-B5E6-9F92D35A1DE1}"/>
              </a:ext>
            </a:extLst>
          </p:cNvPr>
          <p:cNvSpPr/>
          <p:nvPr/>
        </p:nvSpPr>
        <p:spPr>
          <a:xfrm>
            <a:off x="7036621" y="4000168"/>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accent5">
                    <a:lumMod val="75000"/>
                  </a:schemeClr>
                </a:solidFill>
                <a:latin typeface="Louis George Cafe" pitchFamily="2" charset="-128"/>
                <a:ea typeface="Louis George Cafe" pitchFamily="2" charset="-128"/>
                <a:cs typeface="Louis George Cafe" pitchFamily="2" charset="-128"/>
              </a:rPr>
              <a:t>Hg</a:t>
            </a:r>
          </a:p>
        </p:txBody>
      </p:sp>
      <p:sp>
        <p:nvSpPr>
          <p:cNvPr id="100" name="Diagrama de flujo: proceso 99">
            <a:extLst>
              <a:ext uri="{FF2B5EF4-FFF2-40B4-BE49-F238E27FC236}">
                <a16:creationId xmlns:a16="http://schemas.microsoft.com/office/drawing/2014/main" id="{9D414353-5FAC-41F1-AD93-36ADD8AAB634}"/>
              </a:ext>
            </a:extLst>
          </p:cNvPr>
          <p:cNvSpPr/>
          <p:nvPr/>
        </p:nvSpPr>
        <p:spPr>
          <a:xfrm>
            <a:off x="7036620" y="4536057"/>
            <a:ext cx="583095" cy="540026"/>
          </a:xfrm>
          <a:prstGeom prst="flowChartProcess">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Cn</a:t>
            </a:r>
          </a:p>
        </p:txBody>
      </p:sp>
      <p:sp>
        <p:nvSpPr>
          <p:cNvPr id="101" name="Diagrama de flujo: proceso 100">
            <a:extLst>
              <a:ext uri="{FF2B5EF4-FFF2-40B4-BE49-F238E27FC236}">
                <a16:creationId xmlns:a16="http://schemas.microsoft.com/office/drawing/2014/main" id="{DE4D61A2-925D-4434-95C0-3DD3183A3728}"/>
              </a:ext>
            </a:extLst>
          </p:cNvPr>
          <p:cNvSpPr/>
          <p:nvPr/>
        </p:nvSpPr>
        <p:spPr>
          <a:xfrm>
            <a:off x="7036620"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Tb</a:t>
            </a:r>
          </a:p>
        </p:txBody>
      </p:sp>
      <p:sp>
        <p:nvSpPr>
          <p:cNvPr id="104" name="Diagrama de flujo: proceso 103">
            <a:extLst>
              <a:ext uri="{FF2B5EF4-FFF2-40B4-BE49-F238E27FC236}">
                <a16:creationId xmlns:a16="http://schemas.microsoft.com/office/drawing/2014/main" id="{89DAC813-C100-4A35-AD9D-017AD15980A9}"/>
              </a:ext>
            </a:extLst>
          </p:cNvPr>
          <p:cNvSpPr/>
          <p:nvPr/>
        </p:nvSpPr>
        <p:spPr>
          <a:xfrm>
            <a:off x="7036620"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Bk</a:t>
            </a:r>
          </a:p>
        </p:txBody>
      </p:sp>
      <p:sp>
        <p:nvSpPr>
          <p:cNvPr id="105" name="Diagrama de flujo: proceso 104">
            <a:extLst>
              <a:ext uri="{FF2B5EF4-FFF2-40B4-BE49-F238E27FC236}">
                <a16:creationId xmlns:a16="http://schemas.microsoft.com/office/drawing/2014/main" id="{6CEC697F-FFD8-4F79-86F8-55B87BE25A08}"/>
              </a:ext>
            </a:extLst>
          </p:cNvPr>
          <p:cNvSpPr/>
          <p:nvPr/>
        </p:nvSpPr>
        <p:spPr>
          <a:xfrm>
            <a:off x="7619655" y="2380086"/>
            <a:ext cx="583095" cy="540026"/>
          </a:xfrm>
          <a:prstGeom prst="flowChartProcess">
            <a:avLst/>
          </a:prstGeom>
          <a:solidFill>
            <a:schemeClr val="accent6">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Al</a:t>
            </a:r>
          </a:p>
        </p:txBody>
      </p:sp>
      <p:sp>
        <p:nvSpPr>
          <p:cNvPr id="106" name="Diagrama de flujo: proceso 105">
            <a:extLst>
              <a:ext uri="{FF2B5EF4-FFF2-40B4-BE49-F238E27FC236}">
                <a16:creationId xmlns:a16="http://schemas.microsoft.com/office/drawing/2014/main" id="{E69BAEED-3F9A-423F-8459-3A7ECDAA46C1}"/>
              </a:ext>
            </a:extLst>
          </p:cNvPr>
          <p:cNvSpPr/>
          <p:nvPr/>
        </p:nvSpPr>
        <p:spPr>
          <a:xfrm>
            <a:off x="7619655" y="2919286"/>
            <a:ext cx="583095" cy="540026"/>
          </a:xfrm>
          <a:prstGeom prst="flowChartProcess">
            <a:avLst/>
          </a:prstGeom>
          <a:solidFill>
            <a:schemeClr val="accent6">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Ga</a:t>
            </a:r>
          </a:p>
        </p:txBody>
      </p:sp>
      <p:sp>
        <p:nvSpPr>
          <p:cNvPr id="107" name="Diagrama de flujo: proceso 106">
            <a:extLst>
              <a:ext uri="{FF2B5EF4-FFF2-40B4-BE49-F238E27FC236}">
                <a16:creationId xmlns:a16="http://schemas.microsoft.com/office/drawing/2014/main" id="{BC39D36B-27A5-4091-A985-AE6986CF1D72}"/>
              </a:ext>
            </a:extLst>
          </p:cNvPr>
          <p:cNvSpPr/>
          <p:nvPr/>
        </p:nvSpPr>
        <p:spPr>
          <a:xfrm>
            <a:off x="7619654" y="3458486"/>
            <a:ext cx="583095" cy="540026"/>
          </a:xfrm>
          <a:prstGeom prst="flowChartProcess">
            <a:avLst/>
          </a:prstGeom>
          <a:solidFill>
            <a:schemeClr val="accent6">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In</a:t>
            </a:r>
          </a:p>
        </p:txBody>
      </p:sp>
      <p:sp>
        <p:nvSpPr>
          <p:cNvPr id="108" name="Diagrama de flujo: proceso 107">
            <a:extLst>
              <a:ext uri="{FF2B5EF4-FFF2-40B4-BE49-F238E27FC236}">
                <a16:creationId xmlns:a16="http://schemas.microsoft.com/office/drawing/2014/main" id="{BF12C7DF-1674-4B0C-AB79-4D19F212A7CD}"/>
              </a:ext>
            </a:extLst>
          </p:cNvPr>
          <p:cNvSpPr/>
          <p:nvPr/>
        </p:nvSpPr>
        <p:spPr>
          <a:xfrm>
            <a:off x="7619654" y="4000168"/>
            <a:ext cx="583095" cy="540026"/>
          </a:xfrm>
          <a:prstGeom prst="flowChartProcess">
            <a:avLst/>
          </a:prstGeom>
          <a:solidFill>
            <a:schemeClr val="accent6">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Tl</a:t>
            </a:r>
          </a:p>
        </p:txBody>
      </p:sp>
      <p:sp>
        <p:nvSpPr>
          <p:cNvPr id="109" name="Diagrama de flujo: proceso 108">
            <a:extLst>
              <a:ext uri="{FF2B5EF4-FFF2-40B4-BE49-F238E27FC236}">
                <a16:creationId xmlns:a16="http://schemas.microsoft.com/office/drawing/2014/main" id="{8F057189-5C0F-4816-A76E-6EFA168C5130}"/>
              </a:ext>
            </a:extLst>
          </p:cNvPr>
          <p:cNvSpPr/>
          <p:nvPr/>
        </p:nvSpPr>
        <p:spPr>
          <a:xfrm>
            <a:off x="7619653" y="4536057"/>
            <a:ext cx="583095" cy="540026"/>
          </a:xfrm>
          <a:prstGeom prst="flowChartProcess">
            <a:avLst/>
          </a:prstGeom>
          <a:solidFill>
            <a:srgbClr val="5F5F5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err="1">
                <a:solidFill>
                  <a:srgbClr val="FF7575"/>
                </a:solidFill>
                <a:latin typeface="Louis George Cafe" pitchFamily="2" charset="-128"/>
                <a:ea typeface="Louis George Cafe" pitchFamily="2" charset="-128"/>
                <a:cs typeface="Louis George Cafe" pitchFamily="2" charset="-128"/>
              </a:rPr>
              <a:t>Nh</a:t>
            </a:r>
            <a:endParaRPr lang="es-MX" sz="2000" dirty="0">
              <a:solidFill>
                <a:srgbClr val="FF7575"/>
              </a:solidFill>
              <a:latin typeface="Louis George Cafe" pitchFamily="2" charset="-128"/>
              <a:ea typeface="Louis George Cafe" pitchFamily="2" charset="-128"/>
              <a:cs typeface="Louis George Cafe" pitchFamily="2" charset="-128"/>
            </a:endParaRPr>
          </a:p>
        </p:txBody>
      </p:sp>
      <p:sp>
        <p:nvSpPr>
          <p:cNvPr id="110" name="Diagrama de flujo: proceso 109">
            <a:extLst>
              <a:ext uri="{FF2B5EF4-FFF2-40B4-BE49-F238E27FC236}">
                <a16:creationId xmlns:a16="http://schemas.microsoft.com/office/drawing/2014/main" id="{D2733F3C-5A92-4FEA-9975-1B4985E43D89}"/>
              </a:ext>
            </a:extLst>
          </p:cNvPr>
          <p:cNvSpPr/>
          <p:nvPr/>
        </p:nvSpPr>
        <p:spPr>
          <a:xfrm>
            <a:off x="7619653"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Dy</a:t>
            </a:r>
          </a:p>
        </p:txBody>
      </p:sp>
      <p:sp>
        <p:nvSpPr>
          <p:cNvPr id="111" name="Diagrama de flujo: proceso 110">
            <a:extLst>
              <a:ext uri="{FF2B5EF4-FFF2-40B4-BE49-F238E27FC236}">
                <a16:creationId xmlns:a16="http://schemas.microsoft.com/office/drawing/2014/main" id="{D42A448D-45D8-45D3-9E16-A63159DD5A39}"/>
              </a:ext>
            </a:extLst>
          </p:cNvPr>
          <p:cNvSpPr/>
          <p:nvPr/>
        </p:nvSpPr>
        <p:spPr>
          <a:xfrm>
            <a:off x="7619656" y="1858283"/>
            <a:ext cx="583095" cy="540026"/>
          </a:xfrm>
          <a:prstGeom prst="flowChartProcess">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B</a:t>
            </a:r>
          </a:p>
        </p:txBody>
      </p:sp>
      <p:sp>
        <p:nvSpPr>
          <p:cNvPr id="113" name="Diagrama de flujo: proceso 112">
            <a:extLst>
              <a:ext uri="{FF2B5EF4-FFF2-40B4-BE49-F238E27FC236}">
                <a16:creationId xmlns:a16="http://schemas.microsoft.com/office/drawing/2014/main" id="{1DDBC205-1339-4E00-93B2-816BE44F230E}"/>
              </a:ext>
            </a:extLst>
          </p:cNvPr>
          <p:cNvSpPr/>
          <p:nvPr/>
        </p:nvSpPr>
        <p:spPr>
          <a:xfrm>
            <a:off x="7619653"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Cf</a:t>
            </a:r>
          </a:p>
        </p:txBody>
      </p:sp>
      <p:sp>
        <p:nvSpPr>
          <p:cNvPr id="114" name="Diagrama de flujo: proceso 113">
            <a:extLst>
              <a:ext uri="{FF2B5EF4-FFF2-40B4-BE49-F238E27FC236}">
                <a16:creationId xmlns:a16="http://schemas.microsoft.com/office/drawing/2014/main" id="{9E45E614-7496-4F20-A245-2CCCBA853E74}"/>
              </a:ext>
            </a:extLst>
          </p:cNvPr>
          <p:cNvSpPr/>
          <p:nvPr/>
        </p:nvSpPr>
        <p:spPr>
          <a:xfrm>
            <a:off x="8202689" y="2380086"/>
            <a:ext cx="583095" cy="540026"/>
          </a:xfrm>
          <a:prstGeom prst="flowChartProcess">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Si</a:t>
            </a:r>
          </a:p>
        </p:txBody>
      </p:sp>
      <p:sp>
        <p:nvSpPr>
          <p:cNvPr id="115" name="Diagrama de flujo: proceso 114">
            <a:extLst>
              <a:ext uri="{FF2B5EF4-FFF2-40B4-BE49-F238E27FC236}">
                <a16:creationId xmlns:a16="http://schemas.microsoft.com/office/drawing/2014/main" id="{6B2F88EB-67F4-4796-AA42-AF1C8B450701}"/>
              </a:ext>
            </a:extLst>
          </p:cNvPr>
          <p:cNvSpPr/>
          <p:nvPr/>
        </p:nvSpPr>
        <p:spPr>
          <a:xfrm>
            <a:off x="8202689" y="2919286"/>
            <a:ext cx="583095" cy="540026"/>
          </a:xfrm>
          <a:prstGeom prst="flowChartProcess">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Ge</a:t>
            </a:r>
          </a:p>
        </p:txBody>
      </p:sp>
      <p:sp>
        <p:nvSpPr>
          <p:cNvPr id="116" name="Diagrama de flujo: proceso 115">
            <a:extLst>
              <a:ext uri="{FF2B5EF4-FFF2-40B4-BE49-F238E27FC236}">
                <a16:creationId xmlns:a16="http://schemas.microsoft.com/office/drawing/2014/main" id="{A7CA2A60-FEFD-4833-8DFA-E61BC147FCC3}"/>
              </a:ext>
            </a:extLst>
          </p:cNvPr>
          <p:cNvSpPr/>
          <p:nvPr/>
        </p:nvSpPr>
        <p:spPr>
          <a:xfrm>
            <a:off x="8202688" y="3458486"/>
            <a:ext cx="583095" cy="540026"/>
          </a:xfrm>
          <a:prstGeom prst="flowChartProcess">
            <a:avLst/>
          </a:prstGeom>
          <a:solidFill>
            <a:schemeClr val="accent6">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Sn</a:t>
            </a:r>
          </a:p>
        </p:txBody>
      </p:sp>
      <p:sp>
        <p:nvSpPr>
          <p:cNvPr id="117" name="Diagrama de flujo: proceso 116">
            <a:extLst>
              <a:ext uri="{FF2B5EF4-FFF2-40B4-BE49-F238E27FC236}">
                <a16:creationId xmlns:a16="http://schemas.microsoft.com/office/drawing/2014/main" id="{22ED6140-B5C3-48F4-9010-CFB8D3D21571}"/>
              </a:ext>
            </a:extLst>
          </p:cNvPr>
          <p:cNvSpPr/>
          <p:nvPr/>
        </p:nvSpPr>
        <p:spPr>
          <a:xfrm>
            <a:off x="8202688" y="4000168"/>
            <a:ext cx="583095" cy="540026"/>
          </a:xfrm>
          <a:prstGeom prst="flowChartProcess">
            <a:avLst/>
          </a:prstGeom>
          <a:solidFill>
            <a:schemeClr val="accent6">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Pb</a:t>
            </a:r>
          </a:p>
        </p:txBody>
      </p:sp>
      <p:sp>
        <p:nvSpPr>
          <p:cNvPr id="118" name="Diagrama de flujo: proceso 117">
            <a:extLst>
              <a:ext uri="{FF2B5EF4-FFF2-40B4-BE49-F238E27FC236}">
                <a16:creationId xmlns:a16="http://schemas.microsoft.com/office/drawing/2014/main" id="{D2876485-75F2-48B7-81B7-48734B830A6F}"/>
              </a:ext>
            </a:extLst>
          </p:cNvPr>
          <p:cNvSpPr/>
          <p:nvPr/>
        </p:nvSpPr>
        <p:spPr>
          <a:xfrm>
            <a:off x="8202687" y="4536057"/>
            <a:ext cx="583095" cy="540026"/>
          </a:xfrm>
          <a:prstGeom prst="flowChartProcess">
            <a:avLst/>
          </a:prstGeom>
          <a:solidFill>
            <a:srgbClr val="5F5F5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err="1">
                <a:solidFill>
                  <a:srgbClr val="FF7575"/>
                </a:solidFill>
                <a:latin typeface="Louis George Cafe" pitchFamily="2" charset="-128"/>
                <a:ea typeface="Louis George Cafe" pitchFamily="2" charset="-128"/>
                <a:cs typeface="Louis George Cafe" pitchFamily="2" charset="-128"/>
              </a:rPr>
              <a:t>Fl</a:t>
            </a:r>
            <a:endParaRPr lang="es-MX" sz="2000" dirty="0">
              <a:solidFill>
                <a:srgbClr val="FF7575"/>
              </a:solidFill>
              <a:latin typeface="Louis George Cafe" pitchFamily="2" charset="-128"/>
              <a:ea typeface="Louis George Cafe" pitchFamily="2" charset="-128"/>
              <a:cs typeface="Louis George Cafe" pitchFamily="2" charset="-128"/>
            </a:endParaRPr>
          </a:p>
        </p:txBody>
      </p:sp>
      <p:sp>
        <p:nvSpPr>
          <p:cNvPr id="119" name="Diagrama de flujo: proceso 118">
            <a:extLst>
              <a:ext uri="{FF2B5EF4-FFF2-40B4-BE49-F238E27FC236}">
                <a16:creationId xmlns:a16="http://schemas.microsoft.com/office/drawing/2014/main" id="{8323D10A-DB13-4287-9553-D2E66AD5BD05}"/>
              </a:ext>
            </a:extLst>
          </p:cNvPr>
          <p:cNvSpPr/>
          <p:nvPr/>
        </p:nvSpPr>
        <p:spPr>
          <a:xfrm>
            <a:off x="8202687"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Ho</a:t>
            </a:r>
          </a:p>
        </p:txBody>
      </p:sp>
      <p:sp>
        <p:nvSpPr>
          <p:cNvPr id="120" name="Diagrama de flujo: proceso 119">
            <a:extLst>
              <a:ext uri="{FF2B5EF4-FFF2-40B4-BE49-F238E27FC236}">
                <a16:creationId xmlns:a16="http://schemas.microsoft.com/office/drawing/2014/main" id="{35202973-3BB8-4A5B-8C34-EFABBE1B132C}"/>
              </a:ext>
            </a:extLst>
          </p:cNvPr>
          <p:cNvSpPr/>
          <p:nvPr/>
        </p:nvSpPr>
        <p:spPr>
          <a:xfrm>
            <a:off x="8202690" y="1858283"/>
            <a:ext cx="583095" cy="540026"/>
          </a:xfrm>
          <a:prstGeom prst="flowChartProcess">
            <a:avLst/>
          </a:prstGeom>
          <a:solidFill>
            <a:schemeClr val="accent1">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C</a:t>
            </a:r>
          </a:p>
        </p:txBody>
      </p:sp>
      <p:sp>
        <p:nvSpPr>
          <p:cNvPr id="122" name="Diagrama de flujo: proceso 121">
            <a:extLst>
              <a:ext uri="{FF2B5EF4-FFF2-40B4-BE49-F238E27FC236}">
                <a16:creationId xmlns:a16="http://schemas.microsoft.com/office/drawing/2014/main" id="{0060A850-289E-4E87-9BFC-BE93CFDF4FB9}"/>
              </a:ext>
            </a:extLst>
          </p:cNvPr>
          <p:cNvSpPr/>
          <p:nvPr/>
        </p:nvSpPr>
        <p:spPr>
          <a:xfrm>
            <a:off x="8202687"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Es</a:t>
            </a:r>
          </a:p>
        </p:txBody>
      </p:sp>
      <p:sp>
        <p:nvSpPr>
          <p:cNvPr id="123" name="Diagrama de flujo: proceso 122">
            <a:extLst>
              <a:ext uri="{FF2B5EF4-FFF2-40B4-BE49-F238E27FC236}">
                <a16:creationId xmlns:a16="http://schemas.microsoft.com/office/drawing/2014/main" id="{877ADFBF-588C-4DAC-8055-FA68F2578CF4}"/>
              </a:ext>
            </a:extLst>
          </p:cNvPr>
          <p:cNvSpPr/>
          <p:nvPr/>
        </p:nvSpPr>
        <p:spPr>
          <a:xfrm>
            <a:off x="8785717" y="2380086"/>
            <a:ext cx="583095" cy="540026"/>
          </a:xfrm>
          <a:prstGeom prst="flowChartProcess">
            <a:avLst/>
          </a:prstGeom>
          <a:solidFill>
            <a:schemeClr val="accent1">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P</a:t>
            </a:r>
          </a:p>
        </p:txBody>
      </p:sp>
      <p:sp>
        <p:nvSpPr>
          <p:cNvPr id="124" name="Diagrama de flujo: proceso 123">
            <a:extLst>
              <a:ext uri="{FF2B5EF4-FFF2-40B4-BE49-F238E27FC236}">
                <a16:creationId xmlns:a16="http://schemas.microsoft.com/office/drawing/2014/main" id="{F6BB39FB-3139-4585-B44F-75CDA4F14CDA}"/>
              </a:ext>
            </a:extLst>
          </p:cNvPr>
          <p:cNvSpPr/>
          <p:nvPr/>
        </p:nvSpPr>
        <p:spPr>
          <a:xfrm>
            <a:off x="8785717" y="2919286"/>
            <a:ext cx="583095" cy="540026"/>
          </a:xfrm>
          <a:prstGeom prst="flowChartProcess">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As</a:t>
            </a:r>
          </a:p>
        </p:txBody>
      </p:sp>
      <p:sp>
        <p:nvSpPr>
          <p:cNvPr id="125" name="Diagrama de flujo: proceso 124">
            <a:extLst>
              <a:ext uri="{FF2B5EF4-FFF2-40B4-BE49-F238E27FC236}">
                <a16:creationId xmlns:a16="http://schemas.microsoft.com/office/drawing/2014/main" id="{9FCCB8D9-8251-494D-AB2D-8AEAE943134E}"/>
              </a:ext>
            </a:extLst>
          </p:cNvPr>
          <p:cNvSpPr/>
          <p:nvPr/>
        </p:nvSpPr>
        <p:spPr>
          <a:xfrm>
            <a:off x="8785716" y="3458486"/>
            <a:ext cx="583095" cy="540026"/>
          </a:xfrm>
          <a:prstGeom prst="flowChartProcess">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Sb</a:t>
            </a:r>
          </a:p>
        </p:txBody>
      </p:sp>
      <p:sp>
        <p:nvSpPr>
          <p:cNvPr id="126" name="Diagrama de flujo: proceso 125">
            <a:extLst>
              <a:ext uri="{FF2B5EF4-FFF2-40B4-BE49-F238E27FC236}">
                <a16:creationId xmlns:a16="http://schemas.microsoft.com/office/drawing/2014/main" id="{2F2E8469-4102-4D37-A2A4-17068790E618}"/>
              </a:ext>
            </a:extLst>
          </p:cNvPr>
          <p:cNvSpPr/>
          <p:nvPr/>
        </p:nvSpPr>
        <p:spPr>
          <a:xfrm>
            <a:off x="8785716" y="4000168"/>
            <a:ext cx="583095" cy="540026"/>
          </a:xfrm>
          <a:prstGeom prst="flowChartProcess">
            <a:avLst/>
          </a:prstGeom>
          <a:solidFill>
            <a:schemeClr val="accent6">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Bi</a:t>
            </a:r>
          </a:p>
        </p:txBody>
      </p:sp>
      <p:sp>
        <p:nvSpPr>
          <p:cNvPr id="127" name="Diagrama de flujo: proceso 126">
            <a:extLst>
              <a:ext uri="{FF2B5EF4-FFF2-40B4-BE49-F238E27FC236}">
                <a16:creationId xmlns:a16="http://schemas.microsoft.com/office/drawing/2014/main" id="{CC887345-4168-43AC-A9BC-1301F2D3EB47}"/>
              </a:ext>
            </a:extLst>
          </p:cNvPr>
          <p:cNvSpPr/>
          <p:nvPr/>
        </p:nvSpPr>
        <p:spPr>
          <a:xfrm>
            <a:off x="8785715" y="4536057"/>
            <a:ext cx="583095" cy="540026"/>
          </a:xfrm>
          <a:prstGeom prst="flowChartProcess">
            <a:avLst/>
          </a:prstGeom>
          <a:solidFill>
            <a:srgbClr val="5F5F5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Mc</a:t>
            </a:r>
          </a:p>
        </p:txBody>
      </p:sp>
      <p:sp>
        <p:nvSpPr>
          <p:cNvPr id="128" name="Diagrama de flujo: proceso 127">
            <a:extLst>
              <a:ext uri="{FF2B5EF4-FFF2-40B4-BE49-F238E27FC236}">
                <a16:creationId xmlns:a16="http://schemas.microsoft.com/office/drawing/2014/main" id="{D912B7EF-6AA2-4B32-B639-0E7FA73DA271}"/>
              </a:ext>
            </a:extLst>
          </p:cNvPr>
          <p:cNvSpPr/>
          <p:nvPr/>
        </p:nvSpPr>
        <p:spPr>
          <a:xfrm>
            <a:off x="8785715"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Er</a:t>
            </a:r>
          </a:p>
        </p:txBody>
      </p:sp>
      <p:sp>
        <p:nvSpPr>
          <p:cNvPr id="129" name="Diagrama de flujo: proceso 128">
            <a:extLst>
              <a:ext uri="{FF2B5EF4-FFF2-40B4-BE49-F238E27FC236}">
                <a16:creationId xmlns:a16="http://schemas.microsoft.com/office/drawing/2014/main" id="{A911141E-071F-468F-BE84-B295921713BD}"/>
              </a:ext>
            </a:extLst>
          </p:cNvPr>
          <p:cNvSpPr/>
          <p:nvPr/>
        </p:nvSpPr>
        <p:spPr>
          <a:xfrm>
            <a:off x="8785718" y="1858283"/>
            <a:ext cx="583095" cy="540026"/>
          </a:xfrm>
          <a:prstGeom prst="flowChartProcess">
            <a:avLst/>
          </a:prstGeom>
          <a:solidFill>
            <a:schemeClr val="accent1">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bg1"/>
                </a:solidFill>
                <a:latin typeface="Louis George Cafe" pitchFamily="2" charset="-128"/>
                <a:ea typeface="Louis George Cafe" pitchFamily="2" charset="-128"/>
                <a:cs typeface="Louis George Cafe" pitchFamily="2" charset="-128"/>
              </a:rPr>
              <a:t>N</a:t>
            </a:r>
          </a:p>
        </p:txBody>
      </p:sp>
      <p:sp>
        <p:nvSpPr>
          <p:cNvPr id="131" name="Diagrama de flujo: proceso 130">
            <a:extLst>
              <a:ext uri="{FF2B5EF4-FFF2-40B4-BE49-F238E27FC236}">
                <a16:creationId xmlns:a16="http://schemas.microsoft.com/office/drawing/2014/main" id="{1B27C77B-4EC5-49CC-BF48-660923F2A15B}"/>
              </a:ext>
            </a:extLst>
          </p:cNvPr>
          <p:cNvSpPr/>
          <p:nvPr/>
        </p:nvSpPr>
        <p:spPr>
          <a:xfrm>
            <a:off x="8785715"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Fm</a:t>
            </a:r>
          </a:p>
        </p:txBody>
      </p:sp>
      <p:sp>
        <p:nvSpPr>
          <p:cNvPr id="132" name="Diagrama de flujo: proceso 131">
            <a:extLst>
              <a:ext uri="{FF2B5EF4-FFF2-40B4-BE49-F238E27FC236}">
                <a16:creationId xmlns:a16="http://schemas.microsoft.com/office/drawing/2014/main" id="{B0D77018-C924-45BA-84C4-3F6FAB67F654}"/>
              </a:ext>
            </a:extLst>
          </p:cNvPr>
          <p:cNvSpPr/>
          <p:nvPr/>
        </p:nvSpPr>
        <p:spPr>
          <a:xfrm>
            <a:off x="622855" y="2380086"/>
            <a:ext cx="583095" cy="540026"/>
          </a:xfrm>
          <a:prstGeom prst="flowChartProcess">
            <a:avLst/>
          </a:prstGeom>
          <a:solidFill>
            <a:srgbClr val="FFCC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err="1">
                <a:solidFill>
                  <a:schemeClr val="tx1"/>
                </a:solidFill>
                <a:latin typeface="Louis George Cafe" pitchFamily="2" charset="-128"/>
                <a:ea typeface="Louis George Cafe" pitchFamily="2" charset="-128"/>
                <a:cs typeface="Louis George Cafe" pitchFamily="2" charset="-128"/>
              </a:rPr>
              <a:t>Na</a:t>
            </a:r>
            <a:endParaRPr lang="es-MX" sz="2000" dirty="0">
              <a:solidFill>
                <a:schemeClr val="tx1"/>
              </a:solidFill>
              <a:latin typeface="Louis George Cafe" pitchFamily="2" charset="-128"/>
              <a:ea typeface="Louis George Cafe" pitchFamily="2" charset="-128"/>
              <a:cs typeface="Louis George Cafe" pitchFamily="2" charset="-128"/>
            </a:endParaRPr>
          </a:p>
        </p:txBody>
      </p:sp>
      <p:sp>
        <p:nvSpPr>
          <p:cNvPr id="133" name="Diagrama de flujo: proceso 132">
            <a:extLst>
              <a:ext uri="{FF2B5EF4-FFF2-40B4-BE49-F238E27FC236}">
                <a16:creationId xmlns:a16="http://schemas.microsoft.com/office/drawing/2014/main" id="{9B521764-71E5-4B61-A95C-B7F8D03CA42C}"/>
              </a:ext>
            </a:extLst>
          </p:cNvPr>
          <p:cNvSpPr/>
          <p:nvPr/>
        </p:nvSpPr>
        <p:spPr>
          <a:xfrm>
            <a:off x="622855" y="2919286"/>
            <a:ext cx="583095" cy="540026"/>
          </a:xfrm>
          <a:prstGeom prst="flowChartProcess">
            <a:avLst/>
          </a:prstGeom>
          <a:solidFill>
            <a:srgbClr val="FFCC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K</a:t>
            </a:r>
          </a:p>
        </p:txBody>
      </p:sp>
      <p:sp>
        <p:nvSpPr>
          <p:cNvPr id="134" name="Diagrama de flujo: proceso 133">
            <a:extLst>
              <a:ext uri="{FF2B5EF4-FFF2-40B4-BE49-F238E27FC236}">
                <a16:creationId xmlns:a16="http://schemas.microsoft.com/office/drawing/2014/main" id="{3E7B8418-77C0-4163-BF0C-72FA1C56A288}"/>
              </a:ext>
            </a:extLst>
          </p:cNvPr>
          <p:cNvSpPr/>
          <p:nvPr/>
        </p:nvSpPr>
        <p:spPr>
          <a:xfrm>
            <a:off x="622854" y="3458486"/>
            <a:ext cx="583095" cy="540026"/>
          </a:xfrm>
          <a:prstGeom prst="flowChartProcess">
            <a:avLst/>
          </a:prstGeom>
          <a:solidFill>
            <a:srgbClr val="FFCC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Rb</a:t>
            </a:r>
          </a:p>
        </p:txBody>
      </p:sp>
      <p:sp>
        <p:nvSpPr>
          <p:cNvPr id="135" name="Diagrama de flujo: proceso 134">
            <a:extLst>
              <a:ext uri="{FF2B5EF4-FFF2-40B4-BE49-F238E27FC236}">
                <a16:creationId xmlns:a16="http://schemas.microsoft.com/office/drawing/2014/main" id="{5D6E02AB-4FF4-4FCC-B15D-086E92E7E048}"/>
              </a:ext>
            </a:extLst>
          </p:cNvPr>
          <p:cNvSpPr/>
          <p:nvPr/>
        </p:nvSpPr>
        <p:spPr>
          <a:xfrm>
            <a:off x="622852" y="4000168"/>
            <a:ext cx="583095" cy="540026"/>
          </a:xfrm>
          <a:prstGeom prst="flowChartProcess">
            <a:avLst/>
          </a:prstGeom>
          <a:solidFill>
            <a:srgbClr val="FFCC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Cs</a:t>
            </a:r>
          </a:p>
        </p:txBody>
      </p:sp>
      <p:sp>
        <p:nvSpPr>
          <p:cNvPr id="136" name="Diagrama de flujo: proceso 135">
            <a:extLst>
              <a:ext uri="{FF2B5EF4-FFF2-40B4-BE49-F238E27FC236}">
                <a16:creationId xmlns:a16="http://schemas.microsoft.com/office/drawing/2014/main" id="{D134542E-6B29-4C2B-BAD5-104F3CAE404C}"/>
              </a:ext>
            </a:extLst>
          </p:cNvPr>
          <p:cNvSpPr/>
          <p:nvPr/>
        </p:nvSpPr>
        <p:spPr>
          <a:xfrm>
            <a:off x="622853" y="4536057"/>
            <a:ext cx="583095" cy="540026"/>
          </a:xfrm>
          <a:prstGeom prst="flowChartProcess">
            <a:avLst/>
          </a:prstGeom>
          <a:solidFill>
            <a:srgbClr val="FFCC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Fr</a:t>
            </a:r>
          </a:p>
        </p:txBody>
      </p:sp>
      <p:sp>
        <p:nvSpPr>
          <p:cNvPr id="138" name="Diagrama de flujo: proceso 137">
            <a:extLst>
              <a:ext uri="{FF2B5EF4-FFF2-40B4-BE49-F238E27FC236}">
                <a16:creationId xmlns:a16="http://schemas.microsoft.com/office/drawing/2014/main" id="{D69BC99C-26BB-4DCD-9DD2-02D1305B7BB7}"/>
              </a:ext>
            </a:extLst>
          </p:cNvPr>
          <p:cNvSpPr/>
          <p:nvPr/>
        </p:nvSpPr>
        <p:spPr>
          <a:xfrm>
            <a:off x="622856" y="1858283"/>
            <a:ext cx="583095" cy="540026"/>
          </a:xfrm>
          <a:prstGeom prst="flowChartProcess">
            <a:avLst/>
          </a:prstGeom>
          <a:solidFill>
            <a:srgbClr val="FFCC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Li</a:t>
            </a:r>
          </a:p>
        </p:txBody>
      </p:sp>
      <p:sp>
        <p:nvSpPr>
          <p:cNvPr id="141" name="Diagrama de flujo: proceso 140">
            <a:extLst>
              <a:ext uri="{FF2B5EF4-FFF2-40B4-BE49-F238E27FC236}">
                <a16:creationId xmlns:a16="http://schemas.microsoft.com/office/drawing/2014/main" id="{B87770CD-E2CA-4910-88DE-7D2CA9910C2D}"/>
              </a:ext>
            </a:extLst>
          </p:cNvPr>
          <p:cNvSpPr/>
          <p:nvPr/>
        </p:nvSpPr>
        <p:spPr>
          <a:xfrm>
            <a:off x="9368679" y="2380086"/>
            <a:ext cx="583095" cy="540026"/>
          </a:xfrm>
          <a:prstGeom prst="flowChartProcess">
            <a:avLst/>
          </a:prstGeom>
          <a:solidFill>
            <a:schemeClr val="accent1">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S</a:t>
            </a:r>
          </a:p>
        </p:txBody>
      </p:sp>
      <p:sp>
        <p:nvSpPr>
          <p:cNvPr id="142" name="Diagrama de flujo: proceso 141">
            <a:extLst>
              <a:ext uri="{FF2B5EF4-FFF2-40B4-BE49-F238E27FC236}">
                <a16:creationId xmlns:a16="http://schemas.microsoft.com/office/drawing/2014/main" id="{743B0847-E293-46BC-AABE-1AA4FA9268DB}"/>
              </a:ext>
            </a:extLst>
          </p:cNvPr>
          <p:cNvSpPr/>
          <p:nvPr/>
        </p:nvSpPr>
        <p:spPr>
          <a:xfrm>
            <a:off x="9368679" y="2919286"/>
            <a:ext cx="583095" cy="540026"/>
          </a:xfrm>
          <a:prstGeom prst="flowChartProcess">
            <a:avLst/>
          </a:prstGeom>
          <a:solidFill>
            <a:schemeClr val="accent1">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Se</a:t>
            </a:r>
          </a:p>
        </p:txBody>
      </p:sp>
      <p:sp>
        <p:nvSpPr>
          <p:cNvPr id="143" name="Diagrama de flujo: proceso 142">
            <a:extLst>
              <a:ext uri="{FF2B5EF4-FFF2-40B4-BE49-F238E27FC236}">
                <a16:creationId xmlns:a16="http://schemas.microsoft.com/office/drawing/2014/main" id="{A9BE20AA-B551-4BB8-B7DB-9D1860BDD65C}"/>
              </a:ext>
            </a:extLst>
          </p:cNvPr>
          <p:cNvSpPr/>
          <p:nvPr/>
        </p:nvSpPr>
        <p:spPr>
          <a:xfrm>
            <a:off x="9368678" y="3458486"/>
            <a:ext cx="583095" cy="540026"/>
          </a:xfrm>
          <a:prstGeom prst="flowChartProcess">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Te</a:t>
            </a:r>
          </a:p>
        </p:txBody>
      </p:sp>
      <p:sp>
        <p:nvSpPr>
          <p:cNvPr id="144" name="Diagrama de flujo: proceso 143">
            <a:extLst>
              <a:ext uri="{FF2B5EF4-FFF2-40B4-BE49-F238E27FC236}">
                <a16:creationId xmlns:a16="http://schemas.microsoft.com/office/drawing/2014/main" id="{109D5DB4-F29E-4BAD-AADB-7E7A17904C48}"/>
              </a:ext>
            </a:extLst>
          </p:cNvPr>
          <p:cNvSpPr/>
          <p:nvPr/>
        </p:nvSpPr>
        <p:spPr>
          <a:xfrm>
            <a:off x="9368678" y="4000168"/>
            <a:ext cx="583095" cy="540026"/>
          </a:xfrm>
          <a:prstGeom prst="flowChartProcess">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Po</a:t>
            </a:r>
          </a:p>
        </p:txBody>
      </p:sp>
      <p:sp>
        <p:nvSpPr>
          <p:cNvPr id="145" name="Diagrama de flujo: proceso 144">
            <a:extLst>
              <a:ext uri="{FF2B5EF4-FFF2-40B4-BE49-F238E27FC236}">
                <a16:creationId xmlns:a16="http://schemas.microsoft.com/office/drawing/2014/main" id="{3CBB1F95-19E2-4458-B625-A22A0936733B}"/>
              </a:ext>
            </a:extLst>
          </p:cNvPr>
          <p:cNvSpPr/>
          <p:nvPr/>
        </p:nvSpPr>
        <p:spPr>
          <a:xfrm>
            <a:off x="9368677" y="4536057"/>
            <a:ext cx="583095" cy="540026"/>
          </a:xfrm>
          <a:prstGeom prst="flowChartProcess">
            <a:avLst/>
          </a:prstGeom>
          <a:solidFill>
            <a:srgbClr val="5F5F5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err="1">
                <a:solidFill>
                  <a:srgbClr val="FF7575"/>
                </a:solidFill>
                <a:latin typeface="Louis George Cafe" pitchFamily="2" charset="-128"/>
                <a:ea typeface="Louis George Cafe" pitchFamily="2" charset="-128"/>
                <a:cs typeface="Louis George Cafe" pitchFamily="2" charset="-128"/>
              </a:rPr>
              <a:t>Lv</a:t>
            </a:r>
            <a:endParaRPr lang="es-MX" sz="2000" dirty="0">
              <a:solidFill>
                <a:srgbClr val="FF7575"/>
              </a:solidFill>
              <a:latin typeface="Louis George Cafe" pitchFamily="2" charset="-128"/>
              <a:ea typeface="Louis George Cafe" pitchFamily="2" charset="-128"/>
              <a:cs typeface="Louis George Cafe" pitchFamily="2" charset="-128"/>
            </a:endParaRPr>
          </a:p>
        </p:txBody>
      </p:sp>
      <p:sp>
        <p:nvSpPr>
          <p:cNvPr id="146" name="Diagrama de flujo: proceso 145">
            <a:extLst>
              <a:ext uri="{FF2B5EF4-FFF2-40B4-BE49-F238E27FC236}">
                <a16:creationId xmlns:a16="http://schemas.microsoft.com/office/drawing/2014/main" id="{0E265252-59D2-4F08-8F17-0785C57B9277}"/>
              </a:ext>
            </a:extLst>
          </p:cNvPr>
          <p:cNvSpPr/>
          <p:nvPr/>
        </p:nvSpPr>
        <p:spPr>
          <a:xfrm>
            <a:off x="9368677"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Tm</a:t>
            </a:r>
          </a:p>
        </p:txBody>
      </p:sp>
      <p:sp>
        <p:nvSpPr>
          <p:cNvPr id="147" name="Diagrama de flujo: proceso 146">
            <a:extLst>
              <a:ext uri="{FF2B5EF4-FFF2-40B4-BE49-F238E27FC236}">
                <a16:creationId xmlns:a16="http://schemas.microsoft.com/office/drawing/2014/main" id="{AA185118-42C7-41FE-83CF-2B467567D935}"/>
              </a:ext>
            </a:extLst>
          </p:cNvPr>
          <p:cNvSpPr/>
          <p:nvPr/>
        </p:nvSpPr>
        <p:spPr>
          <a:xfrm>
            <a:off x="9368680" y="1858283"/>
            <a:ext cx="583095" cy="540026"/>
          </a:xfrm>
          <a:prstGeom prst="flowChartProcess">
            <a:avLst/>
          </a:prstGeom>
          <a:solidFill>
            <a:schemeClr val="accent1">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bg1"/>
                </a:solidFill>
                <a:latin typeface="Louis George Cafe" pitchFamily="2" charset="-128"/>
                <a:ea typeface="Louis George Cafe" pitchFamily="2" charset="-128"/>
                <a:cs typeface="Louis George Cafe" pitchFamily="2" charset="-128"/>
              </a:rPr>
              <a:t>O</a:t>
            </a:r>
          </a:p>
        </p:txBody>
      </p:sp>
      <p:sp>
        <p:nvSpPr>
          <p:cNvPr id="149" name="Diagrama de flujo: proceso 148">
            <a:extLst>
              <a:ext uri="{FF2B5EF4-FFF2-40B4-BE49-F238E27FC236}">
                <a16:creationId xmlns:a16="http://schemas.microsoft.com/office/drawing/2014/main" id="{59423F6C-1039-4888-A865-4D8D8D7F9A45}"/>
              </a:ext>
            </a:extLst>
          </p:cNvPr>
          <p:cNvSpPr/>
          <p:nvPr/>
        </p:nvSpPr>
        <p:spPr>
          <a:xfrm>
            <a:off x="9368677"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Md</a:t>
            </a:r>
          </a:p>
        </p:txBody>
      </p:sp>
      <p:sp>
        <p:nvSpPr>
          <p:cNvPr id="150" name="Diagrama de flujo: proceso 149">
            <a:extLst>
              <a:ext uri="{FF2B5EF4-FFF2-40B4-BE49-F238E27FC236}">
                <a16:creationId xmlns:a16="http://schemas.microsoft.com/office/drawing/2014/main" id="{2E22DA42-89E7-45B6-A6BB-AC0C2A1B80EA}"/>
              </a:ext>
            </a:extLst>
          </p:cNvPr>
          <p:cNvSpPr/>
          <p:nvPr/>
        </p:nvSpPr>
        <p:spPr>
          <a:xfrm>
            <a:off x="9951702" y="2380086"/>
            <a:ext cx="583095" cy="540026"/>
          </a:xfrm>
          <a:prstGeom prst="flowChartProcess">
            <a:avLst/>
          </a:prstGeom>
          <a:solidFill>
            <a:srgbClr val="DE81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bg1"/>
                </a:solidFill>
                <a:latin typeface="Louis George Cafe" pitchFamily="2" charset="-128"/>
                <a:ea typeface="Louis George Cafe" pitchFamily="2" charset="-128"/>
                <a:cs typeface="Louis George Cafe" pitchFamily="2" charset="-128"/>
              </a:rPr>
              <a:t>Cl</a:t>
            </a:r>
          </a:p>
        </p:txBody>
      </p:sp>
      <p:sp>
        <p:nvSpPr>
          <p:cNvPr id="151" name="Diagrama de flujo: proceso 150">
            <a:extLst>
              <a:ext uri="{FF2B5EF4-FFF2-40B4-BE49-F238E27FC236}">
                <a16:creationId xmlns:a16="http://schemas.microsoft.com/office/drawing/2014/main" id="{696BA62B-71B0-4A06-AF8D-853A80487DFE}"/>
              </a:ext>
            </a:extLst>
          </p:cNvPr>
          <p:cNvSpPr/>
          <p:nvPr/>
        </p:nvSpPr>
        <p:spPr>
          <a:xfrm>
            <a:off x="9951702" y="2919286"/>
            <a:ext cx="583095" cy="540026"/>
          </a:xfrm>
          <a:prstGeom prst="flowChartProcess">
            <a:avLst/>
          </a:prstGeom>
          <a:solidFill>
            <a:srgbClr val="DE81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accent5">
                    <a:lumMod val="75000"/>
                  </a:schemeClr>
                </a:solidFill>
                <a:latin typeface="Louis George Cafe" pitchFamily="2" charset="-128"/>
                <a:ea typeface="Louis George Cafe" pitchFamily="2" charset="-128"/>
                <a:cs typeface="Louis George Cafe" pitchFamily="2" charset="-128"/>
              </a:rPr>
              <a:t>Br</a:t>
            </a:r>
          </a:p>
        </p:txBody>
      </p:sp>
      <p:sp>
        <p:nvSpPr>
          <p:cNvPr id="152" name="Diagrama de flujo: proceso 151">
            <a:extLst>
              <a:ext uri="{FF2B5EF4-FFF2-40B4-BE49-F238E27FC236}">
                <a16:creationId xmlns:a16="http://schemas.microsoft.com/office/drawing/2014/main" id="{B471A67E-935A-404E-814E-23AF77D4AE8B}"/>
              </a:ext>
            </a:extLst>
          </p:cNvPr>
          <p:cNvSpPr/>
          <p:nvPr/>
        </p:nvSpPr>
        <p:spPr>
          <a:xfrm>
            <a:off x="9951701" y="3458486"/>
            <a:ext cx="583095" cy="540026"/>
          </a:xfrm>
          <a:prstGeom prst="flowChartProcess">
            <a:avLst/>
          </a:prstGeom>
          <a:solidFill>
            <a:srgbClr val="DE81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I</a:t>
            </a:r>
          </a:p>
        </p:txBody>
      </p:sp>
      <p:sp>
        <p:nvSpPr>
          <p:cNvPr id="153" name="Diagrama de flujo: proceso 152">
            <a:extLst>
              <a:ext uri="{FF2B5EF4-FFF2-40B4-BE49-F238E27FC236}">
                <a16:creationId xmlns:a16="http://schemas.microsoft.com/office/drawing/2014/main" id="{855AB7DC-451A-47DA-86BB-498490AC3277}"/>
              </a:ext>
            </a:extLst>
          </p:cNvPr>
          <p:cNvSpPr/>
          <p:nvPr/>
        </p:nvSpPr>
        <p:spPr>
          <a:xfrm>
            <a:off x="9951701" y="4000168"/>
            <a:ext cx="583095" cy="540026"/>
          </a:xfrm>
          <a:prstGeom prst="flowChartProcess">
            <a:avLst/>
          </a:prstGeom>
          <a:solidFill>
            <a:srgbClr val="DE81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At</a:t>
            </a:r>
          </a:p>
        </p:txBody>
      </p:sp>
      <p:sp>
        <p:nvSpPr>
          <p:cNvPr id="154" name="Diagrama de flujo: proceso 153">
            <a:extLst>
              <a:ext uri="{FF2B5EF4-FFF2-40B4-BE49-F238E27FC236}">
                <a16:creationId xmlns:a16="http://schemas.microsoft.com/office/drawing/2014/main" id="{816D1CA8-ECE4-4F52-A976-226AFA83F8A5}"/>
              </a:ext>
            </a:extLst>
          </p:cNvPr>
          <p:cNvSpPr/>
          <p:nvPr/>
        </p:nvSpPr>
        <p:spPr>
          <a:xfrm>
            <a:off x="9951700" y="4536057"/>
            <a:ext cx="583095" cy="540026"/>
          </a:xfrm>
          <a:prstGeom prst="flowChartProcess">
            <a:avLst/>
          </a:prstGeom>
          <a:solidFill>
            <a:srgbClr val="5F5F5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err="1">
                <a:solidFill>
                  <a:srgbClr val="FF7575"/>
                </a:solidFill>
                <a:latin typeface="Louis George Cafe" pitchFamily="2" charset="-128"/>
                <a:ea typeface="Louis George Cafe" pitchFamily="2" charset="-128"/>
                <a:cs typeface="Louis George Cafe" pitchFamily="2" charset="-128"/>
              </a:rPr>
              <a:t>Ts</a:t>
            </a:r>
            <a:endParaRPr lang="es-MX" sz="2000" dirty="0">
              <a:solidFill>
                <a:srgbClr val="FF7575"/>
              </a:solidFill>
              <a:latin typeface="Louis George Cafe" pitchFamily="2" charset="-128"/>
              <a:ea typeface="Louis George Cafe" pitchFamily="2" charset="-128"/>
              <a:cs typeface="Louis George Cafe" pitchFamily="2" charset="-128"/>
            </a:endParaRPr>
          </a:p>
        </p:txBody>
      </p:sp>
      <p:sp>
        <p:nvSpPr>
          <p:cNvPr id="155" name="Diagrama de flujo: proceso 154">
            <a:extLst>
              <a:ext uri="{FF2B5EF4-FFF2-40B4-BE49-F238E27FC236}">
                <a16:creationId xmlns:a16="http://schemas.microsoft.com/office/drawing/2014/main" id="{803580D2-1C84-4343-9CCD-1D473A581B32}"/>
              </a:ext>
            </a:extLst>
          </p:cNvPr>
          <p:cNvSpPr/>
          <p:nvPr/>
        </p:nvSpPr>
        <p:spPr>
          <a:xfrm>
            <a:off x="9951700"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Yb</a:t>
            </a:r>
          </a:p>
        </p:txBody>
      </p:sp>
      <p:sp>
        <p:nvSpPr>
          <p:cNvPr id="156" name="Diagrama de flujo: proceso 155">
            <a:extLst>
              <a:ext uri="{FF2B5EF4-FFF2-40B4-BE49-F238E27FC236}">
                <a16:creationId xmlns:a16="http://schemas.microsoft.com/office/drawing/2014/main" id="{8D0731DA-B2E9-4017-B649-3E998C8F8215}"/>
              </a:ext>
            </a:extLst>
          </p:cNvPr>
          <p:cNvSpPr/>
          <p:nvPr/>
        </p:nvSpPr>
        <p:spPr>
          <a:xfrm>
            <a:off x="9951703" y="1858283"/>
            <a:ext cx="583095" cy="540026"/>
          </a:xfrm>
          <a:prstGeom prst="flowChartProcess">
            <a:avLst/>
          </a:prstGeom>
          <a:solidFill>
            <a:srgbClr val="DE81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bg1"/>
                </a:solidFill>
                <a:latin typeface="Louis George Cafe" pitchFamily="2" charset="-128"/>
                <a:ea typeface="Louis George Cafe" pitchFamily="2" charset="-128"/>
                <a:cs typeface="Louis George Cafe" pitchFamily="2" charset="-128"/>
              </a:rPr>
              <a:t>F</a:t>
            </a:r>
          </a:p>
        </p:txBody>
      </p:sp>
      <p:sp>
        <p:nvSpPr>
          <p:cNvPr id="158" name="Diagrama de flujo: proceso 157">
            <a:extLst>
              <a:ext uri="{FF2B5EF4-FFF2-40B4-BE49-F238E27FC236}">
                <a16:creationId xmlns:a16="http://schemas.microsoft.com/office/drawing/2014/main" id="{B6167E47-6F8F-44CC-9C04-60F12076DE9D}"/>
              </a:ext>
            </a:extLst>
          </p:cNvPr>
          <p:cNvSpPr/>
          <p:nvPr/>
        </p:nvSpPr>
        <p:spPr>
          <a:xfrm>
            <a:off x="9951700"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No</a:t>
            </a:r>
          </a:p>
        </p:txBody>
      </p:sp>
      <p:sp>
        <p:nvSpPr>
          <p:cNvPr id="159" name="Diagrama de flujo: proceso 158">
            <a:extLst>
              <a:ext uri="{FF2B5EF4-FFF2-40B4-BE49-F238E27FC236}">
                <a16:creationId xmlns:a16="http://schemas.microsoft.com/office/drawing/2014/main" id="{640EF337-1855-4D1F-A8A4-19F9BDAA6046}"/>
              </a:ext>
            </a:extLst>
          </p:cNvPr>
          <p:cNvSpPr/>
          <p:nvPr/>
        </p:nvSpPr>
        <p:spPr>
          <a:xfrm>
            <a:off x="10534659" y="2380086"/>
            <a:ext cx="583095" cy="540026"/>
          </a:xfrm>
          <a:prstGeom prst="flowChartProcess">
            <a:avLst/>
          </a:prstGeom>
          <a:solidFill>
            <a:srgbClr val="FF7575"/>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bg1"/>
                </a:solidFill>
                <a:latin typeface="Louis George Cafe" pitchFamily="2" charset="-128"/>
                <a:ea typeface="Louis George Cafe" pitchFamily="2" charset="-128"/>
                <a:cs typeface="Louis George Cafe" pitchFamily="2" charset="-128"/>
              </a:rPr>
              <a:t>Ar</a:t>
            </a:r>
          </a:p>
        </p:txBody>
      </p:sp>
      <p:sp>
        <p:nvSpPr>
          <p:cNvPr id="160" name="Diagrama de flujo: proceso 159">
            <a:extLst>
              <a:ext uri="{FF2B5EF4-FFF2-40B4-BE49-F238E27FC236}">
                <a16:creationId xmlns:a16="http://schemas.microsoft.com/office/drawing/2014/main" id="{76D6997E-F9E4-4C55-AF55-511850AAAA07}"/>
              </a:ext>
            </a:extLst>
          </p:cNvPr>
          <p:cNvSpPr/>
          <p:nvPr/>
        </p:nvSpPr>
        <p:spPr>
          <a:xfrm>
            <a:off x="10534657" y="2918044"/>
            <a:ext cx="583095" cy="540026"/>
          </a:xfrm>
          <a:prstGeom prst="flowChartProcess">
            <a:avLst/>
          </a:prstGeom>
          <a:solidFill>
            <a:srgbClr val="FF7575"/>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bg1"/>
                </a:solidFill>
                <a:latin typeface="Louis George Cafe" pitchFamily="2" charset="-128"/>
                <a:ea typeface="Louis George Cafe" pitchFamily="2" charset="-128"/>
                <a:cs typeface="Louis George Cafe" pitchFamily="2" charset="-128"/>
              </a:rPr>
              <a:t>Kr</a:t>
            </a:r>
          </a:p>
        </p:txBody>
      </p:sp>
      <p:sp>
        <p:nvSpPr>
          <p:cNvPr id="161" name="Diagrama de flujo: proceso 160">
            <a:extLst>
              <a:ext uri="{FF2B5EF4-FFF2-40B4-BE49-F238E27FC236}">
                <a16:creationId xmlns:a16="http://schemas.microsoft.com/office/drawing/2014/main" id="{33AEDB50-585B-445C-AF59-D81E8FD7EBCA}"/>
              </a:ext>
            </a:extLst>
          </p:cNvPr>
          <p:cNvSpPr/>
          <p:nvPr/>
        </p:nvSpPr>
        <p:spPr>
          <a:xfrm>
            <a:off x="10534658" y="3458486"/>
            <a:ext cx="583095" cy="540026"/>
          </a:xfrm>
          <a:prstGeom prst="flowChartProcess">
            <a:avLst/>
          </a:prstGeom>
          <a:solidFill>
            <a:srgbClr val="FF7575"/>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bg1"/>
                </a:solidFill>
                <a:latin typeface="Louis George Cafe" pitchFamily="2" charset="-128"/>
                <a:ea typeface="Louis George Cafe" pitchFamily="2" charset="-128"/>
                <a:cs typeface="Louis George Cafe" pitchFamily="2" charset="-128"/>
              </a:rPr>
              <a:t>Xe</a:t>
            </a:r>
          </a:p>
        </p:txBody>
      </p:sp>
      <p:sp>
        <p:nvSpPr>
          <p:cNvPr id="162" name="Diagrama de flujo: proceso 161">
            <a:extLst>
              <a:ext uri="{FF2B5EF4-FFF2-40B4-BE49-F238E27FC236}">
                <a16:creationId xmlns:a16="http://schemas.microsoft.com/office/drawing/2014/main" id="{5A3FEE0F-A916-47D5-B17B-F63C45530866}"/>
              </a:ext>
            </a:extLst>
          </p:cNvPr>
          <p:cNvSpPr/>
          <p:nvPr/>
        </p:nvSpPr>
        <p:spPr>
          <a:xfrm>
            <a:off x="10534658" y="4000168"/>
            <a:ext cx="583095" cy="540026"/>
          </a:xfrm>
          <a:prstGeom prst="flowChartProcess">
            <a:avLst/>
          </a:prstGeom>
          <a:solidFill>
            <a:srgbClr val="FF7575"/>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bg1"/>
                </a:solidFill>
                <a:latin typeface="Louis George Cafe" pitchFamily="2" charset="-128"/>
                <a:ea typeface="Louis George Cafe" pitchFamily="2" charset="-128"/>
                <a:cs typeface="Louis George Cafe" pitchFamily="2" charset="-128"/>
              </a:rPr>
              <a:t>Rn</a:t>
            </a:r>
          </a:p>
        </p:txBody>
      </p:sp>
      <p:sp>
        <p:nvSpPr>
          <p:cNvPr id="163" name="Diagrama de flujo: proceso 162">
            <a:extLst>
              <a:ext uri="{FF2B5EF4-FFF2-40B4-BE49-F238E27FC236}">
                <a16:creationId xmlns:a16="http://schemas.microsoft.com/office/drawing/2014/main" id="{6E75E9F4-C1D7-41B1-ADB9-73D0471A3F38}"/>
              </a:ext>
            </a:extLst>
          </p:cNvPr>
          <p:cNvSpPr/>
          <p:nvPr/>
        </p:nvSpPr>
        <p:spPr>
          <a:xfrm>
            <a:off x="10534657" y="4536057"/>
            <a:ext cx="583095" cy="540026"/>
          </a:xfrm>
          <a:prstGeom prst="flowChartProcess">
            <a:avLst/>
          </a:prstGeom>
          <a:solidFill>
            <a:srgbClr val="5F5F5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err="1">
                <a:solidFill>
                  <a:srgbClr val="FF7575"/>
                </a:solidFill>
                <a:latin typeface="Louis George Cafe" pitchFamily="2" charset="-128"/>
                <a:ea typeface="Louis George Cafe" pitchFamily="2" charset="-128"/>
                <a:cs typeface="Louis George Cafe" pitchFamily="2" charset="-128"/>
              </a:rPr>
              <a:t>Og</a:t>
            </a:r>
            <a:endParaRPr lang="es-MX" sz="2000" dirty="0">
              <a:solidFill>
                <a:srgbClr val="FF7575"/>
              </a:solidFill>
              <a:latin typeface="Louis George Cafe" pitchFamily="2" charset="-128"/>
              <a:ea typeface="Louis George Cafe" pitchFamily="2" charset="-128"/>
              <a:cs typeface="Louis George Cafe" pitchFamily="2" charset="-128"/>
            </a:endParaRPr>
          </a:p>
        </p:txBody>
      </p:sp>
      <p:sp>
        <p:nvSpPr>
          <p:cNvPr id="164" name="Diagrama de flujo: proceso 163">
            <a:extLst>
              <a:ext uri="{FF2B5EF4-FFF2-40B4-BE49-F238E27FC236}">
                <a16:creationId xmlns:a16="http://schemas.microsoft.com/office/drawing/2014/main" id="{1D5E9856-63D0-4220-8CBF-F687752E9719}"/>
              </a:ext>
            </a:extLst>
          </p:cNvPr>
          <p:cNvSpPr/>
          <p:nvPr/>
        </p:nvSpPr>
        <p:spPr>
          <a:xfrm>
            <a:off x="10534657" y="5371260"/>
            <a:ext cx="583095" cy="540026"/>
          </a:xfrm>
          <a:prstGeom prst="flowChartProcess">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latin typeface="Louis George Cafe" pitchFamily="2" charset="-128"/>
                <a:ea typeface="Louis George Cafe" pitchFamily="2" charset="-128"/>
                <a:cs typeface="Louis George Cafe" pitchFamily="2" charset="-128"/>
              </a:rPr>
              <a:t>Lu</a:t>
            </a:r>
          </a:p>
        </p:txBody>
      </p:sp>
      <p:sp>
        <p:nvSpPr>
          <p:cNvPr id="165" name="Diagrama de flujo: proceso 164">
            <a:extLst>
              <a:ext uri="{FF2B5EF4-FFF2-40B4-BE49-F238E27FC236}">
                <a16:creationId xmlns:a16="http://schemas.microsoft.com/office/drawing/2014/main" id="{DB560FDB-DD36-47E2-83F7-296E0E04F926}"/>
              </a:ext>
            </a:extLst>
          </p:cNvPr>
          <p:cNvSpPr/>
          <p:nvPr/>
        </p:nvSpPr>
        <p:spPr>
          <a:xfrm>
            <a:off x="10534660" y="1858283"/>
            <a:ext cx="583095" cy="540026"/>
          </a:xfrm>
          <a:prstGeom prst="flowChartProcess">
            <a:avLst/>
          </a:prstGeom>
          <a:solidFill>
            <a:srgbClr val="FF7575"/>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bg1"/>
                </a:solidFill>
                <a:latin typeface="Louis George Cafe" pitchFamily="2" charset="-128"/>
                <a:ea typeface="Louis George Cafe" pitchFamily="2" charset="-128"/>
                <a:cs typeface="Louis George Cafe" pitchFamily="2" charset="-128"/>
              </a:rPr>
              <a:t>Ne</a:t>
            </a:r>
          </a:p>
        </p:txBody>
      </p:sp>
      <p:sp>
        <p:nvSpPr>
          <p:cNvPr id="166" name="Diagrama de flujo: proceso 165">
            <a:extLst>
              <a:ext uri="{FF2B5EF4-FFF2-40B4-BE49-F238E27FC236}">
                <a16:creationId xmlns:a16="http://schemas.microsoft.com/office/drawing/2014/main" id="{1DA15CB4-7FA3-4F60-8296-13FBFDE7696E}"/>
              </a:ext>
            </a:extLst>
          </p:cNvPr>
          <p:cNvSpPr/>
          <p:nvPr/>
        </p:nvSpPr>
        <p:spPr>
          <a:xfrm>
            <a:off x="10534661" y="1318257"/>
            <a:ext cx="583095" cy="540026"/>
          </a:xfrm>
          <a:prstGeom prst="flowChartProcess">
            <a:avLst/>
          </a:prstGeom>
          <a:solidFill>
            <a:srgbClr val="FF7575"/>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bg1"/>
                </a:solidFill>
                <a:latin typeface="Louis George Cafe" pitchFamily="2" charset="-128"/>
                <a:ea typeface="Louis George Cafe" pitchFamily="2" charset="-128"/>
                <a:cs typeface="Louis George Cafe" pitchFamily="2" charset="-128"/>
              </a:rPr>
              <a:t>He</a:t>
            </a:r>
          </a:p>
        </p:txBody>
      </p:sp>
      <p:sp>
        <p:nvSpPr>
          <p:cNvPr id="167" name="Diagrama de flujo: proceso 166">
            <a:extLst>
              <a:ext uri="{FF2B5EF4-FFF2-40B4-BE49-F238E27FC236}">
                <a16:creationId xmlns:a16="http://schemas.microsoft.com/office/drawing/2014/main" id="{7A301621-5EDD-4217-AC66-C1308A5C427F}"/>
              </a:ext>
            </a:extLst>
          </p:cNvPr>
          <p:cNvSpPr/>
          <p:nvPr/>
        </p:nvSpPr>
        <p:spPr>
          <a:xfrm>
            <a:off x="10534657" y="5910471"/>
            <a:ext cx="583095" cy="540026"/>
          </a:xfrm>
          <a:prstGeom prst="flowChartProcess">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FF7575"/>
                </a:solidFill>
                <a:latin typeface="Louis George Cafe" pitchFamily="2" charset="-128"/>
                <a:ea typeface="Louis George Cafe" pitchFamily="2" charset="-128"/>
                <a:cs typeface="Louis George Cafe" pitchFamily="2" charset="-128"/>
              </a:rPr>
              <a:t>Lr</a:t>
            </a:r>
          </a:p>
        </p:txBody>
      </p:sp>
      <p:grpSp>
        <p:nvGrpSpPr>
          <p:cNvPr id="170" name="Grupo 169">
            <a:extLst>
              <a:ext uri="{FF2B5EF4-FFF2-40B4-BE49-F238E27FC236}">
                <a16:creationId xmlns:a16="http://schemas.microsoft.com/office/drawing/2014/main" id="{5F7CA418-CBF3-4E4D-B2AA-86B86731914E}"/>
              </a:ext>
            </a:extLst>
          </p:cNvPr>
          <p:cNvGrpSpPr/>
          <p:nvPr/>
        </p:nvGrpSpPr>
        <p:grpSpPr>
          <a:xfrm>
            <a:off x="622857" y="1276561"/>
            <a:ext cx="635630" cy="581722"/>
            <a:chOff x="622857" y="1276561"/>
            <a:chExt cx="635630" cy="581722"/>
          </a:xfrm>
        </p:grpSpPr>
        <p:sp>
          <p:nvSpPr>
            <p:cNvPr id="139" name="Diagrama de flujo: proceso 138">
              <a:extLst>
                <a:ext uri="{FF2B5EF4-FFF2-40B4-BE49-F238E27FC236}">
                  <a16:creationId xmlns:a16="http://schemas.microsoft.com/office/drawing/2014/main" id="{DE3FB28F-0F5B-4B69-86FD-86D7765D8BBC}"/>
                </a:ext>
              </a:extLst>
            </p:cNvPr>
            <p:cNvSpPr/>
            <p:nvPr/>
          </p:nvSpPr>
          <p:spPr>
            <a:xfrm>
              <a:off x="622857" y="1318257"/>
              <a:ext cx="583095" cy="540026"/>
            </a:xfrm>
            <a:prstGeom prst="flowChartProcess">
              <a:avLst/>
            </a:prstGeom>
            <a:solidFill>
              <a:schemeClr val="accent1">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bg1"/>
                  </a:solidFill>
                  <a:latin typeface="Louis George Cafe" pitchFamily="2" charset="-128"/>
                  <a:ea typeface="Louis George Cafe" pitchFamily="2" charset="-128"/>
                  <a:cs typeface="Louis George Cafe" pitchFamily="2" charset="-128"/>
                </a:rPr>
                <a:t>H</a:t>
              </a:r>
            </a:p>
          </p:txBody>
        </p:sp>
        <p:sp>
          <p:nvSpPr>
            <p:cNvPr id="169" name="CuadroTexto 168">
              <a:extLst>
                <a:ext uri="{FF2B5EF4-FFF2-40B4-BE49-F238E27FC236}">
                  <a16:creationId xmlns:a16="http://schemas.microsoft.com/office/drawing/2014/main" id="{E3B15468-862C-4AE3-BD7B-C88F4445F306}"/>
                </a:ext>
              </a:extLst>
            </p:cNvPr>
            <p:cNvSpPr txBox="1"/>
            <p:nvPr/>
          </p:nvSpPr>
          <p:spPr>
            <a:xfrm>
              <a:off x="940561" y="1276561"/>
              <a:ext cx="317926" cy="369332"/>
            </a:xfrm>
            <a:prstGeom prst="rect">
              <a:avLst/>
            </a:prstGeom>
            <a:noFill/>
          </p:spPr>
          <p:txBody>
            <a:bodyPr wrap="square" rtlCol="0">
              <a:spAutoFit/>
            </a:bodyPr>
            <a:lstStyle/>
            <a:p>
              <a:r>
                <a:rPr lang="es-MX" dirty="0">
                  <a:solidFill>
                    <a:schemeClr val="bg1"/>
                  </a:solidFill>
                  <a:latin typeface="Louis George Cafe" pitchFamily="2" charset="-128"/>
                  <a:ea typeface="Louis George Cafe" pitchFamily="2" charset="-128"/>
                  <a:cs typeface="Louis George Cafe" pitchFamily="2" charset="-128"/>
                </a:rPr>
                <a:t>1</a:t>
              </a:r>
            </a:p>
          </p:txBody>
        </p:sp>
      </p:grpSp>
      <p:sp>
        <p:nvSpPr>
          <p:cNvPr id="171" name="CuadroTexto 170">
            <a:extLst>
              <a:ext uri="{FF2B5EF4-FFF2-40B4-BE49-F238E27FC236}">
                <a16:creationId xmlns:a16="http://schemas.microsoft.com/office/drawing/2014/main" id="{133B73AB-925E-4704-B303-CF0D35594BC5}"/>
              </a:ext>
            </a:extLst>
          </p:cNvPr>
          <p:cNvSpPr txBox="1"/>
          <p:nvPr/>
        </p:nvSpPr>
        <p:spPr>
          <a:xfrm>
            <a:off x="940561" y="1839230"/>
            <a:ext cx="317926" cy="369332"/>
          </a:xfrm>
          <a:prstGeom prst="rect">
            <a:avLst/>
          </a:prstGeom>
          <a:noFill/>
        </p:spPr>
        <p:txBody>
          <a:bodyPr wrap="square" rtlCol="0">
            <a:spAutoFit/>
          </a:bodyPr>
          <a:lstStyle/>
          <a:p>
            <a:r>
              <a:rPr lang="es-MX" dirty="0">
                <a:latin typeface="Louis George Cafe" pitchFamily="2" charset="-128"/>
                <a:ea typeface="Louis George Cafe" pitchFamily="2" charset="-128"/>
                <a:cs typeface="Louis George Cafe" pitchFamily="2" charset="-128"/>
              </a:rPr>
              <a:t>3</a:t>
            </a:r>
          </a:p>
        </p:txBody>
      </p:sp>
      <p:sp>
        <p:nvSpPr>
          <p:cNvPr id="172" name="CuadroTexto 171">
            <a:extLst>
              <a:ext uri="{FF2B5EF4-FFF2-40B4-BE49-F238E27FC236}">
                <a16:creationId xmlns:a16="http://schemas.microsoft.com/office/drawing/2014/main" id="{9B6DD5C2-76A7-45AE-A7D2-7E6015D88730}"/>
              </a:ext>
            </a:extLst>
          </p:cNvPr>
          <p:cNvSpPr txBox="1"/>
          <p:nvPr/>
        </p:nvSpPr>
        <p:spPr>
          <a:xfrm>
            <a:off x="940560" y="2351238"/>
            <a:ext cx="377795" cy="369332"/>
          </a:xfrm>
          <a:prstGeom prst="rect">
            <a:avLst/>
          </a:prstGeom>
          <a:noFill/>
        </p:spPr>
        <p:txBody>
          <a:bodyPr wrap="square" rtlCol="0">
            <a:spAutoFit/>
          </a:bodyPr>
          <a:lstStyle/>
          <a:p>
            <a:r>
              <a:rPr lang="es-MX" dirty="0">
                <a:latin typeface="Louis George Cafe" pitchFamily="2" charset="-128"/>
                <a:ea typeface="Louis George Cafe" pitchFamily="2" charset="-128"/>
                <a:cs typeface="Louis George Cafe" pitchFamily="2" charset="-128"/>
              </a:rPr>
              <a:t>11</a:t>
            </a:r>
          </a:p>
        </p:txBody>
      </p:sp>
      <p:sp>
        <p:nvSpPr>
          <p:cNvPr id="173" name="CuadroTexto 172">
            <a:extLst>
              <a:ext uri="{FF2B5EF4-FFF2-40B4-BE49-F238E27FC236}">
                <a16:creationId xmlns:a16="http://schemas.microsoft.com/office/drawing/2014/main" id="{9D185197-C027-4D2D-83A2-D45A866EA4A6}"/>
              </a:ext>
            </a:extLst>
          </p:cNvPr>
          <p:cNvSpPr txBox="1"/>
          <p:nvPr/>
        </p:nvSpPr>
        <p:spPr>
          <a:xfrm>
            <a:off x="880691" y="4493123"/>
            <a:ext cx="437665" cy="369332"/>
          </a:xfrm>
          <a:prstGeom prst="rect">
            <a:avLst/>
          </a:prstGeom>
          <a:noFill/>
        </p:spPr>
        <p:txBody>
          <a:bodyPr wrap="square" rtlCol="0">
            <a:spAutoFit/>
          </a:bodyPr>
          <a:lstStyle/>
          <a:p>
            <a:r>
              <a:rPr lang="es-MX" dirty="0">
                <a:latin typeface="Louis George Cafe" pitchFamily="2" charset="-128"/>
                <a:ea typeface="Louis George Cafe" pitchFamily="2" charset="-128"/>
                <a:cs typeface="Louis George Cafe" pitchFamily="2" charset="-128"/>
              </a:rPr>
              <a:t>87</a:t>
            </a:r>
          </a:p>
        </p:txBody>
      </p:sp>
      <p:sp>
        <p:nvSpPr>
          <p:cNvPr id="174" name="CuadroTexto 173">
            <a:extLst>
              <a:ext uri="{FF2B5EF4-FFF2-40B4-BE49-F238E27FC236}">
                <a16:creationId xmlns:a16="http://schemas.microsoft.com/office/drawing/2014/main" id="{8F179406-0E76-4AEC-B026-278C10F63698}"/>
              </a:ext>
            </a:extLst>
          </p:cNvPr>
          <p:cNvSpPr txBox="1"/>
          <p:nvPr/>
        </p:nvSpPr>
        <p:spPr>
          <a:xfrm>
            <a:off x="807975" y="3940290"/>
            <a:ext cx="583095" cy="369332"/>
          </a:xfrm>
          <a:prstGeom prst="rect">
            <a:avLst/>
          </a:prstGeom>
          <a:noFill/>
        </p:spPr>
        <p:txBody>
          <a:bodyPr wrap="square" rtlCol="0">
            <a:spAutoFit/>
          </a:bodyPr>
          <a:lstStyle/>
          <a:p>
            <a:pPr algn="ctr"/>
            <a:r>
              <a:rPr lang="es-MX" dirty="0">
                <a:latin typeface="Louis George Cafe" pitchFamily="2" charset="-128"/>
                <a:ea typeface="Louis George Cafe" pitchFamily="2" charset="-128"/>
                <a:cs typeface="Louis George Cafe" pitchFamily="2" charset="-128"/>
              </a:rPr>
              <a:t>55</a:t>
            </a:r>
          </a:p>
        </p:txBody>
      </p:sp>
      <p:sp>
        <p:nvSpPr>
          <p:cNvPr id="175" name="CuadroTexto 174">
            <a:extLst>
              <a:ext uri="{FF2B5EF4-FFF2-40B4-BE49-F238E27FC236}">
                <a16:creationId xmlns:a16="http://schemas.microsoft.com/office/drawing/2014/main" id="{7E2D3219-4201-4598-AE2E-CEB17CB44B73}"/>
              </a:ext>
            </a:extLst>
          </p:cNvPr>
          <p:cNvSpPr txBox="1"/>
          <p:nvPr/>
        </p:nvSpPr>
        <p:spPr>
          <a:xfrm>
            <a:off x="782699" y="3402739"/>
            <a:ext cx="583095" cy="369332"/>
          </a:xfrm>
          <a:prstGeom prst="rect">
            <a:avLst/>
          </a:prstGeom>
          <a:noFill/>
        </p:spPr>
        <p:txBody>
          <a:bodyPr wrap="square" rtlCol="0">
            <a:spAutoFit/>
          </a:bodyPr>
          <a:lstStyle/>
          <a:p>
            <a:pPr algn="ctr"/>
            <a:r>
              <a:rPr lang="es-MX" dirty="0">
                <a:latin typeface="Louis George Cafe" pitchFamily="2" charset="-128"/>
                <a:ea typeface="Louis George Cafe" pitchFamily="2" charset="-128"/>
                <a:cs typeface="Louis George Cafe" pitchFamily="2" charset="-128"/>
              </a:rPr>
              <a:t>37</a:t>
            </a:r>
          </a:p>
        </p:txBody>
      </p:sp>
      <p:sp>
        <p:nvSpPr>
          <p:cNvPr id="176" name="CuadroTexto 175">
            <a:extLst>
              <a:ext uri="{FF2B5EF4-FFF2-40B4-BE49-F238E27FC236}">
                <a16:creationId xmlns:a16="http://schemas.microsoft.com/office/drawing/2014/main" id="{2899442E-530E-43C1-BD63-19F103F4EF33}"/>
              </a:ext>
            </a:extLst>
          </p:cNvPr>
          <p:cNvSpPr txBox="1"/>
          <p:nvPr/>
        </p:nvSpPr>
        <p:spPr>
          <a:xfrm>
            <a:off x="915283" y="2880936"/>
            <a:ext cx="403072" cy="369332"/>
          </a:xfrm>
          <a:prstGeom prst="rect">
            <a:avLst/>
          </a:prstGeom>
          <a:noFill/>
        </p:spPr>
        <p:txBody>
          <a:bodyPr wrap="square" rtlCol="0">
            <a:spAutoFit/>
          </a:bodyPr>
          <a:lstStyle/>
          <a:p>
            <a:r>
              <a:rPr lang="es-MX" dirty="0">
                <a:latin typeface="Louis George Cafe" pitchFamily="2" charset="-128"/>
                <a:ea typeface="Louis George Cafe" pitchFamily="2" charset="-128"/>
                <a:cs typeface="Louis George Cafe" pitchFamily="2" charset="-128"/>
              </a:rPr>
              <a:t>19</a:t>
            </a:r>
          </a:p>
        </p:txBody>
      </p:sp>
      <p:sp>
        <p:nvSpPr>
          <p:cNvPr id="177" name="CuadroTexto 176">
            <a:extLst>
              <a:ext uri="{FF2B5EF4-FFF2-40B4-BE49-F238E27FC236}">
                <a16:creationId xmlns:a16="http://schemas.microsoft.com/office/drawing/2014/main" id="{66BAFC5E-4234-4DEA-B7B0-44251C368C1A}"/>
              </a:ext>
            </a:extLst>
          </p:cNvPr>
          <p:cNvSpPr txBox="1"/>
          <p:nvPr/>
        </p:nvSpPr>
        <p:spPr>
          <a:xfrm>
            <a:off x="10826204" y="1276561"/>
            <a:ext cx="317926" cy="369332"/>
          </a:xfrm>
          <a:prstGeom prst="rect">
            <a:avLst/>
          </a:prstGeom>
          <a:noFill/>
        </p:spPr>
        <p:txBody>
          <a:bodyPr wrap="square" rtlCol="0">
            <a:spAutoFit/>
          </a:bodyPr>
          <a:lstStyle/>
          <a:p>
            <a:r>
              <a:rPr lang="es-MX" dirty="0">
                <a:solidFill>
                  <a:schemeClr val="bg1"/>
                </a:solidFill>
                <a:latin typeface="Louis George Cafe" pitchFamily="2" charset="-128"/>
                <a:ea typeface="Louis George Cafe" pitchFamily="2" charset="-128"/>
                <a:cs typeface="Louis George Cafe" pitchFamily="2" charset="-128"/>
              </a:rPr>
              <a:t>2</a:t>
            </a:r>
          </a:p>
        </p:txBody>
      </p:sp>
      <p:sp>
        <p:nvSpPr>
          <p:cNvPr id="178" name="CuadroTexto 177">
            <a:extLst>
              <a:ext uri="{FF2B5EF4-FFF2-40B4-BE49-F238E27FC236}">
                <a16:creationId xmlns:a16="http://schemas.microsoft.com/office/drawing/2014/main" id="{298A0F48-F4C5-452F-BAD7-50AF48536742}"/>
              </a:ext>
            </a:extLst>
          </p:cNvPr>
          <p:cNvSpPr txBox="1"/>
          <p:nvPr/>
        </p:nvSpPr>
        <p:spPr>
          <a:xfrm>
            <a:off x="10796195" y="1785324"/>
            <a:ext cx="425235" cy="369332"/>
          </a:xfrm>
          <a:prstGeom prst="rect">
            <a:avLst/>
          </a:prstGeom>
          <a:noFill/>
        </p:spPr>
        <p:txBody>
          <a:bodyPr wrap="square" rtlCol="0">
            <a:spAutoFit/>
          </a:bodyPr>
          <a:lstStyle/>
          <a:p>
            <a:r>
              <a:rPr lang="es-MX" dirty="0">
                <a:solidFill>
                  <a:schemeClr val="bg1"/>
                </a:solidFill>
                <a:latin typeface="Louis George Cafe" pitchFamily="2" charset="-128"/>
                <a:ea typeface="Louis George Cafe" pitchFamily="2" charset="-128"/>
                <a:cs typeface="Louis George Cafe" pitchFamily="2" charset="-128"/>
              </a:rPr>
              <a:t>10</a:t>
            </a:r>
          </a:p>
        </p:txBody>
      </p:sp>
      <p:sp>
        <p:nvSpPr>
          <p:cNvPr id="179" name="CuadroTexto 178">
            <a:extLst>
              <a:ext uri="{FF2B5EF4-FFF2-40B4-BE49-F238E27FC236}">
                <a16:creationId xmlns:a16="http://schemas.microsoft.com/office/drawing/2014/main" id="{BCF0F54E-64BC-4FB6-B339-292A97B4403C}"/>
              </a:ext>
            </a:extLst>
          </p:cNvPr>
          <p:cNvSpPr txBox="1"/>
          <p:nvPr/>
        </p:nvSpPr>
        <p:spPr>
          <a:xfrm>
            <a:off x="10772549" y="2321943"/>
            <a:ext cx="425235" cy="369332"/>
          </a:xfrm>
          <a:prstGeom prst="rect">
            <a:avLst/>
          </a:prstGeom>
          <a:noFill/>
        </p:spPr>
        <p:txBody>
          <a:bodyPr wrap="square" rtlCol="0">
            <a:spAutoFit/>
          </a:bodyPr>
          <a:lstStyle/>
          <a:p>
            <a:r>
              <a:rPr lang="es-MX" dirty="0">
                <a:solidFill>
                  <a:schemeClr val="bg1"/>
                </a:solidFill>
                <a:latin typeface="Louis George Cafe" pitchFamily="2" charset="-128"/>
                <a:ea typeface="Louis George Cafe" pitchFamily="2" charset="-128"/>
                <a:cs typeface="Louis George Cafe" pitchFamily="2" charset="-128"/>
              </a:rPr>
              <a:t>18</a:t>
            </a:r>
          </a:p>
        </p:txBody>
      </p:sp>
      <p:sp>
        <p:nvSpPr>
          <p:cNvPr id="180" name="CuadroTexto 179">
            <a:extLst>
              <a:ext uri="{FF2B5EF4-FFF2-40B4-BE49-F238E27FC236}">
                <a16:creationId xmlns:a16="http://schemas.microsoft.com/office/drawing/2014/main" id="{B1839636-35DC-444B-B324-771CD06ABF23}"/>
              </a:ext>
            </a:extLst>
          </p:cNvPr>
          <p:cNvSpPr txBox="1"/>
          <p:nvPr/>
        </p:nvSpPr>
        <p:spPr>
          <a:xfrm>
            <a:off x="10690461" y="2868089"/>
            <a:ext cx="583095" cy="369332"/>
          </a:xfrm>
          <a:prstGeom prst="rect">
            <a:avLst/>
          </a:prstGeom>
          <a:noFill/>
        </p:spPr>
        <p:txBody>
          <a:bodyPr wrap="square" rtlCol="0">
            <a:spAutoFit/>
          </a:bodyPr>
          <a:lstStyle/>
          <a:p>
            <a:pPr algn="ctr"/>
            <a:r>
              <a:rPr lang="es-MX" dirty="0">
                <a:solidFill>
                  <a:schemeClr val="bg1"/>
                </a:solidFill>
                <a:latin typeface="Louis George Cafe" pitchFamily="2" charset="-128"/>
                <a:ea typeface="Louis George Cafe" pitchFamily="2" charset="-128"/>
                <a:cs typeface="Louis George Cafe" pitchFamily="2" charset="-128"/>
              </a:rPr>
              <a:t>36</a:t>
            </a:r>
          </a:p>
        </p:txBody>
      </p:sp>
      <p:sp>
        <p:nvSpPr>
          <p:cNvPr id="182" name="CuadroTexto 181">
            <a:extLst>
              <a:ext uri="{FF2B5EF4-FFF2-40B4-BE49-F238E27FC236}">
                <a16:creationId xmlns:a16="http://schemas.microsoft.com/office/drawing/2014/main" id="{0CDB3109-1E41-4F74-B221-255E48483FC5}"/>
              </a:ext>
            </a:extLst>
          </p:cNvPr>
          <p:cNvSpPr txBox="1"/>
          <p:nvPr/>
        </p:nvSpPr>
        <p:spPr>
          <a:xfrm>
            <a:off x="10690460" y="3402999"/>
            <a:ext cx="583095" cy="369332"/>
          </a:xfrm>
          <a:prstGeom prst="rect">
            <a:avLst/>
          </a:prstGeom>
          <a:noFill/>
        </p:spPr>
        <p:txBody>
          <a:bodyPr wrap="square" rtlCol="0">
            <a:spAutoFit/>
          </a:bodyPr>
          <a:lstStyle/>
          <a:p>
            <a:pPr algn="ctr"/>
            <a:r>
              <a:rPr lang="es-MX" dirty="0">
                <a:solidFill>
                  <a:schemeClr val="bg1"/>
                </a:solidFill>
                <a:latin typeface="Louis George Cafe" pitchFamily="2" charset="-128"/>
                <a:ea typeface="Louis George Cafe" pitchFamily="2" charset="-128"/>
                <a:cs typeface="Louis George Cafe" pitchFamily="2" charset="-128"/>
              </a:rPr>
              <a:t>54</a:t>
            </a:r>
          </a:p>
        </p:txBody>
      </p:sp>
      <p:sp>
        <p:nvSpPr>
          <p:cNvPr id="183" name="CuadroTexto 182">
            <a:extLst>
              <a:ext uri="{FF2B5EF4-FFF2-40B4-BE49-F238E27FC236}">
                <a16:creationId xmlns:a16="http://schemas.microsoft.com/office/drawing/2014/main" id="{0A7EA2D1-5C92-46DE-8952-717669632FE9}"/>
              </a:ext>
            </a:extLst>
          </p:cNvPr>
          <p:cNvSpPr txBox="1"/>
          <p:nvPr/>
        </p:nvSpPr>
        <p:spPr>
          <a:xfrm>
            <a:off x="10690460" y="3924357"/>
            <a:ext cx="583095" cy="369332"/>
          </a:xfrm>
          <a:prstGeom prst="rect">
            <a:avLst/>
          </a:prstGeom>
          <a:noFill/>
        </p:spPr>
        <p:txBody>
          <a:bodyPr wrap="square" rtlCol="0">
            <a:spAutoFit/>
          </a:bodyPr>
          <a:lstStyle/>
          <a:p>
            <a:pPr algn="ctr"/>
            <a:r>
              <a:rPr lang="es-MX" dirty="0">
                <a:solidFill>
                  <a:schemeClr val="bg1"/>
                </a:solidFill>
                <a:latin typeface="Louis George Cafe" pitchFamily="2" charset="-128"/>
                <a:ea typeface="Louis George Cafe" pitchFamily="2" charset="-128"/>
                <a:cs typeface="Louis George Cafe" pitchFamily="2" charset="-128"/>
              </a:rPr>
              <a:t>86</a:t>
            </a:r>
          </a:p>
        </p:txBody>
      </p:sp>
      <p:sp>
        <p:nvSpPr>
          <p:cNvPr id="184" name="CuadroTexto 183">
            <a:extLst>
              <a:ext uri="{FF2B5EF4-FFF2-40B4-BE49-F238E27FC236}">
                <a16:creationId xmlns:a16="http://schemas.microsoft.com/office/drawing/2014/main" id="{AC54F5E9-3846-45D9-A508-6DFCF30E36FE}"/>
              </a:ext>
            </a:extLst>
          </p:cNvPr>
          <p:cNvSpPr txBox="1"/>
          <p:nvPr/>
        </p:nvSpPr>
        <p:spPr>
          <a:xfrm>
            <a:off x="10686277" y="4479735"/>
            <a:ext cx="583095" cy="369332"/>
          </a:xfrm>
          <a:prstGeom prst="rect">
            <a:avLst/>
          </a:prstGeom>
          <a:noFill/>
        </p:spPr>
        <p:txBody>
          <a:bodyPr wrap="square" rtlCol="0">
            <a:spAutoFit/>
          </a:bodyPr>
          <a:lstStyle/>
          <a:p>
            <a:pPr algn="ctr"/>
            <a:r>
              <a:rPr lang="es-MX" dirty="0">
                <a:solidFill>
                  <a:srgbClr val="FF7575"/>
                </a:solidFill>
                <a:latin typeface="Louis George Cafe" pitchFamily="2" charset="-128"/>
                <a:ea typeface="Louis George Cafe" pitchFamily="2" charset="-128"/>
                <a:cs typeface="Louis George Cafe" pitchFamily="2" charset="-128"/>
              </a:rPr>
              <a:t>118</a:t>
            </a:r>
          </a:p>
        </p:txBody>
      </p:sp>
      <p:graphicFrame>
        <p:nvGraphicFramePr>
          <p:cNvPr id="189" name="Tabla 188">
            <a:extLst>
              <a:ext uri="{FF2B5EF4-FFF2-40B4-BE49-F238E27FC236}">
                <a16:creationId xmlns:a16="http://schemas.microsoft.com/office/drawing/2014/main" id="{F9182DE6-C0F4-47DC-B5E9-9857D2BB107E}"/>
              </a:ext>
            </a:extLst>
          </p:cNvPr>
          <p:cNvGraphicFramePr>
            <a:graphicFrameLocks noGrp="1"/>
          </p:cNvGraphicFramePr>
          <p:nvPr/>
        </p:nvGraphicFramePr>
        <p:xfrm>
          <a:off x="2164965" y="1200936"/>
          <a:ext cx="5216938" cy="1645920"/>
        </p:xfrm>
        <a:graphic>
          <a:graphicData uri="http://schemas.openxmlformats.org/drawingml/2006/table">
            <a:tbl>
              <a:tblPr firstRow="1" bandRow="1">
                <a:tableStyleId>{5940675A-B579-460E-94D1-54222C63F5DA}</a:tableStyleId>
              </a:tblPr>
              <a:tblGrid>
                <a:gridCol w="226823">
                  <a:extLst>
                    <a:ext uri="{9D8B030D-6E8A-4147-A177-3AD203B41FA5}">
                      <a16:colId xmlns:a16="http://schemas.microsoft.com/office/drawing/2014/main" val="606907903"/>
                    </a:ext>
                  </a:extLst>
                </a:gridCol>
                <a:gridCol w="2381646">
                  <a:extLst>
                    <a:ext uri="{9D8B030D-6E8A-4147-A177-3AD203B41FA5}">
                      <a16:colId xmlns:a16="http://schemas.microsoft.com/office/drawing/2014/main" val="297542817"/>
                    </a:ext>
                  </a:extLst>
                </a:gridCol>
                <a:gridCol w="246670">
                  <a:extLst>
                    <a:ext uri="{9D8B030D-6E8A-4147-A177-3AD203B41FA5}">
                      <a16:colId xmlns:a16="http://schemas.microsoft.com/office/drawing/2014/main" val="222220601"/>
                    </a:ext>
                  </a:extLst>
                </a:gridCol>
                <a:gridCol w="2361799">
                  <a:extLst>
                    <a:ext uri="{9D8B030D-6E8A-4147-A177-3AD203B41FA5}">
                      <a16:colId xmlns:a16="http://schemas.microsoft.com/office/drawing/2014/main" val="3519409650"/>
                    </a:ext>
                  </a:extLst>
                </a:gridCol>
              </a:tblGrid>
              <a:tr h="249432">
                <a:tc>
                  <a:txBody>
                    <a:bodyPr/>
                    <a:lstStyle/>
                    <a:p>
                      <a:endParaRPr lang="es-MX" sz="1200" dirty="0">
                        <a:latin typeface="Louis George Cafe Light" pitchFamily="2" charset="-128"/>
                        <a:ea typeface="Louis George Cafe Light" pitchFamily="2" charset="-128"/>
                        <a:cs typeface="Louis George Cafe Light" pitchFamily="2"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r>
                        <a:rPr lang="es-MX" sz="1200" dirty="0">
                          <a:latin typeface="Louis George Cafe Light" pitchFamily="2" charset="-128"/>
                          <a:ea typeface="Louis George Cafe Light" pitchFamily="2" charset="-128"/>
                          <a:cs typeface="Louis George Cafe Light" pitchFamily="2" charset="-128"/>
                        </a:rPr>
                        <a:t>No metales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s-MX" sz="1200" dirty="0">
                        <a:latin typeface="Louis George Cafe Light" pitchFamily="2" charset="-128"/>
                        <a:ea typeface="Louis George Cafe Light" pitchFamily="2" charset="-128"/>
                        <a:cs typeface="Louis George Cafe Light" pitchFamily="2"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E81FF"/>
                    </a:solidFill>
                  </a:tcPr>
                </a:tc>
                <a:tc>
                  <a:txBody>
                    <a:bodyPr/>
                    <a:lstStyle/>
                    <a:p>
                      <a:r>
                        <a:rPr lang="es-MX" sz="1200" dirty="0">
                          <a:latin typeface="Louis George Cafe Light" pitchFamily="2" charset="-128"/>
                          <a:ea typeface="Louis George Cafe Light" pitchFamily="2" charset="-128"/>
                          <a:cs typeface="Louis George Cafe Light" pitchFamily="2" charset="-128"/>
                        </a:rPr>
                        <a:t>Halógenos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75459202"/>
                  </a:ext>
                </a:extLst>
              </a:tr>
              <a:tr h="249432">
                <a:tc>
                  <a:txBody>
                    <a:bodyPr/>
                    <a:lstStyle/>
                    <a:p>
                      <a:endParaRPr lang="es-MX" sz="1200" dirty="0">
                        <a:latin typeface="Louis George Cafe Light" pitchFamily="2" charset="-128"/>
                        <a:ea typeface="Louis George Cafe Light" pitchFamily="2" charset="-128"/>
                        <a:cs typeface="Louis George Cafe Light" pitchFamily="2"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CFF"/>
                    </a:solidFill>
                  </a:tcPr>
                </a:tc>
                <a:tc>
                  <a:txBody>
                    <a:bodyPr/>
                    <a:lstStyle/>
                    <a:p>
                      <a:r>
                        <a:rPr lang="es-MX" sz="1200" dirty="0">
                          <a:latin typeface="Louis George Cafe Light" pitchFamily="2" charset="-128"/>
                          <a:ea typeface="Louis George Cafe Light" pitchFamily="2" charset="-128"/>
                          <a:cs typeface="Louis George Cafe Light" pitchFamily="2" charset="-128"/>
                        </a:rPr>
                        <a:t>Metales alcalinos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s-MX" sz="1200" dirty="0">
                        <a:latin typeface="Louis George Cafe Light" pitchFamily="2" charset="-128"/>
                        <a:ea typeface="Louis George Cafe Light" pitchFamily="2" charset="-128"/>
                        <a:cs typeface="Louis George Cafe Light" pitchFamily="2"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7575"/>
                    </a:solidFill>
                  </a:tcPr>
                </a:tc>
                <a:tc>
                  <a:txBody>
                    <a:bodyPr/>
                    <a:lstStyle/>
                    <a:p>
                      <a:r>
                        <a:rPr lang="es-MX" sz="1200" dirty="0">
                          <a:latin typeface="Louis George Cafe Light" pitchFamily="2" charset="-128"/>
                          <a:ea typeface="Louis George Cafe Light" pitchFamily="2" charset="-128"/>
                          <a:cs typeface="Louis George Cafe Light" pitchFamily="2" charset="-128"/>
                        </a:rPr>
                        <a:t>Gases nobles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18795954"/>
                  </a:ext>
                </a:extLst>
              </a:tr>
              <a:tr h="249432">
                <a:tc>
                  <a:txBody>
                    <a:bodyPr/>
                    <a:lstStyle/>
                    <a:p>
                      <a:endParaRPr lang="es-MX" sz="1200" dirty="0">
                        <a:latin typeface="Louis George Cafe Light" pitchFamily="2" charset="-128"/>
                        <a:ea typeface="Louis George Cafe Light" pitchFamily="2" charset="-128"/>
                        <a:cs typeface="Louis George Cafe Light" pitchFamily="2"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tc>
                  <a:txBody>
                    <a:bodyPr/>
                    <a:lstStyle/>
                    <a:p>
                      <a:r>
                        <a:rPr lang="es-MX" sz="1200" dirty="0">
                          <a:latin typeface="Louis George Cafe Light" pitchFamily="2" charset="-128"/>
                          <a:ea typeface="Louis George Cafe Light" pitchFamily="2" charset="-128"/>
                          <a:cs typeface="Louis George Cafe Light" pitchFamily="2" charset="-128"/>
                        </a:rPr>
                        <a:t>Metales alcalino térreos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s-MX" sz="1200" dirty="0">
                        <a:latin typeface="Louis George Cafe Light" pitchFamily="2" charset="-128"/>
                        <a:ea typeface="Louis George Cafe Light" pitchFamily="2" charset="-128"/>
                        <a:cs typeface="Louis George Cafe Light" pitchFamily="2"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60000"/>
                        <a:lumOff val="40000"/>
                      </a:schemeClr>
                    </a:solidFill>
                  </a:tcPr>
                </a:tc>
                <a:tc>
                  <a:txBody>
                    <a:bodyPr/>
                    <a:lstStyle/>
                    <a:p>
                      <a:r>
                        <a:rPr lang="es-MX" sz="1200" dirty="0">
                          <a:latin typeface="Louis George Cafe Light" pitchFamily="2" charset="-128"/>
                          <a:ea typeface="Louis George Cafe Light" pitchFamily="2" charset="-128"/>
                          <a:cs typeface="Louis George Cafe Light" pitchFamily="2" charset="-128"/>
                        </a:rPr>
                        <a:t>Lantánidos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0924082"/>
                  </a:ext>
                </a:extLst>
              </a:tr>
              <a:tr h="249432">
                <a:tc>
                  <a:txBody>
                    <a:bodyPr/>
                    <a:lstStyle/>
                    <a:p>
                      <a:endParaRPr lang="es-MX" sz="1200" dirty="0">
                        <a:latin typeface="Louis George Cafe Light" pitchFamily="2" charset="-128"/>
                        <a:ea typeface="Louis George Cafe Light" pitchFamily="2" charset="-128"/>
                        <a:cs typeface="Louis George Cafe Light" pitchFamily="2"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r>
                        <a:rPr lang="es-MX" sz="1200" dirty="0">
                          <a:latin typeface="Louis George Cafe Light" pitchFamily="2" charset="-128"/>
                          <a:ea typeface="Louis George Cafe Light" pitchFamily="2" charset="-128"/>
                          <a:cs typeface="Louis George Cafe Light" pitchFamily="2" charset="-128"/>
                        </a:rPr>
                        <a:t>Metales de transición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s-MX" sz="1200" dirty="0">
                        <a:latin typeface="Louis George Cafe Light" pitchFamily="2" charset="-128"/>
                        <a:ea typeface="Louis George Cafe Light" pitchFamily="2" charset="-128"/>
                        <a:cs typeface="Louis George Cafe Light" pitchFamily="2"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r>
                        <a:rPr lang="es-MX" sz="1200" dirty="0">
                          <a:latin typeface="Louis George Cafe Light" pitchFamily="2" charset="-128"/>
                          <a:ea typeface="Louis George Cafe Light" pitchFamily="2" charset="-128"/>
                          <a:cs typeface="Louis George Cafe Light" pitchFamily="2" charset="-128"/>
                        </a:rPr>
                        <a:t>Actínidos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91298808"/>
                  </a:ext>
                </a:extLst>
              </a:tr>
              <a:tr h="249432">
                <a:tc>
                  <a:txBody>
                    <a:bodyPr/>
                    <a:lstStyle/>
                    <a:p>
                      <a:endParaRPr lang="es-MX" sz="1200" dirty="0">
                        <a:latin typeface="Louis George Cafe Light" pitchFamily="2" charset="-128"/>
                        <a:ea typeface="Louis George Cafe Light" pitchFamily="2" charset="-128"/>
                        <a:cs typeface="Louis George Cafe Light" pitchFamily="2"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60000"/>
                        <a:lumOff val="40000"/>
                      </a:schemeClr>
                    </a:solidFill>
                  </a:tcPr>
                </a:tc>
                <a:tc>
                  <a:txBody>
                    <a:bodyPr/>
                    <a:lstStyle/>
                    <a:p>
                      <a:r>
                        <a:rPr lang="es-MX" sz="1200" dirty="0">
                          <a:latin typeface="Louis George Cafe Light" pitchFamily="2" charset="-128"/>
                          <a:ea typeface="Louis George Cafe Light" pitchFamily="2" charset="-128"/>
                          <a:cs typeface="Louis George Cafe Light" pitchFamily="2" charset="-128"/>
                        </a:rPr>
                        <a:t>Otros metales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s-MX" sz="1200" dirty="0">
                        <a:latin typeface="Louis George Cafe Light" pitchFamily="2" charset="-128"/>
                        <a:ea typeface="Louis George Cafe Light" pitchFamily="2" charset="-128"/>
                        <a:cs typeface="Louis George Cafe Light" pitchFamily="2"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5F5F5F"/>
                    </a:solidFill>
                  </a:tcPr>
                </a:tc>
                <a:tc>
                  <a:txBody>
                    <a:bodyPr/>
                    <a:lstStyle/>
                    <a:p>
                      <a:r>
                        <a:rPr lang="es-MX" sz="1200" dirty="0">
                          <a:latin typeface="Louis George Cafe Light" pitchFamily="2" charset="-128"/>
                          <a:ea typeface="Louis George Cafe Light" pitchFamily="2" charset="-128"/>
                          <a:cs typeface="Louis George Cafe Light" pitchFamily="2" charset="-128"/>
                        </a:rPr>
                        <a:t>Propiedades desconocidas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15587222"/>
                  </a:ext>
                </a:extLst>
              </a:tr>
              <a:tr h="249432">
                <a:tc>
                  <a:txBody>
                    <a:bodyPr/>
                    <a:lstStyle/>
                    <a:p>
                      <a:endParaRPr lang="es-MX" sz="1200" dirty="0">
                        <a:latin typeface="Louis George Cafe Light" pitchFamily="2" charset="-128"/>
                        <a:ea typeface="Louis George Cafe Light" pitchFamily="2" charset="-128"/>
                        <a:cs typeface="Louis George Cafe Light" pitchFamily="2"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9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200" dirty="0">
                          <a:latin typeface="Louis George Cafe Light" pitchFamily="2" charset="-128"/>
                          <a:ea typeface="Louis George Cafe Light" pitchFamily="2" charset="-128"/>
                          <a:cs typeface="Louis George Cafe Light" pitchFamily="2" charset="-128"/>
                        </a:rPr>
                        <a:t>Metaloides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s-MX" sz="1200">
                        <a:latin typeface="Louis George Cafe Light" pitchFamily="2" charset="-128"/>
                        <a:ea typeface="Louis George Cafe Light" pitchFamily="2" charset="-128"/>
                        <a:cs typeface="Louis George Cafe Light" pitchFamily="2"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s-MX" sz="1200" dirty="0">
                        <a:latin typeface="Louis George Cafe Light" pitchFamily="2" charset="-128"/>
                        <a:ea typeface="Louis George Cafe Light" pitchFamily="2" charset="-128"/>
                        <a:cs typeface="Louis George Cafe Light" pitchFamily="2"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67679997"/>
                  </a:ext>
                </a:extLst>
              </a:tr>
            </a:tbl>
          </a:graphicData>
        </a:graphic>
      </p:graphicFrame>
      <p:graphicFrame>
        <p:nvGraphicFramePr>
          <p:cNvPr id="191" name="Tabla 190">
            <a:extLst>
              <a:ext uri="{FF2B5EF4-FFF2-40B4-BE49-F238E27FC236}">
                <a16:creationId xmlns:a16="http://schemas.microsoft.com/office/drawing/2014/main" id="{3E085598-7514-4BC3-96CF-02AD6B04859A}"/>
              </a:ext>
            </a:extLst>
          </p:cNvPr>
          <p:cNvGraphicFramePr>
            <a:graphicFrameLocks noGrp="1"/>
          </p:cNvGraphicFramePr>
          <p:nvPr/>
        </p:nvGraphicFramePr>
        <p:xfrm>
          <a:off x="407841" y="5272665"/>
          <a:ext cx="1832387" cy="1177832"/>
        </p:xfrm>
        <a:graphic>
          <a:graphicData uri="http://schemas.openxmlformats.org/drawingml/2006/table">
            <a:tbl>
              <a:tblPr firstRow="1" bandRow="1">
                <a:tableStyleId>{5940675A-B579-460E-94D1-54222C63F5DA}</a:tableStyleId>
              </a:tblPr>
              <a:tblGrid>
                <a:gridCol w="234829">
                  <a:extLst>
                    <a:ext uri="{9D8B030D-6E8A-4147-A177-3AD203B41FA5}">
                      <a16:colId xmlns:a16="http://schemas.microsoft.com/office/drawing/2014/main" val="900329146"/>
                    </a:ext>
                  </a:extLst>
                </a:gridCol>
                <a:gridCol w="1597558">
                  <a:extLst>
                    <a:ext uri="{9D8B030D-6E8A-4147-A177-3AD203B41FA5}">
                      <a16:colId xmlns:a16="http://schemas.microsoft.com/office/drawing/2014/main" val="4122314030"/>
                    </a:ext>
                  </a:extLst>
                </a:gridCol>
              </a:tblGrid>
              <a:tr h="294458">
                <a:tc>
                  <a:txBody>
                    <a:bodyPr/>
                    <a:lstStyle/>
                    <a:p>
                      <a:r>
                        <a:rPr lang="es-MX" sz="1200" dirty="0">
                          <a:solidFill>
                            <a:schemeClr val="bg1"/>
                          </a:solidFill>
                        </a:rPr>
                        <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r>
                        <a:rPr lang="es-MX" sz="1200" dirty="0"/>
                        <a:t>Gas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2313812"/>
                  </a:ext>
                </a:extLst>
              </a:tr>
              <a:tr h="294458">
                <a:tc>
                  <a:txBody>
                    <a:bodyPr/>
                    <a:lstStyle/>
                    <a:p>
                      <a:r>
                        <a:rPr lang="es-MX" sz="1200" dirty="0">
                          <a:solidFill>
                            <a:schemeClr val="accent5">
                              <a:lumMod val="75000"/>
                            </a:schemeClr>
                          </a:solidFill>
                        </a:rPr>
                        <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r>
                        <a:rPr lang="es-MX" sz="1200" dirty="0"/>
                        <a:t>Líquido</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96513163"/>
                  </a:ext>
                </a:extLst>
              </a:tr>
              <a:tr h="294458">
                <a:tc>
                  <a:txBody>
                    <a:bodyPr/>
                    <a:lstStyle/>
                    <a:p>
                      <a:r>
                        <a:rPr lang="es-MX" sz="1200" dirty="0"/>
                        <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r>
                        <a:rPr lang="es-MX" sz="1200" dirty="0"/>
                        <a:t>Solido</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42583491"/>
                  </a:ext>
                </a:extLst>
              </a:tr>
              <a:tr h="294458">
                <a:tc>
                  <a:txBody>
                    <a:bodyPr/>
                    <a:lstStyle/>
                    <a:p>
                      <a:r>
                        <a:rPr lang="es-MX" sz="1200" dirty="0">
                          <a:solidFill>
                            <a:srgbClr val="FF7575"/>
                          </a:solidFill>
                        </a:rPr>
                        <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r>
                        <a:rPr lang="es-MX" sz="1200" dirty="0"/>
                        <a:t>Artificial/desconocido</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36974532"/>
                  </a:ext>
                </a:extLst>
              </a:tr>
            </a:tbl>
          </a:graphicData>
        </a:graphic>
      </p:graphicFrame>
      <p:sp>
        <p:nvSpPr>
          <p:cNvPr id="192" name="CuadroTexto 191">
            <a:extLst>
              <a:ext uri="{FF2B5EF4-FFF2-40B4-BE49-F238E27FC236}">
                <a16:creationId xmlns:a16="http://schemas.microsoft.com/office/drawing/2014/main" id="{67174F37-39BB-4509-A4A8-D34D6B3ED72E}"/>
              </a:ext>
            </a:extLst>
          </p:cNvPr>
          <p:cNvSpPr txBox="1"/>
          <p:nvPr/>
        </p:nvSpPr>
        <p:spPr>
          <a:xfrm>
            <a:off x="13420785" y="124918"/>
            <a:ext cx="6573791" cy="6555641"/>
          </a:xfrm>
          <a:prstGeom prst="rect">
            <a:avLst/>
          </a:prstGeom>
          <a:noFill/>
        </p:spPr>
        <p:txBody>
          <a:bodyPr wrap="square" rtlCol="0">
            <a:spAutoFit/>
          </a:bodyPr>
          <a:lstStyle/>
          <a:p>
            <a:endParaRPr lang="es-MX" sz="2000" dirty="0">
              <a:latin typeface="Louis George Cafe Light" pitchFamily="2" charset="-128"/>
              <a:ea typeface="Louis George Cafe Light" pitchFamily="2" charset="-128"/>
              <a:cs typeface="Louis George Cafe Light" pitchFamily="2" charset="-128"/>
            </a:endParaRPr>
          </a:p>
          <a:p>
            <a:pPr lvl="4"/>
            <a:r>
              <a:rPr lang="es-MX" sz="2000" dirty="0">
                <a:latin typeface="Louis George Cafe Light" pitchFamily="2" charset="-128"/>
                <a:ea typeface="Louis George Cafe Light" pitchFamily="2" charset="-128"/>
                <a:cs typeface="Louis George Cafe Light" pitchFamily="2" charset="-128"/>
              </a:rPr>
              <a:t>Al principio se pensaba que los elementos de toda materia se resumían al agua, tierra, fuego y aire. Sin embargo, al cabo del tiempo y gracias a la mejora de las técnicas de experimentación física y química, nos dimos cuenta de que la materia es en realidad más compleja de lo que parece.</a:t>
            </a:r>
          </a:p>
          <a:p>
            <a:r>
              <a:rPr lang="es-MX" sz="2000" dirty="0">
                <a:latin typeface="Louis George Cafe Light" pitchFamily="2" charset="-128"/>
                <a:ea typeface="Louis George Cafe Light" pitchFamily="2" charset="-128"/>
                <a:cs typeface="Louis George Cafe Light" pitchFamily="2" charset="-128"/>
              </a:rPr>
              <a:t> En 1869, </a:t>
            </a:r>
            <a:r>
              <a:rPr lang="es-MX" sz="2000" dirty="0" err="1">
                <a:latin typeface="Louis George Cafe Light" pitchFamily="2" charset="-128"/>
                <a:ea typeface="Louis George Cafe Light" pitchFamily="2" charset="-128"/>
                <a:cs typeface="Louis George Cafe Light" pitchFamily="2" charset="-128"/>
              </a:rPr>
              <a:t>Mendeleïev</a:t>
            </a:r>
            <a:r>
              <a:rPr lang="es-MX" sz="2000" dirty="0">
                <a:latin typeface="Louis George Cafe Light" pitchFamily="2" charset="-128"/>
                <a:ea typeface="Louis George Cafe Light" pitchFamily="2" charset="-128"/>
                <a:cs typeface="Louis George Cafe Light" pitchFamily="2" charset="-128"/>
              </a:rPr>
              <a:t>, químico ruso, presenta una primera versión de su tabla periódica en 1869. Esta tabla fue la primera presentación coherente de las semejanzas de los elementos. Él se dio cuenta de que clasificando los elementos según sus masas atómicas crecientes se veía aparecer una periodicidad en lo que concierne a ciertas propiedades de los elementos. La primera tabla contenía 63 elementos. Esta tabla fue diseñada de manera que hiciera aparecer la periodicidad de los elementos. De esta manera los elementos son clasificados verticalmente. Las agrupaciones horizontales se suceden representando los elementos de la misma “familia”.</a:t>
            </a:r>
          </a:p>
        </p:txBody>
      </p:sp>
      <p:pic>
        <p:nvPicPr>
          <p:cNvPr id="193" name="Picture 2" descr="Biografia de Dmitri Ivanovich Mendeléiev">
            <a:extLst>
              <a:ext uri="{FF2B5EF4-FFF2-40B4-BE49-F238E27FC236}">
                <a16:creationId xmlns:a16="http://schemas.microsoft.com/office/drawing/2014/main" id="{BDFE596F-DA2E-4BAB-BE74-57F6C1B0DA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23623" y="484274"/>
            <a:ext cx="2292430" cy="209733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upo 10">
            <a:extLst>
              <a:ext uri="{FF2B5EF4-FFF2-40B4-BE49-F238E27FC236}">
                <a16:creationId xmlns:a16="http://schemas.microsoft.com/office/drawing/2014/main" id="{757FBD33-A708-47ED-AB63-83ADCE5524C1}"/>
              </a:ext>
            </a:extLst>
          </p:cNvPr>
          <p:cNvGrpSpPr/>
          <p:nvPr/>
        </p:nvGrpSpPr>
        <p:grpSpPr>
          <a:xfrm>
            <a:off x="149132" y="1266886"/>
            <a:ext cx="6960430" cy="4005779"/>
            <a:chOff x="149132" y="1266886"/>
            <a:chExt cx="6960430" cy="4005779"/>
          </a:xfrm>
        </p:grpSpPr>
        <p:sp>
          <p:nvSpPr>
            <p:cNvPr id="5" name="Flecha: hacia arriba 4">
              <a:extLst>
                <a:ext uri="{FF2B5EF4-FFF2-40B4-BE49-F238E27FC236}">
                  <a16:creationId xmlns:a16="http://schemas.microsoft.com/office/drawing/2014/main" id="{5AB3B151-D58C-467C-8F25-49E875C50C24}"/>
                </a:ext>
              </a:extLst>
            </p:cNvPr>
            <p:cNvSpPr/>
            <p:nvPr/>
          </p:nvSpPr>
          <p:spPr>
            <a:xfrm flipH="1">
              <a:off x="149132" y="1266886"/>
              <a:ext cx="125408" cy="3809197"/>
            </a:xfrm>
            <a:prstGeom prst="upArrow">
              <a:avLst/>
            </a:prstGeom>
            <a:solidFill>
              <a:srgbClr val="CC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8" name="Flecha: hacia arriba 147">
              <a:extLst>
                <a:ext uri="{FF2B5EF4-FFF2-40B4-BE49-F238E27FC236}">
                  <a16:creationId xmlns:a16="http://schemas.microsoft.com/office/drawing/2014/main" id="{63A7DED5-E0F5-4A56-9231-3689AED2BA35}"/>
                </a:ext>
              </a:extLst>
            </p:cNvPr>
            <p:cNvSpPr/>
            <p:nvPr/>
          </p:nvSpPr>
          <p:spPr>
            <a:xfrm rot="5400000">
              <a:off x="5258627" y="3421730"/>
              <a:ext cx="57717" cy="3644153"/>
            </a:xfrm>
            <a:prstGeom prst="upArrow">
              <a:avLst/>
            </a:prstGeom>
            <a:solidFill>
              <a:srgbClr val="CC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Tree>
    <p:extLst>
      <p:ext uri="{BB962C8B-B14F-4D97-AF65-F5344CB8AC3E}">
        <p14:creationId xmlns:p14="http://schemas.microsoft.com/office/powerpoint/2010/main" val="41160578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m3d="http://schemas.microsoft.com/office/drawing/2017/model3d">
        <mc:Choice Requires="am3d">
          <p:graphicFrame>
            <p:nvGraphicFramePr>
              <p:cNvPr id="168" name="Modelo 3D 167" descr="Cubo">
                <a:extLst>
                  <a:ext uri="{FF2B5EF4-FFF2-40B4-BE49-F238E27FC236}">
                    <a16:creationId xmlns:a16="http://schemas.microsoft.com/office/drawing/2014/main" id="{190C2240-6503-4F1C-A89E-E57F0B769AB9}"/>
                  </a:ext>
                </a:extLst>
              </p:cNvPr>
              <p:cNvGraphicFramePr>
                <a:graphicFrameLocks noChangeAspect="1"/>
              </p:cNvGraphicFramePr>
              <p:nvPr>
                <p:extLst>
                  <p:ext uri="{D42A27DB-BD31-4B8C-83A1-F6EECF244321}">
                    <p14:modId xmlns:p14="http://schemas.microsoft.com/office/powerpoint/2010/main" val="326654233"/>
                  </p:ext>
                </p:extLst>
              </p:nvPr>
            </p:nvGraphicFramePr>
            <p:xfrm>
              <a:off x="8202687" y="1852127"/>
              <a:ext cx="582947" cy="547838"/>
            </p:xfrm>
            <a:graphic>
              <a:graphicData uri="http://schemas.microsoft.com/office/drawing/2017/model3d">
                <am3d:model3d r:embed="rId2">
                  <am3d:spPr>
                    <a:xfrm>
                      <a:off x="0" y="0"/>
                      <a:ext cx="582947" cy="547838"/>
                    </a:xfrm>
                    <a:prstGeom prst="rect">
                      <a:avLst/>
                    </a:prstGeom>
                    <a:solidFill>
                      <a:srgbClr val="CC0099"/>
                    </a:solidFill>
                  </am3d:spPr>
                  <am3d:camera>
                    <am3d:pos x="0" y="0" z="81469193"/>
                    <am3d:up dx="0" dy="36000000" dz="0"/>
                    <am3d:lookAt x="0" y="0" z="0"/>
                    <am3d:perspective fov="2700000"/>
                  </am3d:camera>
                  <am3d:trans>
                    <am3d:meterPerModelUnit n="7140529" d="1000000"/>
                    <am3d:preTrans dx="0" dy="-17999995" dz="5866"/>
                    <am3d:scale>
                      <am3d:sx n="1000000" d="1000000"/>
                      <am3d:sy n="1000000" d="1000000"/>
                      <am3d:sz n="1000000" d="1000000"/>
                    </am3d:scale>
                    <am3d:rot/>
                    <am3d:postTrans dx="0" dy="0" dz="0"/>
                  </am3d:trans>
                  <am3d:raster rName="Office3DRenderer" rVer="16.0.8326">
                    <am3d:blip r:embed="rId3"/>
                  </am3d:raster>
                  <am3d:objViewport viewportSz="80014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168" name="Modelo 3D 167" descr="Cubo">
                <a:extLst>
                  <a:ext uri="{FF2B5EF4-FFF2-40B4-BE49-F238E27FC236}">
                    <a16:creationId xmlns:a16="http://schemas.microsoft.com/office/drawing/2014/main" id="{190C2240-6503-4F1C-A89E-E57F0B769AB9}"/>
                  </a:ext>
                </a:extLst>
              </p:cNvPr>
              <p:cNvPicPr>
                <a:picLocks noGrp="1" noRot="1" noChangeAspect="1" noMove="1" noResize="1" noEditPoints="1" noAdjustHandles="1" noChangeArrowheads="1" noChangeShapeType="1" noCrop="1"/>
              </p:cNvPicPr>
              <p:nvPr/>
            </p:nvPicPr>
            <p:blipFill>
              <a:blip r:embed="rId4"/>
              <a:stretch>
                <a:fillRect/>
              </a:stretch>
            </p:blipFill>
            <p:spPr>
              <a:xfrm>
                <a:off x="8202687" y="1852127"/>
                <a:ext cx="582947" cy="547838"/>
              </a:xfrm>
              <a:prstGeom prst="rect">
                <a:avLst/>
              </a:prstGeom>
              <a:solidFill>
                <a:srgbClr val="CC0099"/>
              </a:solidFill>
            </p:spPr>
          </p:pic>
        </mc:Fallback>
      </mc:AlternateContent>
      <p:sp>
        <p:nvSpPr>
          <p:cNvPr id="2" name="Título 1">
            <a:extLst>
              <a:ext uri="{FF2B5EF4-FFF2-40B4-BE49-F238E27FC236}">
                <a16:creationId xmlns:a16="http://schemas.microsoft.com/office/drawing/2014/main" id="{D7811976-FDC7-4F1D-BC82-C422FCA54184}"/>
              </a:ext>
            </a:extLst>
          </p:cNvPr>
          <p:cNvSpPr>
            <a:spLocks noGrp="1"/>
          </p:cNvSpPr>
          <p:nvPr>
            <p:ph type="ctrTitle"/>
          </p:nvPr>
        </p:nvSpPr>
        <p:spPr>
          <a:xfrm>
            <a:off x="622853" y="407503"/>
            <a:ext cx="9925878" cy="745435"/>
          </a:xfrm>
        </p:spPr>
        <p:txBody>
          <a:bodyPr>
            <a:noAutofit/>
          </a:bodyPr>
          <a:lstStyle/>
          <a:p>
            <a:r>
              <a:rPr lang="es-MX" sz="5400" dirty="0">
                <a:latin typeface="Louis George Cafe Light" pitchFamily="2" charset="-128"/>
                <a:ea typeface="Louis George Cafe Light" pitchFamily="2" charset="-128"/>
                <a:cs typeface="Louis George Cafe Light" pitchFamily="2" charset="-128"/>
              </a:rPr>
              <a:t>Tabla periódica de los elementos</a:t>
            </a:r>
          </a:p>
        </p:txBody>
      </p:sp>
      <p:sp>
        <p:nvSpPr>
          <p:cNvPr id="3" name="Triángulo isósceles 2">
            <a:extLst>
              <a:ext uri="{FF2B5EF4-FFF2-40B4-BE49-F238E27FC236}">
                <a16:creationId xmlns:a16="http://schemas.microsoft.com/office/drawing/2014/main" id="{A0201ADA-DD47-4974-80D4-104D209FB974}"/>
              </a:ext>
            </a:extLst>
          </p:cNvPr>
          <p:cNvSpPr/>
          <p:nvPr/>
        </p:nvSpPr>
        <p:spPr>
          <a:xfrm rot="5563885">
            <a:off x="10402957" y="594690"/>
            <a:ext cx="397565" cy="371060"/>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Diagrama de flujo: proceso 5">
            <a:extLst>
              <a:ext uri="{FF2B5EF4-FFF2-40B4-BE49-F238E27FC236}">
                <a16:creationId xmlns:a16="http://schemas.microsoft.com/office/drawing/2014/main" id="{B966FFBA-BB17-4FB2-B75B-EB80B9A91F9F}"/>
              </a:ext>
            </a:extLst>
          </p:cNvPr>
          <p:cNvSpPr/>
          <p:nvPr/>
        </p:nvSpPr>
        <p:spPr>
          <a:xfrm>
            <a:off x="1205958" y="2380086"/>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tx1"/>
                </a:solidFill>
                <a:latin typeface="Louis George Cafe" pitchFamily="2" charset="-128"/>
                <a:ea typeface="Louis George Cafe" pitchFamily="2" charset="-128"/>
                <a:cs typeface="Louis George Cafe" pitchFamily="2" charset="-128"/>
              </a:rPr>
              <a:t>Mg</a:t>
            </a:r>
          </a:p>
          <a:p>
            <a:pPr algn="ctr"/>
            <a:r>
              <a:rPr lang="es-MX" sz="1400" dirty="0">
                <a:solidFill>
                  <a:schemeClr val="tx1"/>
                </a:solidFill>
                <a:latin typeface="Louis George Cafe" pitchFamily="2" charset="-128"/>
                <a:ea typeface="Louis George Cafe" pitchFamily="2" charset="-128"/>
                <a:cs typeface="Louis George Cafe" pitchFamily="2" charset="-128"/>
              </a:rPr>
              <a:t>1.2</a:t>
            </a:r>
          </a:p>
        </p:txBody>
      </p:sp>
      <p:sp>
        <p:nvSpPr>
          <p:cNvPr id="7" name="Diagrama de flujo: proceso 6">
            <a:extLst>
              <a:ext uri="{FF2B5EF4-FFF2-40B4-BE49-F238E27FC236}">
                <a16:creationId xmlns:a16="http://schemas.microsoft.com/office/drawing/2014/main" id="{C8ED5BAF-3EAD-423D-831D-87625226732F}"/>
              </a:ext>
            </a:extLst>
          </p:cNvPr>
          <p:cNvSpPr/>
          <p:nvPr/>
        </p:nvSpPr>
        <p:spPr>
          <a:xfrm>
            <a:off x="1205958" y="2919286"/>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tx1"/>
                </a:solidFill>
                <a:latin typeface="Louis George Cafe" pitchFamily="2" charset="-128"/>
                <a:ea typeface="Louis George Cafe" pitchFamily="2" charset="-128"/>
                <a:cs typeface="Louis George Cafe" pitchFamily="2" charset="-128"/>
              </a:rPr>
              <a:t>Ca</a:t>
            </a:r>
          </a:p>
        </p:txBody>
      </p:sp>
      <p:sp>
        <p:nvSpPr>
          <p:cNvPr id="8" name="Diagrama de flujo: proceso 7">
            <a:extLst>
              <a:ext uri="{FF2B5EF4-FFF2-40B4-BE49-F238E27FC236}">
                <a16:creationId xmlns:a16="http://schemas.microsoft.com/office/drawing/2014/main" id="{6B30BC3B-F0DD-467E-9341-694BA9DA9AC2}"/>
              </a:ext>
            </a:extLst>
          </p:cNvPr>
          <p:cNvSpPr/>
          <p:nvPr/>
        </p:nvSpPr>
        <p:spPr>
          <a:xfrm>
            <a:off x="1205957" y="3458486"/>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tx1"/>
                </a:solidFill>
                <a:latin typeface="Louis George Cafe" pitchFamily="2" charset="-128"/>
                <a:ea typeface="Louis George Cafe" pitchFamily="2" charset="-128"/>
                <a:cs typeface="Louis George Cafe" pitchFamily="2" charset="-128"/>
              </a:rPr>
              <a:t>Sr</a:t>
            </a:r>
          </a:p>
        </p:txBody>
      </p:sp>
      <p:sp>
        <p:nvSpPr>
          <p:cNvPr id="9" name="Diagrama de flujo: proceso 8">
            <a:extLst>
              <a:ext uri="{FF2B5EF4-FFF2-40B4-BE49-F238E27FC236}">
                <a16:creationId xmlns:a16="http://schemas.microsoft.com/office/drawing/2014/main" id="{48523EC9-CB4E-4080-8116-651E9E8FD918}"/>
              </a:ext>
            </a:extLst>
          </p:cNvPr>
          <p:cNvSpPr/>
          <p:nvPr/>
        </p:nvSpPr>
        <p:spPr>
          <a:xfrm>
            <a:off x="1205957" y="4000168"/>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tx1"/>
                </a:solidFill>
                <a:latin typeface="Louis George Cafe" pitchFamily="2" charset="-128"/>
                <a:ea typeface="Louis George Cafe" pitchFamily="2" charset="-128"/>
                <a:cs typeface="Louis George Cafe" pitchFamily="2" charset="-128"/>
              </a:rPr>
              <a:t>Ba</a:t>
            </a:r>
          </a:p>
        </p:txBody>
      </p:sp>
      <p:sp>
        <p:nvSpPr>
          <p:cNvPr id="10" name="Diagrama de flujo: proceso 9">
            <a:extLst>
              <a:ext uri="{FF2B5EF4-FFF2-40B4-BE49-F238E27FC236}">
                <a16:creationId xmlns:a16="http://schemas.microsoft.com/office/drawing/2014/main" id="{C9161875-476A-4263-869B-16D1E2FA7891}"/>
              </a:ext>
            </a:extLst>
          </p:cNvPr>
          <p:cNvSpPr/>
          <p:nvPr/>
        </p:nvSpPr>
        <p:spPr>
          <a:xfrm>
            <a:off x="1205956" y="4536057"/>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tx1"/>
                </a:solidFill>
                <a:latin typeface="Louis George Cafe" pitchFamily="2" charset="-128"/>
                <a:ea typeface="Louis George Cafe" pitchFamily="2" charset="-128"/>
                <a:cs typeface="Louis George Cafe" pitchFamily="2" charset="-128"/>
              </a:rPr>
              <a:t>Ra</a:t>
            </a:r>
          </a:p>
          <a:p>
            <a:pPr algn="ctr"/>
            <a:r>
              <a:rPr lang="es-MX" sz="1400">
                <a:solidFill>
                  <a:schemeClr val="tx1"/>
                </a:solidFill>
                <a:latin typeface="Louis George Cafe" pitchFamily="2" charset="-128"/>
                <a:ea typeface="Louis George Cafe" pitchFamily="2" charset="-128"/>
                <a:cs typeface="Louis George Cafe" pitchFamily="2" charset="-128"/>
              </a:rPr>
              <a:t>0.9 </a:t>
            </a:r>
            <a:endParaRPr lang="es-MX" sz="1400" dirty="0">
              <a:solidFill>
                <a:schemeClr val="tx1"/>
              </a:solidFill>
              <a:latin typeface="Louis George Cafe" pitchFamily="2" charset="-128"/>
              <a:ea typeface="Louis George Cafe" pitchFamily="2" charset="-128"/>
              <a:cs typeface="Louis George Cafe" pitchFamily="2" charset="-128"/>
            </a:endParaRPr>
          </a:p>
        </p:txBody>
      </p:sp>
      <p:sp>
        <p:nvSpPr>
          <p:cNvPr id="12" name="Diagrama de flujo: proceso 11">
            <a:extLst>
              <a:ext uri="{FF2B5EF4-FFF2-40B4-BE49-F238E27FC236}">
                <a16:creationId xmlns:a16="http://schemas.microsoft.com/office/drawing/2014/main" id="{8B6EFD25-AE54-417B-93E4-9A229ADC21A3}"/>
              </a:ext>
            </a:extLst>
          </p:cNvPr>
          <p:cNvSpPr/>
          <p:nvPr/>
        </p:nvSpPr>
        <p:spPr>
          <a:xfrm>
            <a:off x="1205959" y="1858283"/>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tx1"/>
                </a:solidFill>
                <a:latin typeface="Louis George Cafe" pitchFamily="2" charset="-128"/>
                <a:ea typeface="Louis George Cafe" pitchFamily="2" charset="-128"/>
                <a:cs typeface="Louis George Cafe" pitchFamily="2" charset="-128"/>
              </a:rPr>
              <a:t>Be</a:t>
            </a:r>
          </a:p>
          <a:p>
            <a:pPr algn="ctr"/>
            <a:r>
              <a:rPr lang="es-MX" sz="1400" dirty="0">
                <a:solidFill>
                  <a:schemeClr val="tx1"/>
                </a:solidFill>
                <a:latin typeface="Louis George Cafe" pitchFamily="2" charset="-128"/>
                <a:ea typeface="Louis George Cafe" pitchFamily="2" charset="-128"/>
                <a:cs typeface="Louis George Cafe" pitchFamily="2" charset="-128"/>
              </a:rPr>
              <a:t>1.5</a:t>
            </a:r>
          </a:p>
        </p:txBody>
      </p:sp>
      <p:sp>
        <p:nvSpPr>
          <p:cNvPr id="16" name="Diagrama de flujo: proceso 15">
            <a:extLst>
              <a:ext uri="{FF2B5EF4-FFF2-40B4-BE49-F238E27FC236}">
                <a16:creationId xmlns:a16="http://schemas.microsoft.com/office/drawing/2014/main" id="{989EC92B-AD4C-43DE-8DF0-F561B5EE5690}"/>
              </a:ext>
            </a:extLst>
          </p:cNvPr>
          <p:cNvSpPr/>
          <p:nvPr/>
        </p:nvSpPr>
        <p:spPr>
          <a:xfrm>
            <a:off x="1789049" y="2919286"/>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tx1"/>
                </a:solidFill>
                <a:latin typeface="Louis George Cafe" pitchFamily="2" charset="-128"/>
                <a:ea typeface="Louis George Cafe" pitchFamily="2" charset="-128"/>
                <a:cs typeface="Louis George Cafe" pitchFamily="2" charset="-128"/>
              </a:rPr>
              <a:t>Sc</a:t>
            </a:r>
          </a:p>
        </p:txBody>
      </p:sp>
      <p:sp>
        <p:nvSpPr>
          <p:cNvPr id="17" name="Diagrama de flujo: proceso 16">
            <a:extLst>
              <a:ext uri="{FF2B5EF4-FFF2-40B4-BE49-F238E27FC236}">
                <a16:creationId xmlns:a16="http://schemas.microsoft.com/office/drawing/2014/main" id="{9F691535-6C11-4AFB-81E8-B5EE41EFE4FA}"/>
              </a:ext>
            </a:extLst>
          </p:cNvPr>
          <p:cNvSpPr/>
          <p:nvPr/>
        </p:nvSpPr>
        <p:spPr>
          <a:xfrm>
            <a:off x="1789048" y="3458486"/>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tx1"/>
                </a:solidFill>
                <a:latin typeface="Louis George Cafe" pitchFamily="2" charset="-128"/>
                <a:ea typeface="Louis George Cafe" pitchFamily="2" charset="-128"/>
                <a:cs typeface="Louis George Cafe" pitchFamily="2" charset="-128"/>
              </a:rPr>
              <a:t>Y</a:t>
            </a:r>
          </a:p>
        </p:txBody>
      </p:sp>
      <p:sp>
        <p:nvSpPr>
          <p:cNvPr id="18" name="Diagrama de flujo: proceso 17">
            <a:extLst>
              <a:ext uri="{FF2B5EF4-FFF2-40B4-BE49-F238E27FC236}">
                <a16:creationId xmlns:a16="http://schemas.microsoft.com/office/drawing/2014/main" id="{0E351119-67C1-43D4-A626-11B641C2687F}"/>
              </a:ext>
            </a:extLst>
          </p:cNvPr>
          <p:cNvSpPr/>
          <p:nvPr/>
        </p:nvSpPr>
        <p:spPr>
          <a:xfrm>
            <a:off x="1789048" y="4000168"/>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s-MX" sz="1400">
              <a:solidFill>
                <a:schemeClr val="tx1"/>
              </a:solidFill>
              <a:latin typeface="Louis George Cafe" pitchFamily="2" charset="-128"/>
              <a:ea typeface="Louis George Cafe" pitchFamily="2" charset="-128"/>
              <a:cs typeface="Louis George Cafe" pitchFamily="2" charset="-128"/>
            </a:endParaRPr>
          </a:p>
        </p:txBody>
      </p:sp>
      <p:sp>
        <p:nvSpPr>
          <p:cNvPr id="19" name="Diagrama de flujo: proceso 18">
            <a:extLst>
              <a:ext uri="{FF2B5EF4-FFF2-40B4-BE49-F238E27FC236}">
                <a16:creationId xmlns:a16="http://schemas.microsoft.com/office/drawing/2014/main" id="{F3389991-F9B4-4718-AADA-E45F24C4D09F}"/>
              </a:ext>
            </a:extLst>
          </p:cNvPr>
          <p:cNvSpPr/>
          <p:nvPr/>
        </p:nvSpPr>
        <p:spPr>
          <a:xfrm>
            <a:off x="1789047" y="4536057"/>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s-MX" sz="1400">
              <a:solidFill>
                <a:schemeClr val="tx1"/>
              </a:solidFill>
              <a:latin typeface="Louis George Cafe" pitchFamily="2" charset="-128"/>
              <a:ea typeface="Louis George Cafe" pitchFamily="2" charset="-128"/>
              <a:cs typeface="Louis George Cafe" pitchFamily="2" charset="-128"/>
            </a:endParaRPr>
          </a:p>
        </p:txBody>
      </p:sp>
      <p:sp>
        <p:nvSpPr>
          <p:cNvPr id="25" name="Diagrama de flujo: proceso 24">
            <a:extLst>
              <a:ext uri="{FF2B5EF4-FFF2-40B4-BE49-F238E27FC236}">
                <a16:creationId xmlns:a16="http://schemas.microsoft.com/office/drawing/2014/main" id="{514AC708-C3C3-4C61-8688-920AC8960AF2}"/>
              </a:ext>
            </a:extLst>
          </p:cNvPr>
          <p:cNvSpPr/>
          <p:nvPr/>
        </p:nvSpPr>
        <p:spPr>
          <a:xfrm>
            <a:off x="2372135" y="2919286"/>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tx1"/>
                </a:solidFill>
                <a:latin typeface="Louis George Cafe" pitchFamily="2" charset="-128"/>
                <a:ea typeface="Louis George Cafe" pitchFamily="2" charset="-128"/>
                <a:cs typeface="Louis George Cafe" pitchFamily="2" charset="-128"/>
              </a:rPr>
              <a:t>Ti</a:t>
            </a:r>
          </a:p>
        </p:txBody>
      </p:sp>
      <p:sp>
        <p:nvSpPr>
          <p:cNvPr id="26" name="Diagrama de flujo: proceso 25">
            <a:extLst>
              <a:ext uri="{FF2B5EF4-FFF2-40B4-BE49-F238E27FC236}">
                <a16:creationId xmlns:a16="http://schemas.microsoft.com/office/drawing/2014/main" id="{FB679F93-6488-4219-B497-116B40B590C8}"/>
              </a:ext>
            </a:extLst>
          </p:cNvPr>
          <p:cNvSpPr/>
          <p:nvPr/>
        </p:nvSpPr>
        <p:spPr>
          <a:xfrm>
            <a:off x="2372134" y="3458486"/>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tx1"/>
                </a:solidFill>
                <a:latin typeface="Louis George Cafe" pitchFamily="2" charset="-128"/>
                <a:ea typeface="Louis George Cafe" pitchFamily="2" charset="-128"/>
                <a:cs typeface="Louis George Cafe" pitchFamily="2" charset="-128"/>
              </a:rPr>
              <a:t>Zr</a:t>
            </a:r>
          </a:p>
        </p:txBody>
      </p:sp>
      <p:sp>
        <p:nvSpPr>
          <p:cNvPr id="27" name="Diagrama de flujo: proceso 26">
            <a:extLst>
              <a:ext uri="{FF2B5EF4-FFF2-40B4-BE49-F238E27FC236}">
                <a16:creationId xmlns:a16="http://schemas.microsoft.com/office/drawing/2014/main" id="{3D1160B4-9BF6-4693-9D8D-7114051099AA}"/>
              </a:ext>
            </a:extLst>
          </p:cNvPr>
          <p:cNvSpPr/>
          <p:nvPr/>
        </p:nvSpPr>
        <p:spPr>
          <a:xfrm>
            <a:off x="2372134" y="4000168"/>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tx1"/>
                </a:solidFill>
                <a:latin typeface="Louis George Cafe" pitchFamily="2" charset="-128"/>
                <a:ea typeface="Louis George Cafe" pitchFamily="2" charset="-128"/>
                <a:cs typeface="Louis George Cafe" pitchFamily="2" charset="-128"/>
              </a:rPr>
              <a:t>Hf</a:t>
            </a:r>
          </a:p>
        </p:txBody>
      </p:sp>
      <p:sp>
        <p:nvSpPr>
          <p:cNvPr id="28" name="Diagrama de flujo: proceso 27">
            <a:extLst>
              <a:ext uri="{FF2B5EF4-FFF2-40B4-BE49-F238E27FC236}">
                <a16:creationId xmlns:a16="http://schemas.microsoft.com/office/drawing/2014/main" id="{31913192-4DB5-41D8-AB5A-6F9BE49961F4}"/>
              </a:ext>
            </a:extLst>
          </p:cNvPr>
          <p:cNvSpPr/>
          <p:nvPr/>
        </p:nvSpPr>
        <p:spPr>
          <a:xfrm>
            <a:off x="2372133" y="4536057"/>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rgbClr val="FF7575"/>
                </a:solidFill>
                <a:latin typeface="Louis George Cafe" pitchFamily="2" charset="-128"/>
                <a:ea typeface="Louis George Cafe" pitchFamily="2" charset="-128"/>
                <a:cs typeface="Louis George Cafe" pitchFamily="2" charset="-128"/>
              </a:rPr>
              <a:t>Rf</a:t>
            </a:r>
          </a:p>
        </p:txBody>
      </p:sp>
      <p:sp>
        <p:nvSpPr>
          <p:cNvPr id="34" name="Diagrama de flujo: proceso 33">
            <a:extLst>
              <a:ext uri="{FF2B5EF4-FFF2-40B4-BE49-F238E27FC236}">
                <a16:creationId xmlns:a16="http://schemas.microsoft.com/office/drawing/2014/main" id="{A48A6317-404A-46E9-9970-6D722EBAF853}"/>
              </a:ext>
            </a:extLst>
          </p:cNvPr>
          <p:cNvSpPr/>
          <p:nvPr/>
        </p:nvSpPr>
        <p:spPr>
          <a:xfrm>
            <a:off x="2955221" y="2919286"/>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tx1"/>
                </a:solidFill>
                <a:latin typeface="Louis George Cafe" pitchFamily="2" charset="-128"/>
                <a:ea typeface="Louis George Cafe" pitchFamily="2" charset="-128"/>
                <a:cs typeface="Louis George Cafe" pitchFamily="2" charset="-128"/>
              </a:rPr>
              <a:t>V</a:t>
            </a:r>
          </a:p>
        </p:txBody>
      </p:sp>
      <p:sp>
        <p:nvSpPr>
          <p:cNvPr id="35" name="Diagrama de flujo: proceso 34">
            <a:extLst>
              <a:ext uri="{FF2B5EF4-FFF2-40B4-BE49-F238E27FC236}">
                <a16:creationId xmlns:a16="http://schemas.microsoft.com/office/drawing/2014/main" id="{310D2A05-9142-4203-A824-DBDB282F89B1}"/>
              </a:ext>
            </a:extLst>
          </p:cNvPr>
          <p:cNvSpPr/>
          <p:nvPr/>
        </p:nvSpPr>
        <p:spPr>
          <a:xfrm>
            <a:off x="2955220" y="3458486"/>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tx1"/>
                </a:solidFill>
                <a:latin typeface="Louis George Cafe" pitchFamily="2" charset="-128"/>
                <a:ea typeface="Louis George Cafe" pitchFamily="2" charset="-128"/>
                <a:cs typeface="Louis George Cafe" pitchFamily="2" charset="-128"/>
              </a:rPr>
              <a:t>Nb</a:t>
            </a:r>
          </a:p>
        </p:txBody>
      </p:sp>
      <p:sp>
        <p:nvSpPr>
          <p:cNvPr id="36" name="Diagrama de flujo: proceso 35">
            <a:extLst>
              <a:ext uri="{FF2B5EF4-FFF2-40B4-BE49-F238E27FC236}">
                <a16:creationId xmlns:a16="http://schemas.microsoft.com/office/drawing/2014/main" id="{E8B5223E-53F6-4BDD-9405-F1039FC0940E}"/>
              </a:ext>
            </a:extLst>
          </p:cNvPr>
          <p:cNvSpPr/>
          <p:nvPr/>
        </p:nvSpPr>
        <p:spPr>
          <a:xfrm>
            <a:off x="2955220" y="4000168"/>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tx1"/>
                </a:solidFill>
                <a:latin typeface="Louis George Cafe" pitchFamily="2" charset="-128"/>
                <a:ea typeface="Louis George Cafe" pitchFamily="2" charset="-128"/>
                <a:cs typeface="Louis George Cafe" pitchFamily="2" charset="-128"/>
              </a:rPr>
              <a:t>Ta</a:t>
            </a:r>
          </a:p>
        </p:txBody>
      </p:sp>
      <p:sp>
        <p:nvSpPr>
          <p:cNvPr id="37" name="Diagrama de flujo: proceso 36">
            <a:extLst>
              <a:ext uri="{FF2B5EF4-FFF2-40B4-BE49-F238E27FC236}">
                <a16:creationId xmlns:a16="http://schemas.microsoft.com/office/drawing/2014/main" id="{774F8F42-AC20-4C03-BB3C-2718EA2964EC}"/>
              </a:ext>
            </a:extLst>
          </p:cNvPr>
          <p:cNvSpPr/>
          <p:nvPr/>
        </p:nvSpPr>
        <p:spPr>
          <a:xfrm>
            <a:off x="2955219" y="4536057"/>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err="1">
                <a:solidFill>
                  <a:srgbClr val="FF7575"/>
                </a:solidFill>
                <a:latin typeface="Louis George Cafe" pitchFamily="2" charset="-128"/>
                <a:ea typeface="Louis George Cafe" pitchFamily="2" charset="-128"/>
                <a:cs typeface="Louis George Cafe" pitchFamily="2" charset="-128"/>
              </a:rPr>
              <a:t>Db</a:t>
            </a:r>
            <a:endParaRPr lang="es-MX" sz="1400" dirty="0">
              <a:solidFill>
                <a:srgbClr val="FF7575"/>
              </a:solidFill>
              <a:latin typeface="Louis George Cafe" pitchFamily="2" charset="-128"/>
              <a:ea typeface="Louis George Cafe" pitchFamily="2" charset="-128"/>
              <a:cs typeface="Louis George Cafe" pitchFamily="2" charset="-128"/>
            </a:endParaRPr>
          </a:p>
        </p:txBody>
      </p:sp>
      <p:sp>
        <p:nvSpPr>
          <p:cNvPr id="43" name="Diagrama de flujo: proceso 42">
            <a:extLst>
              <a:ext uri="{FF2B5EF4-FFF2-40B4-BE49-F238E27FC236}">
                <a16:creationId xmlns:a16="http://schemas.microsoft.com/office/drawing/2014/main" id="{8D2409D1-E92B-46DE-B34A-0D084ECB585D}"/>
              </a:ext>
            </a:extLst>
          </p:cNvPr>
          <p:cNvSpPr/>
          <p:nvPr/>
        </p:nvSpPr>
        <p:spPr>
          <a:xfrm>
            <a:off x="3538302" y="2919286"/>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tx1"/>
                </a:solidFill>
                <a:latin typeface="Louis George Cafe" pitchFamily="2" charset="-128"/>
                <a:ea typeface="Louis George Cafe" pitchFamily="2" charset="-128"/>
                <a:cs typeface="Louis George Cafe" pitchFamily="2" charset="-128"/>
              </a:rPr>
              <a:t>Cr</a:t>
            </a:r>
          </a:p>
        </p:txBody>
      </p:sp>
      <p:sp>
        <p:nvSpPr>
          <p:cNvPr id="44" name="Diagrama de flujo: proceso 43">
            <a:extLst>
              <a:ext uri="{FF2B5EF4-FFF2-40B4-BE49-F238E27FC236}">
                <a16:creationId xmlns:a16="http://schemas.microsoft.com/office/drawing/2014/main" id="{334D8B74-0E8B-4BD8-947A-BF30ADB5F5C3}"/>
              </a:ext>
            </a:extLst>
          </p:cNvPr>
          <p:cNvSpPr/>
          <p:nvPr/>
        </p:nvSpPr>
        <p:spPr>
          <a:xfrm>
            <a:off x="3538301" y="3458486"/>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tx1"/>
                </a:solidFill>
                <a:latin typeface="Louis George Cafe" pitchFamily="2" charset="-128"/>
                <a:ea typeface="Louis George Cafe" pitchFamily="2" charset="-128"/>
                <a:cs typeface="Louis George Cafe" pitchFamily="2" charset="-128"/>
              </a:rPr>
              <a:t>Mo</a:t>
            </a:r>
          </a:p>
        </p:txBody>
      </p:sp>
      <p:sp>
        <p:nvSpPr>
          <p:cNvPr id="45" name="Diagrama de flujo: proceso 44">
            <a:extLst>
              <a:ext uri="{FF2B5EF4-FFF2-40B4-BE49-F238E27FC236}">
                <a16:creationId xmlns:a16="http://schemas.microsoft.com/office/drawing/2014/main" id="{0AA0CEAE-9ACA-4A90-83D4-18653AC930FF}"/>
              </a:ext>
            </a:extLst>
          </p:cNvPr>
          <p:cNvSpPr/>
          <p:nvPr/>
        </p:nvSpPr>
        <p:spPr>
          <a:xfrm>
            <a:off x="3538301" y="4000168"/>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tx1"/>
                </a:solidFill>
                <a:latin typeface="Louis George Cafe" pitchFamily="2" charset="-128"/>
                <a:ea typeface="Louis George Cafe" pitchFamily="2" charset="-128"/>
                <a:cs typeface="Louis George Cafe" pitchFamily="2" charset="-128"/>
              </a:rPr>
              <a:t>W</a:t>
            </a:r>
          </a:p>
        </p:txBody>
      </p:sp>
      <p:sp>
        <p:nvSpPr>
          <p:cNvPr id="46" name="Diagrama de flujo: proceso 45">
            <a:extLst>
              <a:ext uri="{FF2B5EF4-FFF2-40B4-BE49-F238E27FC236}">
                <a16:creationId xmlns:a16="http://schemas.microsoft.com/office/drawing/2014/main" id="{DFA2EA66-D33C-4518-B5F1-DD025BE6CC7E}"/>
              </a:ext>
            </a:extLst>
          </p:cNvPr>
          <p:cNvSpPr/>
          <p:nvPr/>
        </p:nvSpPr>
        <p:spPr>
          <a:xfrm>
            <a:off x="3538300" y="4536057"/>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rgbClr val="FF7575"/>
                </a:solidFill>
                <a:latin typeface="Louis George Cafe" pitchFamily="2" charset="-128"/>
                <a:ea typeface="Louis George Cafe" pitchFamily="2" charset="-128"/>
                <a:cs typeface="Louis George Cafe" pitchFamily="2" charset="-128"/>
              </a:rPr>
              <a:t>Sg</a:t>
            </a:r>
          </a:p>
        </p:txBody>
      </p:sp>
      <p:sp>
        <p:nvSpPr>
          <p:cNvPr id="52" name="Diagrama de flujo: proceso 51">
            <a:extLst>
              <a:ext uri="{FF2B5EF4-FFF2-40B4-BE49-F238E27FC236}">
                <a16:creationId xmlns:a16="http://schemas.microsoft.com/office/drawing/2014/main" id="{9A9AA8BD-9F42-495B-B013-1D331DD8D45B}"/>
              </a:ext>
            </a:extLst>
          </p:cNvPr>
          <p:cNvSpPr/>
          <p:nvPr/>
        </p:nvSpPr>
        <p:spPr>
          <a:xfrm>
            <a:off x="4121383" y="2919286"/>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tx1"/>
                </a:solidFill>
                <a:latin typeface="Louis George Cafe" pitchFamily="2" charset="-128"/>
                <a:ea typeface="Louis George Cafe" pitchFamily="2" charset="-128"/>
                <a:cs typeface="Louis George Cafe" pitchFamily="2" charset="-128"/>
              </a:rPr>
              <a:t>Mn</a:t>
            </a:r>
          </a:p>
        </p:txBody>
      </p:sp>
      <p:sp>
        <p:nvSpPr>
          <p:cNvPr id="53" name="Diagrama de flujo: proceso 52">
            <a:extLst>
              <a:ext uri="{FF2B5EF4-FFF2-40B4-BE49-F238E27FC236}">
                <a16:creationId xmlns:a16="http://schemas.microsoft.com/office/drawing/2014/main" id="{4D3623D2-5FB4-417B-AA43-59FE5AB7145B}"/>
              </a:ext>
            </a:extLst>
          </p:cNvPr>
          <p:cNvSpPr/>
          <p:nvPr/>
        </p:nvSpPr>
        <p:spPr>
          <a:xfrm>
            <a:off x="4121023" y="3458486"/>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tx1"/>
                </a:solidFill>
                <a:latin typeface="Louis George Cafe" pitchFamily="2" charset="-128"/>
                <a:ea typeface="Louis George Cafe" pitchFamily="2" charset="-128"/>
                <a:cs typeface="Louis George Cafe" pitchFamily="2" charset="-128"/>
              </a:rPr>
              <a:t>Tc</a:t>
            </a:r>
          </a:p>
        </p:txBody>
      </p:sp>
      <p:sp>
        <p:nvSpPr>
          <p:cNvPr id="54" name="Diagrama de flujo: proceso 53">
            <a:extLst>
              <a:ext uri="{FF2B5EF4-FFF2-40B4-BE49-F238E27FC236}">
                <a16:creationId xmlns:a16="http://schemas.microsoft.com/office/drawing/2014/main" id="{A6F96C47-D5A2-4AD7-8646-A2268F3923B9}"/>
              </a:ext>
            </a:extLst>
          </p:cNvPr>
          <p:cNvSpPr/>
          <p:nvPr/>
        </p:nvSpPr>
        <p:spPr>
          <a:xfrm>
            <a:off x="4121382" y="4000168"/>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tx1"/>
                </a:solidFill>
                <a:latin typeface="Louis George Cafe" pitchFamily="2" charset="-128"/>
                <a:ea typeface="Louis George Cafe" pitchFamily="2" charset="-128"/>
                <a:cs typeface="Louis George Cafe" pitchFamily="2" charset="-128"/>
              </a:rPr>
              <a:t>Re</a:t>
            </a:r>
          </a:p>
        </p:txBody>
      </p:sp>
      <p:sp>
        <p:nvSpPr>
          <p:cNvPr id="55" name="Diagrama de flujo: proceso 54">
            <a:extLst>
              <a:ext uri="{FF2B5EF4-FFF2-40B4-BE49-F238E27FC236}">
                <a16:creationId xmlns:a16="http://schemas.microsoft.com/office/drawing/2014/main" id="{6A7CAB3A-FD06-4C04-95CF-E25DFC587A88}"/>
              </a:ext>
            </a:extLst>
          </p:cNvPr>
          <p:cNvSpPr/>
          <p:nvPr/>
        </p:nvSpPr>
        <p:spPr>
          <a:xfrm>
            <a:off x="4121381" y="4536057"/>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rgbClr val="FF7575"/>
                </a:solidFill>
                <a:latin typeface="Louis George Cafe" pitchFamily="2" charset="-128"/>
                <a:ea typeface="Louis George Cafe" pitchFamily="2" charset="-128"/>
                <a:cs typeface="Louis George Cafe" pitchFamily="2" charset="-128"/>
              </a:rPr>
              <a:t>Bh</a:t>
            </a:r>
          </a:p>
        </p:txBody>
      </p:sp>
      <p:sp>
        <p:nvSpPr>
          <p:cNvPr id="61" name="Diagrama de flujo: proceso 60">
            <a:extLst>
              <a:ext uri="{FF2B5EF4-FFF2-40B4-BE49-F238E27FC236}">
                <a16:creationId xmlns:a16="http://schemas.microsoft.com/office/drawing/2014/main" id="{72500E6F-60C6-45FE-A937-DC740A1A8281}"/>
              </a:ext>
            </a:extLst>
          </p:cNvPr>
          <p:cNvSpPr/>
          <p:nvPr/>
        </p:nvSpPr>
        <p:spPr>
          <a:xfrm>
            <a:off x="4704445" y="2919286"/>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tx1"/>
                </a:solidFill>
                <a:latin typeface="Louis George Cafe" pitchFamily="2" charset="-128"/>
                <a:ea typeface="Louis George Cafe" pitchFamily="2" charset="-128"/>
                <a:cs typeface="Louis George Cafe" pitchFamily="2" charset="-128"/>
              </a:rPr>
              <a:t>Fe</a:t>
            </a:r>
          </a:p>
        </p:txBody>
      </p:sp>
      <p:sp>
        <p:nvSpPr>
          <p:cNvPr id="62" name="Diagrama de flujo: proceso 61">
            <a:extLst>
              <a:ext uri="{FF2B5EF4-FFF2-40B4-BE49-F238E27FC236}">
                <a16:creationId xmlns:a16="http://schemas.microsoft.com/office/drawing/2014/main" id="{86D2BB5C-9872-43DD-858E-572492D4CED0}"/>
              </a:ext>
            </a:extLst>
          </p:cNvPr>
          <p:cNvSpPr/>
          <p:nvPr/>
        </p:nvSpPr>
        <p:spPr>
          <a:xfrm>
            <a:off x="4704444" y="3458486"/>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tx1"/>
                </a:solidFill>
                <a:latin typeface="Louis George Cafe" pitchFamily="2" charset="-128"/>
                <a:ea typeface="Louis George Cafe" pitchFamily="2" charset="-128"/>
                <a:cs typeface="Louis George Cafe" pitchFamily="2" charset="-128"/>
              </a:rPr>
              <a:t>Ru</a:t>
            </a:r>
          </a:p>
        </p:txBody>
      </p:sp>
      <p:sp>
        <p:nvSpPr>
          <p:cNvPr id="63" name="Diagrama de flujo: proceso 62">
            <a:extLst>
              <a:ext uri="{FF2B5EF4-FFF2-40B4-BE49-F238E27FC236}">
                <a16:creationId xmlns:a16="http://schemas.microsoft.com/office/drawing/2014/main" id="{DEC0AAFB-65E3-475E-AC75-01E91E5D420C}"/>
              </a:ext>
            </a:extLst>
          </p:cNvPr>
          <p:cNvSpPr/>
          <p:nvPr/>
        </p:nvSpPr>
        <p:spPr>
          <a:xfrm>
            <a:off x="4704444" y="4000168"/>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tx1"/>
                </a:solidFill>
                <a:latin typeface="Louis George Cafe" pitchFamily="2" charset="-128"/>
                <a:ea typeface="Louis George Cafe" pitchFamily="2" charset="-128"/>
                <a:cs typeface="Louis George Cafe" pitchFamily="2" charset="-128"/>
              </a:rPr>
              <a:t>Os</a:t>
            </a:r>
          </a:p>
        </p:txBody>
      </p:sp>
      <p:sp>
        <p:nvSpPr>
          <p:cNvPr id="64" name="Diagrama de flujo: proceso 63">
            <a:extLst>
              <a:ext uri="{FF2B5EF4-FFF2-40B4-BE49-F238E27FC236}">
                <a16:creationId xmlns:a16="http://schemas.microsoft.com/office/drawing/2014/main" id="{968ECD01-B0C1-46F6-B92E-8DA5E0BECAE4}"/>
              </a:ext>
            </a:extLst>
          </p:cNvPr>
          <p:cNvSpPr/>
          <p:nvPr/>
        </p:nvSpPr>
        <p:spPr>
          <a:xfrm>
            <a:off x="4704443" y="4536057"/>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rgbClr val="FF7575"/>
                </a:solidFill>
                <a:latin typeface="Louis George Cafe" pitchFamily="2" charset="-128"/>
                <a:ea typeface="Louis George Cafe" pitchFamily="2" charset="-128"/>
                <a:cs typeface="Louis George Cafe" pitchFamily="2" charset="-128"/>
              </a:rPr>
              <a:t>Hs</a:t>
            </a:r>
          </a:p>
        </p:txBody>
      </p:sp>
      <p:sp>
        <p:nvSpPr>
          <p:cNvPr id="70" name="Diagrama de flujo: proceso 69">
            <a:extLst>
              <a:ext uri="{FF2B5EF4-FFF2-40B4-BE49-F238E27FC236}">
                <a16:creationId xmlns:a16="http://schemas.microsoft.com/office/drawing/2014/main" id="{8A61C0CD-8659-4A08-9EF4-9CA2F48E0BFE}"/>
              </a:ext>
            </a:extLst>
          </p:cNvPr>
          <p:cNvSpPr/>
          <p:nvPr/>
        </p:nvSpPr>
        <p:spPr>
          <a:xfrm>
            <a:off x="5287488" y="2919286"/>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tx1"/>
                </a:solidFill>
                <a:latin typeface="Louis George Cafe" pitchFamily="2" charset="-128"/>
                <a:ea typeface="Louis George Cafe" pitchFamily="2" charset="-128"/>
                <a:cs typeface="Louis George Cafe" pitchFamily="2" charset="-128"/>
              </a:rPr>
              <a:t>Co</a:t>
            </a:r>
          </a:p>
        </p:txBody>
      </p:sp>
      <p:sp>
        <p:nvSpPr>
          <p:cNvPr id="71" name="Diagrama de flujo: proceso 70">
            <a:extLst>
              <a:ext uri="{FF2B5EF4-FFF2-40B4-BE49-F238E27FC236}">
                <a16:creationId xmlns:a16="http://schemas.microsoft.com/office/drawing/2014/main" id="{492DBA4D-65E8-4A07-ABC5-13E722A9DF0C}"/>
              </a:ext>
            </a:extLst>
          </p:cNvPr>
          <p:cNvSpPr/>
          <p:nvPr/>
        </p:nvSpPr>
        <p:spPr>
          <a:xfrm>
            <a:off x="5287487" y="3458486"/>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tx1"/>
                </a:solidFill>
                <a:latin typeface="Louis George Cafe" pitchFamily="2" charset="-128"/>
                <a:ea typeface="Louis George Cafe" pitchFamily="2" charset="-128"/>
                <a:cs typeface="Louis George Cafe" pitchFamily="2" charset="-128"/>
              </a:rPr>
              <a:t>Rh</a:t>
            </a:r>
          </a:p>
        </p:txBody>
      </p:sp>
      <p:sp>
        <p:nvSpPr>
          <p:cNvPr id="72" name="Diagrama de flujo: proceso 71">
            <a:extLst>
              <a:ext uri="{FF2B5EF4-FFF2-40B4-BE49-F238E27FC236}">
                <a16:creationId xmlns:a16="http://schemas.microsoft.com/office/drawing/2014/main" id="{61A6ED41-AF28-4E0D-A779-F791066DE4EE}"/>
              </a:ext>
            </a:extLst>
          </p:cNvPr>
          <p:cNvSpPr/>
          <p:nvPr/>
        </p:nvSpPr>
        <p:spPr>
          <a:xfrm>
            <a:off x="5287487" y="4000168"/>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tx1"/>
                </a:solidFill>
                <a:latin typeface="Louis George Cafe" pitchFamily="2" charset="-128"/>
                <a:ea typeface="Louis George Cafe" pitchFamily="2" charset="-128"/>
                <a:cs typeface="Louis George Cafe" pitchFamily="2" charset="-128"/>
              </a:rPr>
              <a:t>Ir</a:t>
            </a:r>
          </a:p>
        </p:txBody>
      </p:sp>
      <p:sp>
        <p:nvSpPr>
          <p:cNvPr id="73" name="Diagrama de flujo: proceso 72">
            <a:extLst>
              <a:ext uri="{FF2B5EF4-FFF2-40B4-BE49-F238E27FC236}">
                <a16:creationId xmlns:a16="http://schemas.microsoft.com/office/drawing/2014/main" id="{86686715-F819-4445-801A-B93CB31EC7C6}"/>
              </a:ext>
            </a:extLst>
          </p:cNvPr>
          <p:cNvSpPr/>
          <p:nvPr/>
        </p:nvSpPr>
        <p:spPr>
          <a:xfrm>
            <a:off x="5287486" y="4536057"/>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rgbClr val="FF7575"/>
                </a:solidFill>
                <a:latin typeface="Louis George Cafe" pitchFamily="2" charset="-128"/>
                <a:ea typeface="Louis George Cafe" pitchFamily="2" charset="-128"/>
                <a:cs typeface="Louis George Cafe" pitchFamily="2" charset="-128"/>
              </a:rPr>
              <a:t>Mt</a:t>
            </a:r>
          </a:p>
        </p:txBody>
      </p:sp>
      <p:sp>
        <p:nvSpPr>
          <p:cNvPr id="79" name="Diagrama de flujo: proceso 78">
            <a:extLst>
              <a:ext uri="{FF2B5EF4-FFF2-40B4-BE49-F238E27FC236}">
                <a16:creationId xmlns:a16="http://schemas.microsoft.com/office/drawing/2014/main" id="{C9A999B4-FC20-4C31-85A5-C71BE4914EE6}"/>
              </a:ext>
            </a:extLst>
          </p:cNvPr>
          <p:cNvSpPr/>
          <p:nvPr/>
        </p:nvSpPr>
        <p:spPr>
          <a:xfrm>
            <a:off x="5870545" y="2919286"/>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tx1"/>
                </a:solidFill>
                <a:latin typeface="Louis George Cafe" pitchFamily="2" charset="-128"/>
                <a:ea typeface="Louis George Cafe" pitchFamily="2" charset="-128"/>
                <a:cs typeface="Louis George Cafe" pitchFamily="2" charset="-128"/>
              </a:rPr>
              <a:t>Ni</a:t>
            </a:r>
          </a:p>
        </p:txBody>
      </p:sp>
      <p:sp>
        <p:nvSpPr>
          <p:cNvPr id="80" name="Diagrama de flujo: proceso 79">
            <a:extLst>
              <a:ext uri="{FF2B5EF4-FFF2-40B4-BE49-F238E27FC236}">
                <a16:creationId xmlns:a16="http://schemas.microsoft.com/office/drawing/2014/main" id="{DDB649C1-F81C-4BA0-8A72-07235F064BF3}"/>
              </a:ext>
            </a:extLst>
          </p:cNvPr>
          <p:cNvSpPr/>
          <p:nvPr/>
        </p:nvSpPr>
        <p:spPr>
          <a:xfrm>
            <a:off x="5870544" y="3458486"/>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tx1"/>
                </a:solidFill>
                <a:latin typeface="Louis George Cafe" pitchFamily="2" charset="-128"/>
                <a:ea typeface="Louis George Cafe" pitchFamily="2" charset="-128"/>
                <a:cs typeface="Louis George Cafe" pitchFamily="2" charset="-128"/>
              </a:rPr>
              <a:t>Pd</a:t>
            </a:r>
          </a:p>
        </p:txBody>
      </p:sp>
      <p:sp>
        <p:nvSpPr>
          <p:cNvPr id="81" name="Diagrama de flujo: proceso 80">
            <a:extLst>
              <a:ext uri="{FF2B5EF4-FFF2-40B4-BE49-F238E27FC236}">
                <a16:creationId xmlns:a16="http://schemas.microsoft.com/office/drawing/2014/main" id="{0F34BE0B-0EA8-419F-8401-0DF7F7D00E9D}"/>
              </a:ext>
            </a:extLst>
          </p:cNvPr>
          <p:cNvSpPr/>
          <p:nvPr/>
        </p:nvSpPr>
        <p:spPr>
          <a:xfrm>
            <a:off x="5870544" y="4000168"/>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tx1"/>
                </a:solidFill>
                <a:latin typeface="Louis George Cafe" pitchFamily="2" charset="-128"/>
                <a:ea typeface="Louis George Cafe" pitchFamily="2" charset="-128"/>
                <a:cs typeface="Louis George Cafe" pitchFamily="2" charset="-128"/>
              </a:rPr>
              <a:t>Pt</a:t>
            </a:r>
          </a:p>
        </p:txBody>
      </p:sp>
      <p:sp>
        <p:nvSpPr>
          <p:cNvPr id="82" name="Diagrama de flujo: proceso 81">
            <a:extLst>
              <a:ext uri="{FF2B5EF4-FFF2-40B4-BE49-F238E27FC236}">
                <a16:creationId xmlns:a16="http://schemas.microsoft.com/office/drawing/2014/main" id="{9F813BE8-0BE5-41D0-BD40-4330A1360C9B}"/>
              </a:ext>
            </a:extLst>
          </p:cNvPr>
          <p:cNvSpPr/>
          <p:nvPr/>
        </p:nvSpPr>
        <p:spPr>
          <a:xfrm>
            <a:off x="5870543" y="4536057"/>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err="1">
                <a:solidFill>
                  <a:srgbClr val="FF7575"/>
                </a:solidFill>
                <a:latin typeface="Louis George Cafe" pitchFamily="2" charset="-128"/>
                <a:ea typeface="Louis George Cafe" pitchFamily="2" charset="-128"/>
                <a:cs typeface="Louis George Cafe" pitchFamily="2" charset="-128"/>
              </a:rPr>
              <a:t>Ds</a:t>
            </a:r>
            <a:endParaRPr lang="es-MX" sz="1400" dirty="0">
              <a:solidFill>
                <a:srgbClr val="FF7575"/>
              </a:solidFill>
              <a:latin typeface="Louis George Cafe" pitchFamily="2" charset="-128"/>
              <a:ea typeface="Louis George Cafe" pitchFamily="2" charset="-128"/>
              <a:cs typeface="Louis George Cafe" pitchFamily="2" charset="-128"/>
            </a:endParaRPr>
          </a:p>
        </p:txBody>
      </p:sp>
      <p:sp>
        <p:nvSpPr>
          <p:cNvPr id="88" name="Diagrama de flujo: proceso 87">
            <a:extLst>
              <a:ext uri="{FF2B5EF4-FFF2-40B4-BE49-F238E27FC236}">
                <a16:creationId xmlns:a16="http://schemas.microsoft.com/office/drawing/2014/main" id="{74DC2237-50BA-4AEA-9D44-48D343774A54}"/>
              </a:ext>
            </a:extLst>
          </p:cNvPr>
          <p:cNvSpPr/>
          <p:nvPr/>
        </p:nvSpPr>
        <p:spPr>
          <a:xfrm>
            <a:off x="6453583" y="2919286"/>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tx1"/>
                </a:solidFill>
                <a:latin typeface="Louis George Cafe" pitchFamily="2" charset="-128"/>
                <a:ea typeface="Louis George Cafe" pitchFamily="2" charset="-128"/>
                <a:cs typeface="Louis George Cafe" pitchFamily="2" charset="-128"/>
              </a:rPr>
              <a:t>Cu</a:t>
            </a:r>
          </a:p>
        </p:txBody>
      </p:sp>
      <p:sp>
        <p:nvSpPr>
          <p:cNvPr id="89" name="Diagrama de flujo: proceso 88">
            <a:extLst>
              <a:ext uri="{FF2B5EF4-FFF2-40B4-BE49-F238E27FC236}">
                <a16:creationId xmlns:a16="http://schemas.microsoft.com/office/drawing/2014/main" id="{B59784E4-CB30-4FF8-B571-FF065A237733}"/>
              </a:ext>
            </a:extLst>
          </p:cNvPr>
          <p:cNvSpPr/>
          <p:nvPr/>
        </p:nvSpPr>
        <p:spPr>
          <a:xfrm>
            <a:off x="6453582" y="3458486"/>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tx1"/>
                </a:solidFill>
                <a:latin typeface="Louis George Cafe" pitchFamily="2" charset="-128"/>
                <a:ea typeface="Louis George Cafe" pitchFamily="2" charset="-128"/>
                <a:cs typeface="Louis George Cafe" pitchFamily="2" charset="-128"/>
              </a:rPr>
              <a:t>Ag</a:t>
            </a:r>
          </a:p>
        </p:txBody>
      </p:sp>
      <p:sp>
        <p:nvSpPr>
          <p:cNvPr id="90" name="Diagrama de flujo: proceso 89">
            <a:extLst>
              <a:ext uri="{FF2B5EF4-FFF2-40B4-BE49-F238E27FC236}">
                <a16:creationId xmlns:a16="http://schemas.microsoft.com/office/drawing/2014/main" id="{825FE9FA-74AF-4436-B72E-EA670B60734C}"/>
              </a:ext>
            </a:extLst>
          </p:cNvPr>
          <p:cNvSpPr/>
          <p:nvPr/>
        </p:nvSpPr>
        <p:spPr>
          <a:xfrm>
            <a:off x="6453582" y="4000168"/>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tx1"/>
                </a:solidFill>
                <a:latin typeface="Louis George Cafe" pitchFamily="2" charset="-128"/>
                <a:ea typeface="Louis George Cafe" pitchFamily="2" charset="-128"/>
                <a:cs typeface="Louis George Cafe" pitchFamily="2" charset="-128"/>
              </a:rPr>
              <a:t>Au</a:t>
            </a:r>
          </a:p>
        </p:txBody>
      </p:sp>
      <p:sp>
        <p:nvSpPr>
          <p:cNvPr id="91" name="Diagrama de flujo: proceso 90">
            <a:extLst>
              <a:ext uri="{FF2B5EF4-FFF2-40B4-BE49-F238E27FC236}">
                <a16:creationId xmlns:a16="http://schemas.microsoft.com/office/drawing/2014/main" id="{55EA364A-C74F-4964-B4E4-D0A06E25E8E7}"/>
              </a:ext>
            </a:extLst>
          </p:cNvPr>
          <p:cNvSpPr/>
          <p:nvPr/>
        </p:nvSpPr>
        <p:spPr>
          <a:xfrm>
            <a:off x="6453581" y="4536057"/>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rgbClr val="FF7575"/>
                </a:solidFill>
                <a:latin typeface="Louis George Cafe" pitchFamily="2" charset="-128"/>
                <a:ea typeface="Louis George Cafe" pitchFamily="2" charset="-128"/>
                <a:cs typeface="Louis George Cafe" pitchFamily="2" charset="-128"/>
              </a:rPr>
              <a:t>Rg</a:t>
            </a:r>
          </a:p>
        </p:txBody>
      </p:sp>
      <p:sp>
        <p:nvSpPr>
          <p:cNvPr id="97" name="Diagrama de flujo: proceso 96">
            <a:extLst>
              <a:ext uri="{FF2B5EF4-FFF2-40B4-BE49-F238E27FC236}">
                <a16:creationId xmlns:a16="http://schemas.microsoft.com/office/drawing/2014/main" id="{3F389BAA-FB15-4061-B9A9-2CF55D4B034B}"/>
              </a:ext>
            </a:extLst>
          </p:cNvPr>
          <p:cNvSpPr/>
          <p:nvPr/>
        </p:nvSpPr>
        <p:spPr>
          <a:xfrm>
            <a:off x="7036622" y="2919286"/>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tx1"/>
                </a:solidFill>
                <a:latin typeface="Louis George Cafe" pitchFamily="2" charset="-128"/>
                <a:ea typeface="Louis George Cafe" pitchFamily="2" charset="-128"/>
                <a:cs typeface="Louis George Cafe" pitchFamily="2" charset="-128"/>
              </a:rPr>
              <a:t>Zn</a:t>
            </a:r>
          </a:p>
        </p:txBody>
      </p:sp>
      <p:sp>
        <p:nvSpPr>
          <p:cNvPr id="98" name="Diagrama de flujo: proceso 97">
            <a:extLst>
              <a:ext uri="{FF2B5EF4-FFF2-40B4-BE49-F238E27FC236}">
                <a16:creationId xmlns:a16="http://schemas.microsoft.com/office/drawing/2014/main" id="{14889D4B-E8DA-4B4B-B87D-670E47D8C886}"/>
              </a:ext>
            </a:extLst>
          </p:cNvPr>
          <p:cNvSpPr/>
          <p:nvPr/>
        </p:nvSpPr>
        <p:spPr>
          <a:xfrm>
            <a:off x="7036621" y="3458486"/>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tx1"/>
                </a:solidFill>
                <a:latin typeface="Louis George Cafe" pitchFamily="2" charset="-128"/>
                <a:ea typeface="Louis George Cafe" pitchFamily="2" charset="-128"/>
                <a:cs typeface="Louis George Cafe" pitchFamily="2" charset="-128"/>
              </a:rPr>
              <a:t>Cd</a:t>
            </a:r>
          </a:p>
        </p:txBody>
      </p:sp>
      <p:sp>
        <p:nvSpPr>
          <p:cNvPr id="99" name="Diagrama de flujo: proceso 98">
            <a:extLst>
              <a:ext uri="{FF2B5EF4-FFF2-40B4-BE49-F238E27FC236}">
                <a16:creationId xmlns:a16="http://schemas.microsoft.com/office/drawing/2014/main" id="{0BAF67A6-823F-4F0C-B5E6-9F92D35A1DE1}"/>
              </a:ext>
            </a:extLst>
          </p:cNvPr>
          <p:cNvSpPr/>
          <p:nvPr/>
        </p:nvSpPr>
        <p:spPr>
          <a:xfrm>
            <a:off x="7036621" y="4000168"/>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accent5">
                    <a:lumMod val="75000"/>
                  </a:schemeClr>
                </a:solidFill>
                <a:latin typeface="Louis George Cafe" pitchFamily="2" charset="-128"/>
                <a:ea typeface="Louis George Cafe" pitchFamily="2" charset="-128"/>
                <a:cs typeface="Louis George Cafe" pitchFamily="2" charset="-128"/>
              </a:rPr>
              <a:t>Hg</a:t>
            </a:r>
          </a:p>
        </p:txBody>
      </p:sp>
      <p:sp>
        <p:nvSpPr>
          <p:cNvPr id="100" name="Diagrama de flujo: proceso 99">
            <a:extLst>
              <a:ext uri="{FF2B5EF4-FFF2-40B4-BE49-F238E27FC236}">
                <a16:creationId xmlns:a16="http://schemas.microsoft.com/office/drawing/2014/main" id="{9D414353-5FAC-41F1-AD93-36ADD8AAB634}"/>
              </a:ext>
            </a:extLst>
          </p:cNvPr>
          <p:cNvSpPr/>
          <p:nvPr/>
        </p:nvSpPr>
        <p:spPr>
          <a:xfrm>
            <a:off x="7036620" y="4536057"/>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rgbClr val="FF7575"/>
                </a:solidFill>
                <a:latin typeface="Louis George Cafe" pitchFamily="2" charset="-128"/>
                <a:ea typeface="Louis George Cafe" pitchFamily="2" charset="-128"/>
                <a:cs typeface="Louis George Cafe" pitchFamily="2" charset="-128"/>
              </a:rPr>
              <a:t>Cn</a:t>
            </a:r>
          </a:p>
        </p:txBody>
      </p:sp>
      <p:sp>
        <p:nvSpPr>
          <p:cNvPr id="105" name="Diagrama de flujo: proceso 104">
            <a:extLst>
              <a:ext uri="{FF2B5EF4-FFF2-40B4-BE49-F238E27FC236}">
                <a16:creationId xmlns:a16="http://schemas.microsoft.com/office/drawing/2014/main" id="{6CEC697F-FFD8-4F79-86F8-55B87BE25A08}"/>
              </a:ext>
            </a:extLst>
          </p:cNvPr>
          <p:cNvSpPr/>
          <p:nvPr/>
        </p:nvSpPr>
        <p:spPr>
          <a:xfrm>
            <a:off x="7619655" y="2380086"/>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tx1"/>
                </a:solidFill>
                <a:latin typeface="Louis George Cafe" pitchFamily="2" charset="-128"/>
                <a:ea typeface="Louis George Cafe" pitchFamily="2" charset="-128"/>
                <a:cs typeface="Louis George Cafe" pitchFamily="2" charset="-128"/>
              </a:rPr>
              <a:t>Al</a:t>
            </a:r>
          </a:p>
        </p:txBody>
      </p:sp>
      <p:sp>
        <p:nvSpPr>
          <p:cNvPr id="106" name="Diagrama de flujo: proceso 105">
            <a:extLst>
              <a:ext uri="{FF2B5EF4-FFF2-40B4-BE49-F238E27FC236}">
                <a16:creationId xmlns:a16="http://schemas.microsoft.com/office/drawing/2014/main" id="{E69BAEED-3F9A-423F-8459-3A7ECDAA46C1}"/>
              </a:ext>
            </a:extLst>
          </p:cNvPr>
          <p:cNvSpPr/>
          <p:nvPr/>
        </p:nvSpPr>
        <p:spPr>
          <a:xfrm>
            <a:off x="7619655" y="2919286"/>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tx1"/>
                </a:solidFill>
                <a:latin typeface="Louis George Cafe" pitchFamily="2" charset="-128"/>
                <a:ea typeface="Louis George Cafe" pitchFamily="2" charset="-128"/>
                <a:cs typeface="Louis George Cafe" pitchFamily="2" charset="-128"/>
              </a:rPr>
              <a:t>Ga</a:t>
            </a:r>
          </a:p>
        </p:txBody>
      </p:sp>
      <p:sp>
        <p:nvSpPr>
          <p:cNvPr id="107" name="Diagrama de flujo: proceso 106">
            <a:extLst>
              <a:ext uri="{FF2B5EF4-FFF2-40B4-BE49-F238E27FC236}">
                <a16:creationId xmlns:a16="http://schemas.microsoft.com/office/drawing/2014/main" id="{BC39D36B-27A5-4091-A985-AE6986CF1D72}"/>
              </a:ext>
            </a:extLst>
          </p:cNvPr>
          <p:cNvSpPr/>
          <p:nvPr/>
        </p:nvSpPr>
        <p:spPr>
          <a:xfrm>
            <a:off x="7619654" y="3458486"/>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tx1"/>
                </a:solidFill>
                <a:latin typeface="Louis George Cafe" pitchFamily="2" charset="-128"/>
                <a:ea typeface="Louis George Cafe" pitchFamily="2" charset="-128"/>
                <a:cs typeface="Louis George Cafe" pitchFamily="2" charset="-128"/>
              </a:rPr>
              <a:t>In</a:t>
            </a:r>
          </a:p>
        </p:txBody>
      </p:sp>
      <p:sp>
        <p:nvSpPr>
          <p:cNvPr id="108" name="Diagrama de flujo: proceso 107">
            <a:extLst>
              <a:ext uri="{FF2B5EF4-FFF2-40B4-BE49-F238E27FC236}">
                <a16:creationId xmlns:a16="http://schemas.microsoft.com/office/drawing/2014/main" id="{BF12C7DF-1674-4B0C-AB79-4D19F212A7CD}"/>
              </a:ext>
            </a:extLst>
          </p:cNvPr>
          <p:cNvSpPr/>
          <p:nvPr/>
        </p:nvSpPr>
        <p:spPr>
          <a:xfrm>
            <a:off x="7619654" y="4000168"/>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tx1"/>
                </a:solidFill>
                <a:latin typeface="Louis George Cafe" pitchFamily="2" charset="-128"/>
                <a:ea typeface="Louis George Cafe" pitchFamily="2" charset="-128"/>
                <a:cs typeface="Louis George Cafe" pitchFamily="2" charset="-128"/>
              </a:rPr>
              <a:t>Tl</a:t>
            </a:r>
          </a:p>
        </p:txBody>
      </p:sp>
      <p:sp>
        <p:nvSpPr>
          <p:cNvPr id="109" name="Diagrama de flujo: proceso 108">
            <a:extLst>
              <a:ext uri="{FF2B5EF4-FFF2-40B4-BE49-F238E27FC236}">
                <a16:creationId xmlns:a16="http://schemas.microsoft.com/office/drawing/2014/main" id="{8F057189-5C0F-4816-A76E-6EFA168C5130}"/>
              </a:ext>
            </a:extLst>
          </p:cNvPr>
          <p:cNvSpPr/>
          <p:nvPr/>
        </p:nvSpPr>
        <p:spPr>
          <a:xfrm>
            <a:off x="7619653" y="4536057"/>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err="1">
                <a:solidFill>
                  <a:srgbClr val="FF7575"/>
                </a:solidFill>
                <a:latin typeface="Louis George Cafe" pitchFamily="2" charset="-128"/>
                <a:ea typeface="Louis George Cafe" pitchFamily="2" charset="-128"/>
                <a:cs typeface="Louis George Cafe" pitchFamily="2" charset="-128"/>
              </a:rPr>
              <a:t>Nh</a:t>
            </a:r>
            <a:endParaRPr lang="es-MX" sz="1400" dirty="0">
              <a:solidFill>
                <a:srgbClr val="FF7575"/>
              </a:solidFill>
              <a:latin typeface="Louis George Cafe" pitchFamily="2" charset="-128"/>
              <a:ea typeface="Louis George Cafe" pitchFamily="2" charset="-128"/>
              <a:cs typeface="Louis George Cafe" pitchFamily="2" charset="-128"/>
            </a:endParaRPr>
          </a:p>
        </p:txBody>
      </p:sp>
      <p:sp>
        <p:nvSpPr>
          <p:cNvPr id="111" name="Diagrama de flujo: proceso 110">
            <a:extLst>
              <a:ext uri="{FF2B5EF4-FFF2-40B4-BE49-F238E27FC236}">
                <a16:creationId xmlns:a16="http://schemas.microsoft.com/office/drawing/2014/main" id="{D42A448D-45D8-45D3-9E16-A63159DD5A39}"/>
              </a:ext>
            </a:extLst>
          </p:cNvPr>
          <p:cNvSpPr/>
          <p:nvPr/>
        </p:nvSpPr>
        <p:spPr>
          <a:xfrm>
            <a:off x="7619656" y="1858283"/>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tx1"/>
                </a:solidFill>
                <a:latin typeface="Louis George Cafe" pitchFamily="2" charset="-128"/>
                <a:ea typeface="Louis George Cafe" pitchFamily="2" charset="-128"/>
                <a:cs typeface="Louis George Cafe" pitchFamily="2" charset="-128"/>
              </a:rPr>
              <a:t>B</a:t>
            </a:r>
          </a:p>
          <a:p>
            <a:pPr algn="ctr"/>
            <a:r>
              <a:rPr lang="es-MX" sz="1400" dirty="0">
                <a:solidFill>
                  <a:schemeClr val="tx1"/>
                </a:solidFill>
                <a:latin typeface="Louis George Cafe" pitchFamily="2" charset="-128"/>
                <a:ea typeface="Louis George Cafe" pitchFamily="2" charset="-128"/>
                <a:cs typeface="Louis George Cafe" pitchFamily="2" charset="-128"/>
              </a:rPr>
              <a:t>2.0</a:t>
            </a:r>
          </a:p>
        </p:txBody>
      </p:sp>
      <p:sp>
        <p:nvSpPr>
          <p:cNvPr id="114" name="Diagrama de flujo: proceso 113">
            <a:extLst>
              <a:ext uri="{FF2B5EF4-FFF2-40B4-BE49-F238E27FC236}">
                <a16:creationId xmlns:a16="http://schemas.microsoft.com/office/drawing/2014/main" id="{9E45E614-7496-4F20-A245-2CCCBA853E74}"/>
              </a:ext>
            </a:extLst>
          </p:cNvPr>
          <p:cNvSpPr/>
          <p:nvPr/>
        </p:nvSpPr>
        <p:spPr>
          <a:xfrm>
            <a:off x="8202689" y="2380086"/>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tx1"/>
                </a:solidFill>
                <a:latin typeface="Louis George Cafe" pitchFamily="2" charset="-128"/>
                <a:ea typeface="Louis George Cafe" pitchFamily="2" charset="-128"/>
                <a:cs typeface="Louis George Cafe" pitchFamily="2" charset="-128"/>
              </a:rPr>
              <a:t>Si</a:t>
            </a:r>
          </a:p>
        </p:txBody>
      </p:sp>
      <p:sp>
        <p:nvSpPr>
          <p:cNvPr id="115" name="Diagrama de flujo: proceso 114">
            <a:extLst>
              <a:ext uri="{FF2B5EF4-FFF2-40B4-BE49-F238E27FC236}">
                <a16:creationId xmlns:a16="http://schemas.microsoft.com/office/drawing/2014/main" id="{6B2F88EB-67F4-4796-AA42-AF1C8B450701}"/>
              </a:ext>
            </a:extLst>
          </p:cNvPr>
          <p:cNvSpPr/>
          <p:nvPr/>
        </p:nvSpPr>
        <p:spPr>
          <a:xfrm>
            <a:off x="8202689" y="2919286"/>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tx1"/>
                </a:solidFill>
                <a:latin typeface="Louis George Cafe" pitchFamily="2" charset="-128"/>
                <a:ea typeface="Louis George Cafe" pitchFamily="2" charset="-128"/>
                <a:cs typeface="Louis George Cafe" pitchFamily="2" charset="-128"/>
              </a:rPr>
              <a:t>Ge</a:t>
            </a:r>
          </a:p>
        </p:txBody>
      </p:sp>
      <p:sp>
        <p:nvSpPr>
          <p:cNvPr id="116" name="Diagrama de flujo: proceso 115">
            <a:extLst>
              <a:ext uri="{FF2B5EF4-FFF2-40B4-BE49-F238E27FC236}">
                <a16:creationId xmlns:a16="http://schemas.microsoft.com/office/drawing/2014/main" id="{A7CA2A60-FEFD-4833-8DFA-E61BC147FCC3}"/>
              </a:ext>
            </a:extLst>
          </p:cNvPr>
          <p:cNvSpPr/>
          <p:nvPr/>
        </p:nvSpPr>
        <p:spPr>
          <a:xfrm>
            <a:off x="8202688" y="3458486"/>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tx1"/>
                </a:solidFill>
                <a:latin typeface="Louis George Cafe" pitchFamily="2" charset="-128"/>
                <a:ea typeface="Louis George Cafe" pitchFamily="2" charset="-128"/>
                <a:cs typeface="Louis George Cafe" pitchFamily="2" charset="-128"/>
              </a:rPr>
              <a:t>Sn</a:t>
            </a:r>
          </a:p>
        </p:txBody>
      </p:sp>
      <p:sp>
        <p:nvSpPr>
          <p:cNvPr id="117" name="Diagrama de flujo: proceso 116">
            <a:extLst>
              <a:ext uri="{FF2B5EF4-FFF2-40B4-BE49-F238E27FC236}">
                <a16:creationId xmlns:a16="http://schemas.microsoft.com/office/drawing/2014/main" id="{22ED6140-B5C3-48F4-9010-CFB8D3D21571}"/>
              </a:ext>
            </a:extLst>
          </p:cNvPr>
          <p:cNvSpPr/>
          <p:nvPr/>
        </p:nvSpPr>
        <p:spPr>
          <a:xfrm>
            <a:off x="8202688" y="4000168"/>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tx1"/>
                </a:solidFill>
                <a:latin typeface="Louis George Cafe" pitchFamily="2" charset="-128"/>
                <a:ea typeface="Louis George Cafe" pitchFamily="2" charset="-128"/>
                <a:cs typeface="Louis George Cafe" pitchFamily="2" charset="-128"/>
              </a:rPr>
              <a:t>Pb</a:t>
            </a:r>
          </a:p>
        </p:txBody>
      </p:sp>
      <p:sp>
        <p:nvSpPr>
          <p:cNvPr id="118" name="Diagrama de flujo: proceso 117">
            <a:extLst>
              <a:ext uri="{FF2B5EF4-FFF2-40B4-BE49-F238E27FC236}">
                <a16:creationId xmlns:a16="http://schemas.microsoft.com/office/drawing/2014/main" id="{D2876485-75F2-48B7-81B7-48734B830A6F}"/>
              </a:ext>
            </a:extLst>
          </p:cNvPr>
          <p:cNvSpPr/>
          <p:nvPr/>
        </p:nvSpPr>
        <p:spPr>
          <a:xfrm>
            <a:off x="8202687" y="4536057"/>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err="1">
                <a:solidFill>
                  <a:srgbClr val="FF7575"/>
                </a:solidFill>
                <a:latin typeface="Louis George Cafe" pitchFamily="2" charset="-128"/>
                <a:ea typeface="Louis George Cafe" pitchFamily="2" charset="-128"/>
                <a:cs typeface="Louis George Cafe" pitchFamily="2" charset="-128"/>
              </a:rPr>
              <a:t>Fl</a:t>
            </a:r>
            <a:endParaRPr lang="es-MX" sz="1400" dirty="0">
              <a:solidFill>
                <a:srgbClr val="FF7575"/>
              </a:solidFill>
              <a:latin typeface="Louis George Cafe" pitchFamily="2" charset="-128"/>
              <a:ea typeface="Louis George Cafe" pitchFamily="2" charset="-128"/>
              <a:cs typeface="Louis George Cafe" pitchFamily="2" charset="-128"/>
            </a:endParaRPr>
          </a:p>
        </p:txBody>
      </p:sp>
      <p:sp>
        <p:nvSpPr>
          <p:cNvPr id="120" name="Diagrama de flujo: proceso 119">
            <a:extLst>
              <a:ext uri="{FF2B5EF4-FFF2-40B4-BE49-F238E27FC236}">
                <a16:creationId xmlns:a16="http://schemas.microsoft.com/office/drawing/2014/main" id="{35202973-3BB8-4A5B-8C34-EFABBE1B132C}"/>
              </a:ext>
            </a:extLst>
          </p:cNvPr>
          <p:cNvSpPr/>
          <p:nvPr/>
        </p:nvSpPr>
        <p:spPr>
          <a:xfrm>
            <a:off x="8202690" y="1858283"/>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tx1"/>
                </a:solidFill>
                <a:latin typeface="Louis George Cafe" pitchFamily="2" charset="-128"/>
                <a:ea typeface="Louis George Cafe" pitchFamily="2" charset="-128"/>
                <a:cs typeface="Louis George Cafe" pitchFamily="2" charset="-128"/>
              </a:rPr>
              <a:t>C</a:t>
            </a:r>
          </a:p>
          <a:p>
            <a:pPr algn="ctr"/>
            <a:r>
              <a:rPr lang="es-MX" sz="1400" dirty="0">
                <a:solidFill>
                  <a:schemeClr val="tx1"/>
                </a:solidFill>
                <a:latin typeface="Louis George Cafe" pitchFamily="2" charset="-128"/>
                <a:ea typeface="Louis George Cafe" pitchFamily="2" charset="-128"/>
                <a:cs typeface="Louis George Cafe" pitchFamily="2" charset="-128"/>
              </a:rPr>
              <a:t>2.5</a:t>
            </a:r>
          </a:p>
        </p:txBody>
      </p:sp>
      <p:sp>
        <p:nvSpPr>
          <p:cNvPr id="123" name="Diagrama de flujo: proceso 122">
            <a:extLst>
              <a:ext uri="{FF2B5EF4-FFF2-40B4-BE49-F238E27FC236}">
                <a16:creationId xmlns:a16="http://schemas.microsoft.com/office/drawing/2014/main" id="{877ADFBF-588C-4DAC-8055-FA68F2578CF4}"/>
              </a:ext>
            </a:extLst>
          </p:cNvPr>
          <p:cNvSpPr/>
          <p:nvPr/>
        </p:nvSpPr>
        <p:spPr>
          <a:xfrm>
            <a:off x="8785717" y="2380086"/>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tx1"/>
                </a:solidFill>
                <a:latin typeface="Louis George Cafe" pitchFamily="2" charset="-128"/>
                <a:ea typeface="Louis George Cafe" pitchFamily="2" charset="-128"/>
                <a:cs typeface="Louis George Cafe" pitchFamily="2" charset="-128"/>
              </a:rPr>
              <a:t>P</a:t>
            </a:r>
          </a:p>
        </p:txBody>
      </p:sp>
      <p:sp>
        <p:nvSpPr>
          <p:cNvPr id="124" name="Diagrama de flujo: proceso 123">
            <a:extLst>
              <a:ext uri="{FF2B5EF4-FFF2-40B4-BE49-F238E27FC236}">
                <a16:creationId xmlns:a16="http://schemas.microsoft.com/office/drawing/2014/main" id="{F6BB39FB-3139-4585-B44F-75CDA4F14CDA}"/>
              </a:ext>
            </a:extLst>
          </p:cNvPr>
          <p:cNvSpPr/>
          <p:nvPr/>
        </p:nvSpPr>
        <p:spPr>
          <a:xfrm>
            <a:off x="8785717" y="2919286"/>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tx1"/>
                </a:solidFill>
                <a:latin typeface="Louis George Cafe" pitchFamily="2" charset="-128"/>
                <a:ea typeface="Louis George Cafe" pitchFamily="2" charset="-128"/>
                <a:cs typeface="Louis George Cafe" pitchFamily="2" charset="-128"/>
              </a:rPr>
              <a:t>As</a:t>
            </a:r>
          </a:p>
        </p:txBody>
      </p:sp>
      <p:sp>
        <p:nvSpPr>
          <p:cNvPr id="125" name="Diagrama de flujo: proceso 124">
            <a:extLst>
              <a:ext uri="{FF2B5EF4-FFF2-40B4-BE49-F238E27FC236}">
                <a16:creationId xmlns:a16="http://schemas.microsoft.com/office/drawing/2014/main" id="{9FCCB8D9-8251-494D-AB2D-8AEAE943134E}"/>
              </a:ext>
            </a:extLst>
          </p:cNvPr>
          <p:cNvSpPr/>
          <p:nvPr/>
        </p:nvSpPr>
        <p:spPr>
          <a:xfrm>
            <a:off x="8785716" y="3458486"/>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tx1"/>
                </a:solidFill>
                <a:latin typeface="Louis George Cafe" pitchFamily="2" charset="-128"/>
                <a:ea typeface="Louis George Cafe" pitchFamily="2" charset="-128"/>
                <a:cs typeface="Louis George Cafe" pitchFamily="2" charset="-128"/>
              </a:rPr>
              <a:t>Sb</a:t>
            </a:r>
          </a:p>
        </p:txBody>
      </p:sp>
      <p:sp>
        <p:nvSpPr>
          <p:cNvPr id="126" name="Diagrama de flujo: proceso 125">
            <a:extLst>
              <a:ext uri="{FF2B5EF4-FFF2-40B4-BE49-F238E27FC236}">
                <a16:creationId xmlns:a16="http://schemas.microsoft.com/office/drawing/2014/main" id="{2F2E8469-4102-4D37-A2A4-17068790E618}"/>
              </a:ext>
            </a:extLst>
          </p:cNvPr>
          <p:cNvSpPr/>
          <p:nvPr/>
        </p:nvSpPr>
        <p:spPr>
          <a:xfrm>
            <a:off x="8785716" y="4000168"/>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tx1"/>
                </a:solidFill>
                <a:latin typeface="Louis George Cafe" pitchFamily="2" charset="-128"/>
                <a:ea typeface="Louis George Cafe" pitchFamily="2" charset="-128"/>
                <a:cs typeface="Louis George Cafe" pitchFamily="2" charset="-128"/>
              </a:rPr>
              <a:t>Bi</a:t>
            </a:r>
          </a:p>
        </p:txBody>
      </p:sp>
      <p:sp>
        <p:nvSpPr>
          <p:cNvPr id="127" name="Diagrama de flujo: proceso 126">
            <a:extLst>
              <a:ext uri="{FF2B5EF4-FFF2-40B4-BE49-F238E27FC236}">
                <a16:creationId xmlns:a16="http://schemas.microsoft.com/office/drawing/2014/main" id="{CC887345-4168-43AC-A9BC-1301F2D3EB47}"/>
              </a:ext>
            </a:extLst>
          </p:cNvPr>
          <p:cNvSpPr/>
          <p:nvPr/>
        </p:nvSpPr>
        <p:spPr>
          <a:xfrm>
            <a:off x="8785715" y="4536057"/>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rgbClr val="FF7575"/>
                </a:solidFill>
                <a:latin typeface="Louis George Cafe" pitchFamily="2" charset="-128"/>
                <a:ea typeface="Louis George Cafe" pitchFamily="2" charset="-128"/>
                <a:cs typeface="Louis George Cafe" pitchFamily="2" charset="-128"/>
              </a:rPr>
              <a:t>Mc</a:t>
            </a:r>
          </a:p>
        </p:txBody>
      </p:sp>
      <p:sp>
        <p:nvSpPr>
          <p:cNvPr id="129" name="Diagrama de flujo: proceso 128">
            <a:extLst>
              <a:ext uri="{FF2B5EF4-FFF2-40B4-BE49-F238E27FC236}">
                <a16:creationId xmlns:a16="http://schemas.microsoft.com/office/drawing/2014/main" id="{A911141E-071F-468F-BE84-B295921713BD}"/>
              </a:ext>
            </a:extLst>
          </p:cNvPr>
          <p:cNvSpPr/>
          <p:nvPr/>
        </p:nvSpPr>
        <p:spPr>
          <a:xfrm>
            <a:off x="8785718" y="1858283"/>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bg1"/>
                </a:solidFill>
                <a:latin typeface="Louis George Cafe" pitchFamily="2" charset="-128"/>
                <a:ea typeface="Louis George Cafe" pitchFamily="2" charset="-128"/>
                <a:cs typeface="Louis George Cafe" pitchFamily="2" charset="-128"/>
              </a:rPr>
              <a:t>N</a:t>
            </a:r>
          </a:p>
          <a:p>
            <a:pPr algn="ctr"/>
            <a:r>
              <a:rPr lang="es-MX" sz="1400" dirty="0">
                <a:solidFill>
                  <a:schemeClr val="bg1"/>
                </a:solidFill>
                <a:latin typeface="Louis George Cafe" pitchFamily="2" charset="-128"/>
                <a:ea typeface="Louis George Cafe" pitchFamily="2" charset="-128"/>
                <a:cs typeface="Louis George Cafe" pitchFamily="2" charset="-128"/>
              </a:rPr>
              <a:t>3.0</a:t>
            </a:r>
          </a:p>
        </p:txBody>
      </p:sp>
      <p:sp>
        <p:nvSpPr>
          <p:cNvPr id="132" name="Diagrama de flujo: proceso 131">
            <a:extLst>
              <a:ext uri="{FF2B5EF4-FFF2-40B4-BE49-F238E27FC236}">
                <a16:creationId xmlns:a16="http://schemas.microsoft.com/office/drawing/2014/main" id="{B0D77018-C924-45BA-84C4-3F6FAB67F654}"/>
              </a:ext>
            </a:extLst>
          </p:cNvPr>
          <p:cNvSpPr/>
          <p:nvPr/>
        </p:nvSpPr>
        <p:spPr>
          <a:xfrm>
            <a:off x="622855" y="2380086"/>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err="1">
                <a:solidFill>
                  <a:schemeClr val="tx1"/>
                </a:solidFill>
                <a:latin typeface="Louis George Cafe" pitchFamily="2" charset="-128"/>
                <a:ea typeface="Louis George Cafe" pitchFamily="2" charset="-128"/>
                <a:cs typeface="Louis George Cafe" pitchFamily="2" charset="-128"/>
              </a:rPr>
              <a:t>Na</a:t>
            </a:r>
            <a:endParaRPr lang="es-MX" sz="1400" dirty="0">
              <a:solidFill>
                <a:schemeClr val="tx1"/>
              </a:solidFill>
              <a:latin typeface="Louis George Cafe" pitchFamily="2" charset="-128"/>
              <a:ea typeface="Louis George Cafe" pitchFamily="2" charset="-128"/>
              <a:cs typeface="Louis George Cafe" pitchFamily="2" charset="-128"/>
            </a:endParaRPr>
          </a:p>
          <a:p>
            <a:pPr algn="ctr"/>
            <a:r>
              <a:rPr lang="es-MX" sz="1400" dirty="0">
                <a:solidFill>
                  <a:schemeClr val="tx1"/>
                </a:solidFill>
                <a:latin typeface="Louis George Cafe" pitchFamily="2" charset="-128"/>
                <a:ea typeface="Louis George Cafe" pitchFamily="2" charset="-128"/>
                <a:cs typeface="Louis George Cafe" pitchFamily="2" charset="-128"/>
              </a:rPr>
              <a:t>0.9</a:t>
            </a:r>
          </a:p>
        </p:txBody>
      </p:sp>
      <p:sp>
        <p:nvSpPr>
          <p:cNvPr id="133" name="Diagrama de flujo: proceso 132">
            <a:extLst>
              <a:ext uri="{FF2B5EF4-FFF2-40B4-BE49-F238E27FC236}">
                <a16:creationId xmlns:a16="http://schemas.microsoft.com/office/drawing/2014/main" id="{9B521764-71E5-4B61-A95C-B7F8D03CA42C}"/>
              </a:ext>
            </a:extLst>
          </p:cNvPr>
          <p:cNvSpPr/>
          <p:nvPr/>
        </p:nvSpPr>
        <p:spPr>
          <a:xfrm>
            <a:off x="622855" y="2919286"/>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tx1"/>
                </a:solidFill>
                <a:latin typeface="Louis George Cafe" pitchFamily="2" charset="-128"/>
                <a:ea typeface="Louis George Cafe" pitchFamily="2" charset="-128"/>
                <a:cs typeface="Louis George Cafe" pitchFamily="2" charset="-128"/>
              </a:rPr>
              <a:t>K</a:t>
            </a:r>
          </a:p>
          <a:p>
            <a:r>
              <a:rPr lang="es-MX" sz="1400" dirty="0">
                <a:solidFill>
                  <a:schemeClr val="tx1"/>
                </a:solidFill>
                <a:latin typeface="Louis George Cafe" pitchFamily="2" charset="-128"/>
                <a:ea typeface="Louis George Cafe" pitchFamily="2" charset="-128"/>
                <a:cs typeface="Louis George Cafe" pitchFamily="2" charset="-128"/>
              </a:rPr>
              <a:t>0.8</a:t>
            </a:r>
          </a:p>
        </p:txBody>
      </p:sp>
      <p:sp>
        <p:nvSpPr>
          <p:cNvPr id="134" name="Diagrama de flujo: proceso 133">
            <a:extLst>
              <a:ext uri="{FF2B5EF4-FFF2-40B4-BE49-F238E27FC236}">
                <a16:creationId xmlns:a16="http://schemas.microsoft.com/office/drawing/2014/main" id="{3E7B8418-77C0-4163-BF0C-72FA1C56A288}"/>
              </a:ext>
            </a:extLst>
          </p:cNvPr>
          <p:cNvSpPr/>
          <p:nvPr/>
        </p:nvSpPr>
        <p:spPr>
          <a:xfrm>
            <a:off x="622854" y="3458486"/>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tx1"/>
                </a:solidFill>
                <a:latin typeface="Louis George Cafe" pitchFamily="2" charset="-128"/>
                <a:ea typeface="Louis George Cafe" pitchFamily="2" charset="-128"/>
                <a:cs typeface="Louis George Cafe" pitchFamily="2" charset="-128"/>
              </a:rPr>
              <a:t>Rb</a:t>
            </a:r>
          </a:p>
          <a:p>
            <a:pPr algn="ctr"/>
            <a:r>
              <a:rPr lang="es-MX" sz="1400" dirty="0">
                <a:solidFill>
                  <a:schemeClr val="tx1"/>
                </a:solidFill>
                <a:latin typeface="Louis George Cafe" pitchFamily="2" charset="-128"/>
                <a:ea typeface="Louis George Cafe" pitchFamily="2" charset="-128"/>
                <a:cs typeface="Louis George Cafe" pitchFamily="2" charset="-128"/>
              </a:rPr>
              <a:t>0.8</a:t>
            </a:r>
          </a:p>
        </p:txBody>
      </p:sp>
      <p:sp>
        <p:nvSpPr>
          <p:cNvPr id="135" name="Diagrama de flujo: proceso 134">
            <a:extLst>
              <a:ext uri="{FF2B5EF4-FFF2-40B4-BE49-F238E27FC236}">
                <a16:creationId xmlns:a16="http://schemas.microsoft.com/office/drawing/2014/main" id="{5D6E02AB-4FF4-4FCC-B15D-086E92E7E048}"/>
              </a:ext>
            </a:extLst>
          </p:cNvPr>
          <p:cNvSpPr/>
          <p:nvPr/>
        </p:nvSpPr>
        <p:spPr>
          <a:xfrm>
            <a:off x="622852" y="4000168"/>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tx1"/>
                </a:solidFill>
                <a:latin typeface="Louis George Cafe" pitchFamily="2" charset="-128"/>
                <a:ea typeface="Louis George Cafe" pitchFamily="2" charset="-128"/>
                <a:cs typeface="Louis George Cafe" pitchFamily="2" charset="-128"/>
              </a:rPr>
              <a:t>Cs </a:t>
            </a:r>
          </a:p>
          <a:p>
            <a:pPr algn="ctr"/>
            <a:r>
              <a:rPr lang="es-MX" sz="1400" dirty="0">
                <a:solidFill>
                  <a:schemeClr val="tx1"/>
                </a:solidFill>
                <a:latin typeface="Louis George Cafe" pitchFamily="2" charset="-128"/>
                <a:ea typeface="Louis George Cafe" pitchFamily="2" charset="-128"/>
                <a:cs typeface="Louis George Cafe" pitchFamily="2" charset="-128"/>
              </a:rPr>
              <a:t>0.8</a:t>
            </a:r>
          </a:p>
        </p:txBody>
      </p:sp>
      <p:sp>
        <p:nvSpPr>
          <p:cNvPr id="136" name="Diagrama de flujo: proceso 135">
            <a:extLst>
              <a:ext uri="{FF2B5EF4-FFF2-40B4-BE49-F238E27FC236}">
                <a16:creationId xmlns:a16="http://schemas.microsoft.com/office/drawing/2014/main" id="{D134542E-6B29-4C2B-BAD5-104F3CAE404C}"/>
              </a:ext>
            </a:extLst>
          </p:cNvPr>
          <p:cNvSpPr/>
          <p:nvPr/>
        </p:nvSpPr>
        <p:spPr>
          <a:xfrm>
            <a:off x="622853" y="4536057"/>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tx1"/>
                </a:solidFill>
                <a:latin typeface="Louis George Cafe" pitchFamily="2" charset="-128"/>
                <a:ea typeface="Louis George Cafe" pitchFamily="2" charset="-128"/>
                <a:cs typeface="Louis George Cafe" pitchFamily="2" charset="-128"/>
              </a:rPr>
              <a:t>Fr</a:t>
            </a:r>
          </a:p>
          <a:p>
            <a:pPr algn="ctr"/>
            <a:r>
              <a:rPr lang="es-MX" sz="1400" dirty="0">
                <a:solidFill>
                  <a:schemeClr val="tx1"/>
                </a:solidFill>
                <a:latin typeface="Louis George Cafe" pitchFamily="2" charset="-128"/>
                <a:ea typeface="Louis George Cafe" pitchFamily="2" charset="-128"/>
                <a:cs typeface="Louis George Cafe" pitchFamily="2" charset="-128"/>
              </a:rPr>
              <a:t>0.7</a:t>
            </a:r>
          </a:p>
        </p:txBody>
      </p:sp>
      <p:sp>
        <p:nvSpPr>
          <p:cNvPr id="138" name="Diagrama de flujo: proceso 137">
            <a:extLst>
              <a:ext uri="{FF2B5EF4-FFF2-40B4-BE49-F238E27FC236}">
                <a16:creationId xmlns:a16="http://schemas.microsoft.com/office/drawing/2014/main" id="{D69BC99C-26BB-4DCD-9DD2-02D1305B7BB7}"/>
              </a:ext>
            </a:extLst>
          </p:cNvPr>
          <p:cNvSpPr/>
          <p:nvPr/>
        </p:nvSpPr>
        <p:spPr>
          <a:xfrm>
            <a:off x="622856" y="1858283"/>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tx1"/>
                </a:solidFill>
                <a:latin typeface="Louis George Cafe" pitchFamily="2" charset="-128"/>
                <a:ea typeface="Louis George Cafe" pitchFamily="2" charset="-128"/>
                <a:cs typeface="Louis George Cafe" pitchFamily="2" charset="-128"/>
              </a:rPr>
              <a:t>Li</a:t>
            </a:r>
          </a:p>
          <a:p>
            <a:pPr algn="ctr"/>
            <a:r>
              <a:rPr lang="es-MX" sz="1400" dirty="0">
                <a:solidFill>
                  <a:schemeClr val="tx1"/>
                </a:solidFill>
                <a:latin typeface="Louis George Cafe" pitchFamily="2" charset="-128"/>
                <a:ea typeface="Louis George Cafe" pitchFamily="2" charset="-128"/>
                <a:cs typeface="Louis George Cafe" pitchFamily="2" charset="-128"/>
              </a:rPr>
              <a:t>1.0</a:t>
            </a:r>
          </a:p>
        </p:txBody>
      </p:sp>
      <p:sp>
        <p:nvSpPr>
          <p:cNvPr id="141" name="Diagrama de flujo: proceso 140">
            <a:extLst>
              <a:ext uri="{FF2B5EF4-FFF2-40B4-BE49-F238E27FC236}">
                <a16:creationId xmlns:a16="http://schemas.microsoft.com/office/drawing/2014/main" id="{B87770CD-E2CA-4910-88DE-7D2CA9910C2D}"/>
              </a:ext>
            </a:extLst>
          </p:cNvPr>
          <p:cNvSpPr/>
          <p:nvPr/>
        </p:nvSpPr>
        <p:spPr>
          <a:xfrm>
            <a:off x="9368679" y="2380086"/>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tx1"/>
                </a:solidFill>
                <a:latin typeface="Louis George Cafe" pitchFamily="2" charset="-128"/>
                <a:ea typeface="Louis George Cafe" pitchFamily="2" charset="-128"/>
                <a:cs typeface="Louis George Cafe" pitchFamily="2" charset="-128"/>
              </a:rPr>
              <a:t>S</a:t>
            </a:r>
          </a:p>
        </p:txBody>
      </p:sp>
      <p:sp>
        <p:nvSpPr>
          <p:cNvPr id="142" name="Diagrama de flujo: proceso 141">
            <a:extLst>
              <a:ext uri="{FF2B5EF4-FFF2-40B4-BE49-F238E27FC236}">
                <a16:creationId xmlns:a16="http://schemas.microsoft.com/office/drawing/2014/main" id="{743B0847-E293-46BC-AABE-1AA4FA9268DB}"/>
              </a:ext>
            </a:extLst>
          </p:cNvPr>
          <p:cNvSpPr/>
          <p:nvPr/>
        </p:nvSpPr>
        <p:spPr>
          <a:xfrm>
            <a:off x="9368679" y="2919286"/>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tx1"/>
                </a:solidFill>
                <a:latin typeface="Louis George Cafe" pitchFamily="2" charset="-128"/>
                <a:ea typeface="Louis George Cafe" pitchFamily="2" charset="-128"/>
                <a:cs typeface="Louis George Cafe" pitchFamily="2" charset="-128"/>
              </a:rPr>
              <a:t>Se</a:t>
            </a:r>
          </a:p>
        </p:txBody>
      </p:sp>
      <p:sp>
        <p:nvSpPr>
          <p:cNvPr id="143" name="Diagrama de flujo: proceso 142">
            <a:extLst>
              <a:ext uri="{FF2B5EF4-FFF2-40B4-BE49-F238E27FC236}">
                <a16:creationId xmlns:a16="http://schemas.microsoft.com/office/drawing/2014/main" id="{A9BE20AA-B551-4BB8-B7DB-9D1860BDD65C}"/>
              </a:ext>
            </a:extLst>
          </p:cNvPr>
          <p:cNvSpPr/>
          <p:nvPr/>
        </p:nvSpPr>
        <p:spPr>
          <a:xfrm>
            <a:off x="9368678" y="3458486"/>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tx1"/>
                </a:solidFill>
                <a:latin typeface="Louis George Cafe" pitchFamily="2" charset="-128"/>
                <a:ea typeface="Louis George Cafe" pitchFamily="2" charset="-128"/>
                <a:cs typeface="Louis George Cafe" pitchFamily="2" charset="-128"/>
              </a:rPr>
              <a:t>Te</a:t>
            </a:r>
          </a:p>
        </p:txBody>
      </p:sp>
      <p:sp>
        <p:nvSpPr>
          <p:cNvPr id="144" name="Diagrama de flujo: proceso 143">
            <a:extLst>
              <a:ext uri="{FF2B5EF4-FFF2-40B4-BE49-F238E27FC236}">
                <a16:creationId xmlns:a16="http://schemas.microsoft.com/office/drawing/2014/main" id="{109D5DB4-F29E-4BAD-AADB-7E7A17904C48}"/>
              </a:ext>
            </a:extLst>
          </p:cNvPr>
          <p:cNvSpPr/>
          <p:nvPr/>
        </p:nvSpPr>
        <p:spPr>
          <a:xfrm>
            <a:off x="9368678" y="4000168"/>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tx1"/>
                </a:solidFill>
                <a:latin typeface="Louis George Cafe" pitchFamily="2" charset="-128"/>
                <a:ea typeface="Louis George Cafe" pitchFamily="2" charset="-128"/>
                <a:cs typeface="Louis George Cafe" pitchFamily="2" charset="-128"/>
              </a:rPr>
              <a:t>Po</a:t>
            </a:r>
          </a:p>
        </p:txBody>
      </p:sp>
      <p:sp>
        <p:nvSpPr>
          <p:cNvPr id="145" name="Diagrama de flujo: proceso 144">
            <a:extLst>
              <a:ext uri="{FF2B5EF4-FFF2-40B4-BE49-F238E27FC236}">
                <a16:creationId xmlns:a16="http://schemas.microsoft.com/office/drawing/2014/main" id="{3CBB1F95-19E2-4458-B625-A22A0936733B}"/>
              </a:ext>
            </a:extLst>
          </p:cNvPr>
          <p:cNvSpPr/>
          <p:nvPr/>
        </p:nvSpPr>
        <p:spPr>
          <a:xfrm>
            <a:off x="9368677" y="4536057"/>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err="1">
                <a:solidFill>
                  <a:srgbClr val="FF7575"/>
                </a:solidFill>
                <a:latin typeface="Louis George Cafe" pitchFamily="2" charset="-128"/>
                <a:ea typeface="Louis George Cafe" pitchFamily="2" charset="-128"/>
                <a:cs typeface="Louis George Cafe" pitchFamily="2" charset="-128"/>
              </a:rPr>
              <a:t>Lv</a:t>
            </a:r>
            <a:endParaRPr lang="es-MX" sz="1400" dirty="0">
              <a:solidFill>
                <a:srgbClr val="FF7575"/>
              </a:solidFill>
              <a:latin typeface="Louis George Cafe" pitchFamily="2" charset="-128"/>
              <a:ea typeface="Louis George Cafe" pitchFamily="2" charset="-128"/>
              <a:cs typeface="Louis George Cafe" pitchFamily="2" charset="-128"/>
            </a:endParaRPr>
          </a:p>
        </p:txBody>
      </p:sp>
      <p:sp>
        <p:nvSpPr>
          <p:cNvPr id="147" name="Diagrama de flujo: proceso 146">
            <a:extLst>
              <a:ext uri="{FF2B5EF4-FFF2-40B4-BE49-F238E27FC236}">
                <a16:creationId xmlns:a16="http://schemas.microsoft.com/office/drawing/2014/main" id="{AA185118-42C7-41FE-83CF-2B467567D935}"/>
              </a:ext>
            </a:extLst>
          </p:cNvPr>
          <p:cNvSpPr/>
          <p:nvPr/>
        </p:nvSpPr>
        <p:spPr>
          <a:xfrm>
            <a:off x="9368680" y="1858283"/>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bg1"/>
                </a:solidFill>
                <a:latin typeface="Louis George Cafe" pitchFamily="2" charset="-128"/>
                <a:ea typeface="Louis George Cafe" pitchFamily="2" charset="-128"/>
                <a:cs typeface="Louis George Cafe" pitchFamily="2" charset="-128"/>
              </a:rPr>
              <a:t>O</a:t>
            </a:r>
          </a:p>
          <a:p>
            <a:pPr algn="ctr"/>
            <a:r>
              <a:rPr lang="es-MX" sz="1400" dirty="0">
                <a:solidFill>
                  <a:schemeClr val="bg1"/>
                </a:solidFill>
                <a:latin typeface="Louis George Cafe" pitchFamily="2" charset="-128"/>
                <a:ea typeface="Louis George Cafe" pitchFamily="2" charset="-128"/>
                <a:cs typeface="Louis George Cafe" pitchFamily="2" charset="-128"/>
              </a:rPr>
              <a:t>3.5</a:t>
            </a:r>
          </a:p>
        </p:txBody>
      </p:sp>
      <p:sp>
        <p:nvSpPr>
          <p:cNvPr id="150" name="Diagrama de flujo: proceso 149">
            <a:extLst>
              <a:ext uri="{FF2B5EF4-FFF2-40B4-BE49-F238E27FC236}">
                <a16:creationId xmlns:a16="http://schemas.microsoft.com/office/drawing/2014/main" id="{2E22DA42-89E7-45B6-A6BB-AC0C2A1B80EA}"/>
              </a:ext>
            </a:extLst>
          </p:cNvPr>
          <p:cNvSpPr/>
          <p:nvPr/>
        </p:nvSpPr>
        <p:spPr>
          <a:xfrm>
            <a:off x="9951702" y="2380086"/>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bg1"/>
                </a:solidFill>
                <a:latin typeface="Louis George Cafe" pitchFamily="2" charset="-128"/>
                <a:ea typeface="Louis George Cafe" pitchFamily="2" charset="-128"/>
                <a:cs typeface="Louis George Cafe" pitchFamily="2" charset="-128"/>
              </a:rPr>
              <a:t>Cl</a:t>
            </a:r>
          </a:p>
        </p:txBody>
      </p:sp>
      <p:sp>
        <p:nvSpPr>
          <p:cNvPr id="151" name="Diagrama de flujo: proceso 150">
            <a:extLst>
              <a:ext uri="{FF2B5EF4-FFF2-40B4-BE49-F238E27FC236}">
                <a16:creationId xmlns:a16="http://schemas.microsoft.com/office/drawing/2014/main" id="{696BA62B-71B0-4A06-AF8D-853A80487DFE}"/>
              </a:ext>
            </a:extLst>
          </p:cNvPr>
          <p:cNvSpPr/>
          <p:nvPr/>
        </p:nvSpPr>
        <p:spPr>
          <a:xfrm>
            <a:off x="9951702" y="2919286"/>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accent5">
                    <a:lumMod val="75000"/>
                  </a:schemeClr>
                </a:solidFill>
                <a:latin typeface="Louis George Cafe" pitchFamily="2" charset="-128"/>
                <a:ea typeface="Louis George Cafe" pitchFamily="2" charset="-128"/>
                <a:cs typeface="Louis George Cafe" pitchFamily="2" charset="-128"/>
              </a:rPr>
              <a:t>Br</a:t>
            </a:r>
          </a:p>
        </p:txBody>
      </p:sp>
      <p:sp>
        <p:nvSpPr>
          <p:cNvPr id="152" name="Diagrama de flujo: proceso 151">
            <a:extLst>
              <a:ext uri="{FF2B5EF4-FFF2-40B4-BE49-F238E27FC236}">
                <a16:creationId xmlns:a16="http://schemas.microsoft.com/office/drawing/2014/main" id="{B471A67E-935A-404E-814E-23AF77D4AE8B}"/>
              </a:ext>
            </a:extLst>
          </p:cNvPr>
          <p:cNvSpPr/>
          <p:nvPr/>
        </p:nvSpPr>
        <p:spPr>
          <a:xfrm>
            <a:off x="9951701" y="3458486"/>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tx1"/>
                </a:solidFill>
                <a:latin typeface="Louis George Cafe" pitchFamily="2" charset="-128"/>
                <a:ea typeface="Louis George Cafe" pitchFamily="2" charset="-128"/>
                <a:cs typeface="Louis George Cafe" pitchFamily="2" charset="-128"/>
              </a:rPr>
              <a:t>I</a:t>
            </a:r>
          </a:p>
        </p:txBody>
      </p:sp>
      <p:sp>
        <p:nvSpPr>
          <p:cNvPr id="153" name="Diagrama de flujo: proceso 152">
            <a:extLst>
              <a:ext uri="{FF2B5EF4-FFF2-40B4-BE49-F238E27FC236}">
                <a16:creationId xmlns:a16="http://schemas.microsoft.com/office/drawing/2014/main" id="{855AB7DC-451A-47DA-86BB-498490AC3277}"/>
              </a:ext>
            </a:extLst>
          </p:cNvPr>
          <p:cNvSpPr/>
          <p:nvPr/>
        </p:nvSpPr>
        <p:spPr>
          <a:xfrm>
            <a:off x="9951701" y="4000168"/>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tx1"/>
                </a:solidFill>
                <a:latin typeface="Louis George Cafe" pitchFamily="2" charset="-128"/>
                <a:ea typeface="Louis George Cafe" pitchFamily="2" charset="-128"/>
                <a:cs typeface="Louis George Cafe" pitchFamily="2" charset="-128"/>
              </a:rPr>
              <a:t>At</a:t>
            </a:r>
          </a:p>
        </p:txBody>
      </p:sp>
      <p:sp>
        <p:nvSpPr>
          <p:cNvPr id="154" name="Diagrama de flujo: proceso 153">
            <a:extLst>
              <a:ext uri="{FF2B5EF4-FFF2-40B4-BE49-F238E27FC236}">
                <a16:creationId xmlns:a16="http://schemas.microsoft.com/office/drawing/2014/main" id="{816D1CA8-ECE4-4F52-A976-226AFA83F8A5}"/>
              </a:ext>
            </a:extLst>
          </p:cNvPr>
          <p:cNvSpPr/>
          <p:nvPr/>
        </p:nvSpPr>
        <p:spPr>
          <a:xfrm>
            <a:off x="9951700" y="4536057"/>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err="1">
                <a:solidFill>
                  <a:srgbClr val="FF7575"/>
                </a:solidFill>
                <a:latin typeface="Louis George Cafe" pitchFamily="2" charset="-128"/>
                <a:ea typeface="Louis George Cafe" pitchFamily="2" charset="-128"/>
                <a:cs typeface="Louis George Cafe" pitchFamily="2" charset="-128"/>
              </a:rPr>
              <a:t>Ts</a:t>
            </a:r>
            <a:endParaRPr lang="es-MX" sz="1400" dirty="0">
              <a:solidFill>
                <a:srgbClr val="FF7575"/>
              </a:solidFill>
              <a:latin typeface="Louis George Cafe" pitchFamily="2" charset="-128"/>
              <a:ea typeface="Louis George Cafe" pitchFamily="2" charset="-128"/>
              <a:cs typeface="Louis George Cafe" pitchFamily="2" charset="-128"/>
            </a:endParaRPr>
          </a:p>
        </p:txBody>
      </p:sp>
      <p:sp>
        <p:nvSpPr>
          <p:cNvPr id="156" name="Diagrama de flujo: proceso 155">
            <a:extLst>
              <a:ext uri="{FF2B5EF4-FFF2-40B4-BE49-F238E27FC236}">
                <a16:creationId xmlns:a16="http://schemas.microsoft.com/office/drawing/2014/main" id="{8D0731DA-B2E9-4017-B649-3E998C8F8215}"/>
              </a:ext>
            </a:extLst>
          </p:cNvPr>
          <p:cNvSpPr/>
          <p:nvPr/>
        </p:nvSpPr>
        <p:spPr>
          <a:xfrm>
            <a:off x="9951703" y="1858283"/>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bg1"/>
                </a:solidFill>
                <a:latin typeface="Louis George Cafe" pitchFamily="2" charset="-128"/>
                <a:ea typeface="Louis George Cafe" pitchFamily="2" charset="-128"/>
                <a:cs typeface="Louis George Cafe" pitchFamily="2" charset="-128"/>
              </a:rPr>
              <a:t>F</a:t>
            </a:r>
          </a:p>
          <a:p>
            <a:pPr algn="ctr"/>
            <a:r>
              <a:rPr lang="es-MX" sz="1400" dirty="0">
                <a:solidFill>
                  <a:schemeClr val="bg1"/>
                </a:solidFill>
                <a:latin typeface="Louis George Cafe" pitchFamily="2" charset="-128"/>
                <a:ea typeface="Louis George Cafe" pitchFamily="2" charset="-128"/>
                <a:cs typeface="Louis George Cafe" pitchFamily="2" charset="-128"/>
              </a:rPr>
              <a:t>4.0</a:t>
            </a:r>
          </a:p>
        </p:txBody>
      </p:sp>
      <p:sp>
        <p:nvSpPr>
          <p:cNvPr id="159" name="Diagrama de flujo: proceso 158">
            <a:extLst>
              <a:ext uri="{FF2B5EF4-FFF2-40B4-BE49-F238E27FC236}">
                <a16:creationId xmlns:a16="http://schemas.microsoft.com/office/drawing/2014/main" id="{640EF337-1855-4D1F-A8A4-19F9BDAA6046}"/>
              </a:ext>
            </a:extLst>
          </p:cNvPr>
          <p:cNvSpPr/>
          <p:nvPr/>
        </p:nvSpPr>
        <p:spPr>
          <a:xfrm>
            <a:off x="10534659" y="2380086"/>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bg1"/>
                </a:solidFill>
                <a:latin typeface="Louis George Cafe" pitchFamily="2" charset="-128"/>
                <a:ea typeface="Louis George Cafe" pitchFamily="2" charset="-128"/>
                <a:cs typeface="Louis George Cafe" pitchFamily="2" charset="-128"/>
              </a:rPr>
              <a:t>Ar</a:t>
            </a:r>
          </a:p>
        </p:txBody>
      </p:sp>
      <p:sp>
        <p:nvSpPr>
          <p:cNvPr id="160" name="Diagrama de flujo: proceso 159">
            <a:extLst>
              <a:ext uri="{FF2B5EF4-FFF2-40B4-BE49-F238E27FC236}">
                <a16:creationId xmlns:a16="http://schemas.microsoft.com/office/drawing/2014/main" id="{76D6997E-F9E4-4C55-AF55-511850AAAA07}"/>
              </a:ext>
            </a:extLst>
          </p:cNvPr>
          <p:cNvSpPr/>
          <p:nvPr/>
        </p:nvSpPr>
        <p:spPr>
          <a:xfrm>
            <a:off x="10534657" y="2918044"/>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bg1"/>
                </a:solidFill>
                <a:latin typeface="Louis George Cafe" pitchFamily="2" charset="-128"/>
                <a:ea typeface="Louis George Cafe" pitchFamily="2" charset="-128"/>
                <a:cs typeface="Louis George Cafe" pitchFamily="2" charset="-128"/>
              </a:rPr>
              <a:t>Kr</a:t>
            </a:r>
          </a:p>
        </p:txBody>
      </p:sp>
      <p:sp>
        <p:nvSpPr>
          <p:cNvPr id="161" name="Diagrama de flujo: proceso 160">
            <a:extLst>
              <a:ext uri="{FF2B5EF4-FFF2-40B4-BE49-F238E27FC236}">
                <a16:creationId xmlns:a16="http://schemas.microsoft.com/office/drawing/2014/main" id="{33AEDB50-585B-445C-AF59-D81E8FD7EBCA}"/>
              </a:ext>
            </a:extLst>
          </p:cNvPr>
          <p:cNvSpPr/>
          <p:nvPr/>
        </p:nvSpPr>
        <p:spPr>
          <a:xfrm>
            <a:off x="10534658" y="3458486"/>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bg1"/>
                </a:solidFill>
                <a:latin typeface="Louis George Cafe" pitchFamily="2" charset="-128"/>
                <a:ea typeface="Louis George Cafe" pitchFamily="2" charset="-128"/>
                <a:cs typeface="Louis George Cafe" pitchFamily="2" charset="-128"/>
              </a:rPr>
              <a:t>Xe</a:t>
            </a:r>
          </a:p>
        </p:txBody>
      </p:sp>
      <p:sp>
        <p:nvSpPr>
          <p:cNvPr id="162" name="Diagrama de flujo: proceso 161">
            <a:extLst>
              <a:ext uri="{FF2B5EF4-FFF2-40B4-BE49-F238E27FC236}">
                <a16:creationId xmlns:a16="http://schemas.microsoft.com/office/drawing/2014/main" id="{5A3FEE0F-A916-47D5-B17B-F63C45530866}"/>
              </a:ext>
            </a:extLst>
          </p:cNvPr>
          <p:cNvSpPr/>
          <p:nvPr/>
        </p:nvSpPr>
        <p:spPr>
          <a:xfrm>
            <a:off x="10534658" y="4000168"/>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bg1"/>
                </a:solidFill>
                <a:latin typeface="Louis George Cafe" pitchFamily="2" charset="-128"/>
                <a:ea typeface="Louis George Cafe" pitchFamily="2" charset="-128"/>
                <a:cs typeface="Louis George Cafe" pitchFamily="2" charset="-128"/>
              </a:rPr>
              <a:t>Rn</a:t>
            </a:r>
          </a:p>
        </p:txBody>
      </p:sp>
      <p:sp>
        <p:nvSpPr>
          <p:cNvPr id="163" name="Diagrama de flujo: proceso 162">
            <a:extLst>
              <a:ext uri="{FF2B5EF4-FFF2-40B4-BE49-F238E27FC236}">
                <a16:creationId xmlns:a16="http://schemas.microsoft.com/office/drawing/2014/main" id="{6E75E9F4-C1D7-41B1-ADB9-73D0471A3F38}"/>
              </a:ext>
            </a:extLst>
          </p:cNvPr>
          <p:cNvSpPr/>
          <p:nvPr/>
        </p:nvSpPr>
        <p:spPr>
          <a:xfrm>
            <a:off x="10534657" y="4536057"/>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err="1">
                <a:solidFill>
                  <a:srgbClr val="FF7575"/>
                </a:solidFill>
                <a:latin typeface="Louis George Cafe" pitchFamily="2" charset="-128"/>
                <a:ea typeface="Louis George Cafe" pitchFamily="2" charset="-128"/>
                <a:cs typeface="Louis George Cafe" pitchFamily="2" charset="-128"/>
              </a:rPr>
              <a:t>Og</a:t>
            </a:r>
            <a:endParaRPr lang="es-MX" sz="1400" dirty="0">
              <a:solidFill>
                <a:srgbClr val="FF7575"/>
              </a:solidFill>
              <a:latin typeface="Louis George Cafe" pitchFamily="2" charset="-128"/>
              <a:ea typeface="Louis George Cafe" pitchFamily="2" charset="-128"/>
              <a:cs typeface="Louis George Cafe" pitchFamily="2" charset="-128"/>
            </a:endParaRPr>
          </a:p>
        </p:txBody>
      </p:sp>
      <p:sp>
        <p:nvSpPr>
          <p:cNvPr id="165" name="Diagrama de flujo: proceso 164">
            <a:extLst>
              <a:ext uri="{FF2B5EF4-FFF2-40B4-BE49-F238E27FC236}">
                <a16:creationId xmlns:a16="http://schemas.microsoft.com/office/drawing/2014/main" id="{DB560FDB-DD36-47E2-83F7-296E0E04F926}"/>
              </a:ext>
            </a:extLst>
          </p:cNvPr>
          <p:cNvSpPr/>
          <p:nvPr/>
        </p:nvSpPr>
        <p:spPr>
          <a:xfrm>
            <a:off x="10534660" y="1858283"/>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bg1"/>
                </a:solidFill>
                <a:latin typeface="Louis George Cafe" pitchFamily="2" charset="-128"/>
                <a:ea typeface="Louis George Cafe" pitchFamily="2" charset="-128"/>
                <a:cs typeface="Louis George Cafe" pitchFamily="2" charset="-128"/>
              </a:rPr>
              <a:t>Ne</a:t>
            </a:r>
          </a:p>
        </p:txBody>
      </p:sp>
      <p:sp>
        <p:nvSpPr>
          <p:cNvPr id="166" name="Diagrama de flujo: proceso 165">
            <a:extLst>
              <a:ext uri="{FF2B5EF4-FFF2-40B4-BE49-F238E27FC236}">
                <a16:creationId xmlns:a16="http://schemas.microsoft.com/office/drawing/2014/main" id="{1DA15CB4-7FA3-4F60-8296-13FBFDE7696E}"/>
              </a:ext>
            </a:extLst>
          </p:cNvPr>
          <p:cNvSpPr/>
          <p:nvPr/>
        </p:nvSpPr>
        <p:spPr>
          <a:xfrm>
            <a:off x="10534661" y="1318257"/>
            <a:ext cx="583095" cy="540026"/>
          </a:xfrm>
          <a:prstGeom prst="flowChartProcess">
            <a:avLst/>
          </a:prstGeom>
          <a:solidFill>
            <a:srgbClr val="CC00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bg1"/>
                </a:solidFill>
                <a:latin typeface="Louis George Cafe" pitchFamily="2" charset="-128"/>
                <a:ea typeface="Louis George Cafe" pitchFamily="2" charset="-128"/>
                <a:cs typeface="Louis George Cafe" pitchFamily="2" charset="-128"/>
              </a:rPr>
              <a:t>He</a:t>
            </a:r>
          </a:p>
        </p:txBody>
      </p:sp>
      <p:grpSp>
        <p:nvGrpSpPr>
          <p:cNvPr id="170" name="Grupo 169">
            <a:extLst>
              <a:ext uri="{FF2B5EF4-FFF2-40B4-BE49-F238E27FC236}">
                <a16:creationId xmlns:a16="http://schemas.microsoft.com/office/drawing/2014/main" id="{5F7CA418-CBF3-4E4D-B2AA-86B86731914E}"/>
              </a:ext>
            </a:extLst>
          </p:cNvPr>
          <p:cNvGrpSpPr/>
          <p:nvPr/>
        </p:nvGrpSpPr>
        <p:grpSpPr>
          <a:xfrm>
            <a:off x="622857" y="1276561"/>
            <a:ext cx="635630" cy="581722"/>
            <a:chOff x="622857" y="1276561"/>
            <a:chExt cx="635630" cy="581722"/>
          </a:xfrm>
          <a:solidFill>
            <a:srgbClr val="CC0099"/>
          </a:solidFill>
        </p:grpSpPr>
        <p:sp>
          <p:nvSpPr>
            <p:cNvPr id="139" name="Diagrama de flujo: proceso 138">
              <a:extLst>
                <a:ext uri="{FF2B5EF4-FFF2-40B4-BE49-F238E27FC236}">
                  <a16:creationId xmlns:a16="http://schemas.microsoft.com/office/drawing/2014/main" id="{DE3FB28F-0F5B-4B69-86FD-86D7765D8BBC}"/>
                </a:ext>
              </a:extLst>
            </p:cNvPr>
            <p:cNvSpPr/>
            <p:nvPr/>
          </p:nvSpPr>
          <p:spPr>
            <a:xfrm>
              <a:off x="622857" y="1318257"/>
              <a:ext cx="583095" cy="540026"/>
            </a:xfrm>
            <a:prstGeom prst="flowChartProcess">
              <a:avLst/>
            </a:prstGeom>
            <a:grp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400" dirty="0">
                  <a:solidFill>
                    <a:schemeClr val="bg1"/>
                  </a:solidFill>
                  <a:latin typeface="Louis George Cafe" pitchFamily="2" charset="-128"/>
                  <a:ea typeface="Louis George Cafe" pitchFamily="2" charset="-128"/>
                  <a:cs typeface="Louis George Cafe" pitchFamily="2" charset="-128"/>
                </a:rPr>
                <a:t>H</a:t>
              </a:r>
            </a:p>
            <a:p>
              <a:pPr algn="ctr"/>
              <a:r>
                <a:rPr lang="es-MX" sz="1400" dirty="0">
                  <a:solidFill>
                    <a:schemeClr val="bg1"/>
                  </a:solidFill>
                  <a:latin typeface="Louis George Cafe" pitchFamily="2" charset="-128"/>
                  <a:ea typeface="Louis George Cafe" pitchFamily="2" charset="-128"/>
                  <a:cs typeface="Louis George Cafe" pitchFamily="2" charset="-128"/>
                </a:rPr>
                <a:t>2.1</a:t>
              </a:r>
            </a:p>
          </p:txBody>
        </p:sp>
        <p:sp>
          <p:nvSpPr>
            <p:cNvPr id="169" name="CuadroTexto 168">
              <a:extLst>
                <a:ext uri="{FF2B5EF4-FFF2-40B4-BE49-F238E27FC236}">
                  <a16:creationId xmlns:a16="http://schemas.microsoft.com/office/drawing/2014/main" id="{E3B15468-862C-4AE3-BD7B-C88F4445F306}"/>
                </a:ext>
              </a:extLst>
            </p:cNvPr>
            <p:cNvSpPr txBox="1"/>
            <p:nvPr/>
          </p:nvSpPr>
          <p:spPr>
            <a:xfrm>
              <a:off x="940561" y="1276561"/>
              <a:ext cx="317926" cy="307777"/>
            </a:xfrm>
            <a:prstGeom prst="rect">
              <a:avLst/>
            </a:prstGeom>
            <a:noFill/>
          </p:spPr>
          <p:txBody>
            <a:bodyPr wrap="square" rtlCol="0" anchor="t">
              <a:spAutoFit/>
            </a:bodyPr>
            <a:lstStyle/>
            <a:p>
              <a:r>
                <a:rPr lang="es-MX" sz="1400" dirty="0">
                  <a:solidFill>
                    <a:schemeClr val="bg1"/>
                  </a:solidFill>
                  <a:latin typeface="Louis George Cafe" pitchFamily="2" charset="-128"/>
                  <a:ea typeface="Louis George Cafe" pitchFamily="2" charset="-128"/>
                  <a:cs typeface="Louis George Cafe" pitchFamily="2" charset="-128"/>
                </a:rPr>
                <a:t>1</a:t>
              </a:r>
            </a:p>
          </p:txBody>
        </p:sp>
      </p:grpSp>
      <p:sp>
        <p:nvSpPr>
          <p:cNvPr id="171" name="CuadroTexto 170">
            <a:extLst>
              <a:ext uri="{FF2B5EF4-FFF2-40B4-BE49-F238E27FC236}">
                <a16:creationId xmlns:a16="http://schemas.microsoft.com/office/drawing/2014/main" id="{133B73AB-925E-4704-B303-CF0D35594BC5}"/>
              </a:ext>
            </a:extLst>
          </p:cNvPr>
          <p:cNvSpPr txBox="1"/>
          <p:nvPr/>
        </p:nvSpPr>
        <p:spPr>
          <a:xfrm>
            <a:off x="940561" y="1839230"/>
            <a:ext cx="317926" cy="307777"/>
          </a:xfrm>
          <a:prstGeom prst="rect">
            <a:avLst/>
          </a:prstGeom>
          <a:noFill/>
        </p:spPr>
        <p:txBody>
          <a:bodyPr wrap="square" rtlCol="0" anchor="t">
            <a:spAutoFit/>
          </a:bodyPr>
          <a:lstStyle/>
          <a:p>
            <a:r>
              <a:rPr lang="es-MX" sz="1400" dirty="0">
                <a:latin typeface="Louis George Cafe" pitchFamily="2" charset="-128"/>
                <a:ea typeface="Louis George Cafe" pitchFamily="2" charset="-128"/>
                <a:cs typeface="Louis George Cafe" pitchFamily="2" charset="-128"/>
              </a:rPr>
              <a:t>3</a:t>
            </a:r>
          </a:p>
        </p:txBody>
      </p:sp>
      <p:sp>
        <p:nvSpPr>
          <p:cNvPr id="172" name="CuadroTexto 171">
            <a:extLst>
              <a:ext uri="{FF2B5EF4-FFF2-40B4-BE49-F238E27FC236}">
                <a16:creationId xmlns:a16="http://schemas.microsoft.com/office/drawing/2014/main" id="{9B6DD5C2-76A7-45AE-A7D2-7E6015D88730}"/>
              </a:ext>
            </a:extLst>
          </p:cNvPr>
          <p:cNvSpPr txBox="1"/>
          <p:nvPr/>
        </p:nvSpPr>
        <p:spPr>
          <a:xfrm>
            <a:off x="940560" y="2351238"/>
            <a:ext cx="377795" cy="307777"/>
          </a:xfrm>
          <a:prstGeom prst="rect">
            <a:avLst/>
          </a:prstGeom>
          <a:noFill/>
        </p:spPr>
        <p:txBody>
          <a:bodyPr wrap="square" rtlCol="0" anchor="t">
            <a:spAutoFit/>
          </a:bodyPr>
          <a:lstStyle/>
          <a:p>
            <a:r>
              <a:rPr lang="es-MX" sz="1400" dirty="0">
                <a:latin typeface="Louis George Cafe" pitchFamily="2" charset="-128"/>
                <a:ea typeface="Louis George Cafe" pitchFamily="2" charset="-128"/>
                <a:cs typeface="Louis George Cafe" pitchFamily="2" charset="-128"/>
              </a:rPr>
              <a:t>11</a:t>
            </a:r>
          </a:p>
        </p:txBody>
      </p:sp>
      <p:sp>
        <p:nvSpPr>
          <p:cNvPr id="173" name="CuadroTexto 172">
            <a:extLst>
              <a:ext uri="{FF2B5EF4-FFF2-40B4-BE49-F238E27FC236}">
                <a16:creationId xmlns:a16="http://schemas.microsoft.com/office/drawing/2014/main" id="{9D185197-C027-4D2D-83A2-D45A866EA4A6}"/>
              </a:ext>
            </a:extLst>
          </p:cNvPr>
          <p:cNvSpPr txBox="1"/>
          <p:nvPr/>
        </p:nvSpPr>
        <p:spPr>
          <a:xfrm>
            <a:off x="880691" y="4493123"/>
            <a:ext cx="437665" cy="307777"/>
          </a:xfrm>
          <a:prstGeom prst="rect">
            <a:avLst/>
          </a:prstGeom>
          <a:noFill/>
        </p:spPr>
        <p:txBody>
          <a:bodyPr wrap="square" rtlCol="0" anchor="t">
            <a:spAutoFit/>
          </a:bodyPr>
          <a:lstStyle/>
          <a:p>
            <a:r>
              <a:rPr lang="es-MX" sz="1400" dirty="0">
                <a:latin typeface="Louis George Cafe" pitchFamily="2" charset="-128"/>
                <a:ea typeface="Louis George Cafe" pitchFamily="2" charset="-128"/>
                <a:cs typeface="Louis George Cafe" pitchFamily="2" charset="-128"/>
              </a:rPr>
              <a:t>87</a:t>
            </a:r>
          </a:p>
        </p:txBody>
      </p:sp>
      <p:sp>
        <p:nvSpPr>
          <p:cNvPr id="174" name="CuadroTexto 173">
            <a:extLst>
              <a:ext uri="{FF2B5EF4-FFF2-40B4-BE49-F238E27FC236}">
                <a16:creationId xmlns:a16="http://schemas.microsoft.com/office/drawing/2014/main" id="{8F179406-0E76-4AEC-B026-278C10F63698}"/>
              </a:ext>
            </a:extLst>
          </p:cNvPr>
          <p:cNvSpPr txBox="1"/>
          <p:nvPr/>
        </p:nvSpPr>
        <p:spPr>
          <a:xfrm>
            <a:off x="807975" y="3940290"/>
            <a:ext cx="583095" cy="307777"/>
          </a:xfrm>
          <a:prstGeom prst="rect">
            <a:avLst/>
          </a:prstGeom>
          <a:noFill/>
        </p:spPr>
        <p:txBody>
          <a:bodyPr wrap="square" rtlCol="0" anchor="t">
            <a:spAutoFit/>
          </a:bodyPr>
          <a:lstStyle/>
          <a:p>
            <a:pPr algn="ctr"/>
            <a:r>
              <a:rPr lang="es-MX" sz="1400" dirty="0">
                <a:latin typeface="Louis George Cafe" pitchFamily="2" charset="-128"/>
                <a:ea typeface="Louis George Cafe" pitchFamily="2" charset="-128"/>
                <a:cs typeface="Louis George Cafe" pitchFamily="2" charset="-128"/>
              </a:rPr>
              <a:t>55</a:t>
            </a:r>
          </a:p>
        </p:txBody>
      </p:sp>
      <p:sp>
        <p:nvSpPr>
          <p:cNvPr id="175" name="CuadroTexto 174">
            <a:extLst>
              <a:ext uri="{FF2B5EF4-FFF2-40B4-BE49-F238E27FC236}">
                <a16:creationId xmlns:a16="http://schemas.microsoft.com/office/drawing/2014/main" id="{7E2D3219-4201-4598-AE2E-CEB17CB44B73}"/>
              </a:ext>
            </a:extLst>
          </p:cNvPr>
          <p:cNvSpPr txBox="1"/>
          <p:nvPr/>
        </p:nvSpPr>
        <p:spPr>
          <a:xfrm>
            <a:off x="782699" y="3402999"/>
            <a:ext cx="583095" cy="307777"/>
          </a:xfrm>
          <a:prstGeom prst="rect">
            <a:avLst/>
          </a:prstGeom>
          <a:noFill/>
        </p:spPr>
        <p:txBody>
          <a:bodyPr wrap="square" rtlCol="0" anchor="t">
            <a:spAutoFit/>
          </a:bodyPr>
          <a:lstStyle/>
          <a:p>
            <a:pPr algn="ctr"/>
            <a:r>
              <a:rPr lang="es-MX" sz="1400" dirty="0">
                <a:latin typeface="Louis George Cafe" pitchFamily="2" charset="-128"/>
                <a:ea typeface="Louis George Cafe" pitchFamily="2" charset="-128"/>
                <a:cs typeface="Louis George Cafe" pitchFamily="2" charset="-128"/>
              </a:rPr>
              <a:t>37</a:t>
            </a:r>
          </a:p>
        </p:txBody>
      </p:sp>
      <p:sp>
        <p:nvSpPr>
          <p:cNvPr id="176" name="CuadroTexto 175">
            <a:extLst>
              <a:ext uri="{FF2B5EF4-FFF2-40B4-BE49-F238E27FC236}">
                <a16:creationId xmlns:a16="http://schemas.microsoft.com/office/drawing/2014/main" id="{2899442E-530E-43C1-BD63-19F103F4EF33}"/>
              </a:ext>
            </a:extLst>
          </p:cNvPr>
          <p:cNvSpPr txBox="1"/>
          <p:nvPr/>
        </p:nvSpPr>
        <p:spPr>
          <a:xfrm>
            <a:off x="915283" y="2880936"/>
            <a:ext cx="403072" cy="307777"/>
          </a:xfrm>
          <a:prstGeom prst="rect">
            <a:avLst/>
          </a:prstGeom>
          <a:noFill/>
        </p:spPr>
        <p:txBody>
          <a:bodyPr wrap="square" rtlCol="0" anchor="t">
            <a:spAutoFit/>
          </a:bodyPr>
          <a:lstStyle/>
          <a:p>
            <a:r>
              <a:rPr lang="es-MX" sz="1400" dirty="0">
                <a:latin typeface="Louis George Cafe" pitchFamily="2" charset="-128"/>
                <a:ea typeface="Louis George Cafe" pitchFamily="2" charset="-128"/>
                <a:cs typeface="Louis George Cafe" pitchFamily="2" charset="-128"/>
              </a:rPr>
              <a:t>19</a:t>
            </a:r>
          </a:p>
        </p:txBody>
      </p:sp>
      <p:sp>
        <p:nvSpPr>
          <p:cNvPr id="177" name="CuadroTexto 176">
            <a:extLst>
              <a:ext uri="{FF2B5EF4-FFF2-40B4-BE49-F238E27FC236}">
                <a16:creationId xmlns:a16="http://schemas.microsoft.com/office/drawing/2014/main" id="{66BAFC5E-4234-4DEA-B7B0-44251C368C1A}"/>
              </a:ext>
            </a:extLst>
          </p:cNvPr>
          <p:cNvSpPr txBox="1"/>
          <p:nvPr/>
        </p:nvSpPr>
        <p:spPr>
          <a:xfrm>
            <a:off x="10826204" y="1276561"/>
            <a:ext cx="317926" cy="307777"/>
          </a:xfrm>
          <a:prstGeom prst="rect">
            <a:avLst/>
          </a:prstGeom>
          <a:noFill/>
        </p:spPr>
        <p:txBody>
          <a:bodyPr wrap="square" rtlCol="0" anchor="t">
            <a:spAutoFit/>
          </a:bodyPr>
          <a:lstStyle/>
          <a:p>
            <a:r>
              <a:rPr lang="es-MX" sz="1400" dirty="0">
                <a:solidFill>
                  <a:schemeClr val="bg1"/>
                </a:solidFill>
                <a:latin typeface="Louis George Cafe" pitchFamily="2" charset="-128"/>
                <a:ea typeface="Louis George Cafe" pitchFamily="2" charset="-128"/>
                <a:cs typeface="Louis George Cafe" pitchFamily="2" charset="-128"/>
              </a:rPr>
              <a:t>2</a:t>
            </a:r>
          </a:p>
        </p:txBody>
      </p:sp>
      <p:sp>
        <p:nvSpPr>
          <p:cNvPr id="178" name="CuadroTexto 177">
            <a:extLst>
              <a:ext uri="{FF2B5EF4-FFF2-40B4-BE49-F238E27FC236}">
                <a16:creationId xmlns:a16="http://schemas.microsoft.com/office/drawing/2014/main" id="{298A0F48-F4C5-452F-BAD7-50AF48536742}"/>
              </a:ext>
            </a:extLst>
          </p:cNvPr>
          <p:cNvSpPr txBox="1"/>
          <p:nvPr/>
        </p:nvSpPr>
        <p:spPr>
          <a:xfrm>
            <a:off x="10796195" y="1785324"/>
            <a:ext cx="425235" cy="307777"/>
          </a:xfrm>
          <a:prstGeom prst="rect">
            <a:avLst/>
          </a:prstGeom>
          <a:noFill/>
        </p:spPr>
        <p:txBody>
          <a:bodyPr wrap="square" rtlCol="0" anchor="t">
            <a:spAutoFit/>
          </a:bodyPr>
          <a:lstStyle/>
          <a:p>
            <a:r>
              <a:rPr lang="es-MX" sz="1400" dirty="0">
                <a:solidFill>
                  <a:schemeClr val="bg1"/>
                </a:solidFill>
                <a:latin typeface="Louis George Cafe" pitchFamily="2" charset="-128"/>
                <a:ea typeface="Louis George Cafe" pitchFamily="2" charset="-128"/>
                <a:cs typeface="Louis George Cafe" pitchFamily="2" charset="-128"/>
              </a:rPr>
              <a:t>10</a:t>
            </a:r>
          </a:p>
        </p:txBody>
      </p:sp>
      <p:sp>
        <p:nvSpPr>
          <p:cNvPr id="179" name="CuadroTexto 178">
            <a:extLst>
              <a:ext uri="{FF2B5EF4-FFF2-40B4-BE49-F238E27FC236}">
                <a16:creationId xmlns:a16="http://schemas.microsoft.com/office/drawing/2014/main" id="{BCF0F54E-64BC-4FB6-B339-292A97B4403C}"/>
              </a:ext>
            </a:extLst>
          </p:cNvPr>
          <p:cNvSpPr txBox="1"/>
          <p:nvPr/>
        </p:nvSpPr>
        <p:spPr>
          <a:xfrm>
            <a:off x="10772549" y="2321943"/>
            <a:ext cx="425235" cy="307777"/>
          </a:xfrm>
          <a:prstGeom prst="rect">
            <a:avLst/>
          </a:prstGeom>
          <a:noFill/>
        </p:spPr>
        <p:txBody>
          <a:bodyPr wrap="square" rtlCol="0" anchor="t">
            <a:spAutoFit/>
          </a:bodyPr>
          <a:lstStyle/>
          <a:p>
            <a:r>
              <a:rPr lang="es-MX" sz="1400" dirty="0">
                <a:solidFill>
                  <a:schemeClr val="bg1"/>
                </a:solidFill>
                <a:latin typeface="Louis George Cafe" pitchFamily="2" charset="-128"/>
                <a:ea typeface="Louis George Cafe" pitchFamily="2" charset="-128"/>
                <a:cs typeface="Louis George Cafe" pitchFamily="2" charset="-128"/>
              </a:rPr>
              <a:t>18</a:t>
            </a:r>
          </a:p>
        </p:txBody>
      </p:sp>
      <p:sp>
        <p:nvSpPr>
          <p:cNvPr id="180" name="CuadroTexto 179">
            <a:extLst>
              <a:ext uri="{FF2B5EF4-FFF2-40B4-BE49-F238E27FC236}">
                <a16:creationId xmlns:a16="http://schemas.microsoft.com/office/drawing/2014/main" id="{B1839636-35DC-444B-B324-771CD06ABF23}"/>
              </a:ext>
            </a:extLst>
          </p:cNvPr>
          <p:cNvSpPr txBox="1"/>
          <p:nvPr/>
        </p:nvSpPr>
        <p:spPr>
          <a:xfrm>
            <a:off x="10690461" y="2868089"/>
            <a:ext cx="583095" cy="307777"/>
          </a:xfrm>
          <a:prstGeom prst="rect">
            <a:avLst/>
          </a:prstGeom>
          <a:noFill/>
        </p:spPr>
        <p:txBody>
          <a:bodyPr wrap="square" rtlCol="0" anchor="t">
            <a:spAutoFit/>
          </a:bodyPr>
          <a:lstStyle/>
          <a:p>
            <a:pPr algn="ctr"/>
            <a:r>
              <a:rPr lang="es-MX" sz="1400" dirty="0">
                <a:solidFill>
                  <a:schemeClr val="bg1"/>
                </a:solidFill>
                <a:latin typeface="Louis George Cafe" pitchFamily="2" charset="-128"/>
                <a:ea typeface="Louis George Cafe" pitchFamily="2" charset="-128"/>
                <a:cs typeface="Louis George Cafe" pitchFamily="2" charset="-128"/>
              </a:rPr>
              <a:t>36</a:t>
            </a:r>
          </a:p>
        </p:txBody>
      </p:sp>
      <p:sp>
        <p:nvSpPr>
          <p:cNvPr id="182" name="CuadroTexto 181">
            <a:extLst>
              <a:ext uri="{FF2B5EF4-FFF2-40B4-BE49-F238E27FC236}">
                <a16:creationId xmlns:a16="http://schemas.microsoft.com/office/drawing/2014/main" id="{0CDB3109-1E41-4F74-B221-255E48483FC5}"/>
              </a:ext>
            </a:extLst>
          </p:cNvPr>
          <p:cNvSpPr txBox="1"/>
          <p:nvPr/>
        </p:nvSpPr>
        <p:spPr>
          <a:xfrm>
            <a:off x="10690460" y="3402999"/>
            <a:ext cx="583095" cy="307777"/>
          </a:xfrm>
          <a:prstGeom prst="rect">
            <a:avLst/>
          </a:prstGeom>
          <a:noFill/>
        </p:spPr>
        <p:txBody>
          <a:bodyPr wrap="square" rtlCol="0" anchor="t">
            <a:spAutoFit/>
          </a:bodyPr>
          <a:lstStyle/>
          <a:p>
            <a:pPr algn="ctr"/>
            <a:r>
              <a:rPr lang="es-MX" sz="1400" dirty="0">
                <a:solidFill>
                  <a:schemeClr val="bg1"/>
                </a:solidFill>
                <a:latin typeface="Louis George Cafe" pitchFamily="2" charset="-128"/>
                <a:ea typeface="Louis George Cafe" pitchFamily="2" charset="-128"/>
                <a:cs typeface="Louis George Cafe" pitchFamily="2" charset="-128"/>
              </a:rPr>
              <a:t>54</a:t>
            </a:r>
          </a:p>
        </p:txBody>
      </p:sp>
      <p:sp>
        <p:nvSpPr>
          <p:cNvPr id="183" name="CuadroTexto 182">
            <a:extLst>
              <a:ext uri="{FF2B5EF4-FFF2-40B4-BE49-F238E27FC236}">
                <a16:creationId xmlns:a16="http://schemas.microsoft.com/office/drawing/2014/main" id="{0A7EA2D1-5C92-46DE-8952-717669632FE9}"/>
              </a:ext>
            </a:extLst>
          </p:cNvPr>
          <p:cNvSpPr txBox="1"/>
          <p:nvPr/>
        </p:nvSpPr>
        <p:spPr>
          <a:xfrm>
            <a:off x="10690460" y="3924357"/>
            <a:ext cx="583095" cy="307777"/>
          </a:xfrm>
          <a:prstGeom prst="rect">
            <a:avLst/>
          </a:prstGeom>
          <a:noFill/>
        </p:spPr>
        <p:txBody>
          <a:bodyPr wrap="square" rtlCol="0" anchor="t">
            <a:spAutoFit/>
          </a:bodyPr>
          <a:lstStyle/>
          <a:p>
            <a:pPr algn="ctr"/>
            <a:r>
              <a:rPr lang="es-MX" sz="1400" dirty="0">
                <a:solidFill>
                  <a:schemeClr val="bg1"/>
                </a:solidFill>
                <a:latin typeface="Louis George Cafe" pitchFamily="2" charset="-128"/>
                <a:ea typeface="Louis George Cafe" pitchFamily="2" charset="-128"/>
                <a:cs typeface="Louis George Cafe" pitchFamily="2" charset="-128"/>
              </a:rPr>
              <a:t>86</a:t>
            </a:r>
          </a:p>
        </p:txBody>
      </p:sp>
      <p:sp>
        <p:nvSpPr>
          <p:cNvPr id="184" name="CuadroTexto 183">
            <a:extLst>
              <a:ext uri="{FF2B5EF4-FFF2-40B4-BE49-F238E27FC236}">
                <a16:creationId xmlns:a16="http://schemas.microsoft.com/office/drawing/2014/main" id="{AC54F5E9-3846-45D9-A508-6DFCF30E36FE}"/>
              </a:ext>
            </a:extLst>
          </p:cNvPr>
          <p:cNvSpPr txBox="1"/>
          <p:nvPr/>
        </p:nvSpPr>
        <p:spPr>
          <a:xfrm>
            <a:off x="10686277" y="4479735"/>
            <a:ext cx="583095" cy="307777"/>
          </a:xfrm>
          <a:prstGeom prst="rect">
            <a:avLst/>
          </a:prstGeom>
          <a:noFill/>
        </p:spPr>
        <p:txBody>
          <a:bodyPr wrap="square" rtlCol="0" anchor="t">
            <a:spAutoFit/>
          </a:bodyPr>
          <a:lstStyle/>
          <a:p>
            <a:pPr algn="ctr"/>
            <a:r>
              <a:rPr lang="es-MX" sz="1400" dirty="0">
                <a:solidFill>
                  <a:srgbClr val="FF7575"/>
                </a:solidFill>
                <a:latin typeface="Louis George Cafe" pitchFamily="2" charset="-128"/>
                <a:ea typeface="Louis George Cafe" pitchFamily="2" charset="-128"/>
                <a:cs typeface="Louis George Cafe" pitchFamily="2" charset="-128"/>
              </a:rPr>
              <a:t>118</a:t>
            </a:r>
          </a:p>
        </p:txBody>
      </p:sp>
      <p:graphicFrame>
        <p:nvGraphicFramePr>
          <p:cNvPr id="191" name="Tabla 190">
            <a:extLst>
              <a:ext uri="{FF2B5EF4-FFF2-40B4-BE49-F238E27FC236}">
                <a16:creationId xmlns:a16="http://schemas.microsoft.com/office/drawing/2014/main" id="{3E085598-7514-4BC3-96CF-02AD6B04859A}"/>
              </a:ext>
            </a:extLst>
          </p:cNvPr>
          <p:cNvGraphicFramePr>
            <a:graphicFrameLocks noGrp="1"/>
          </p:cNvGraphicFramePr>
          <p:nvPr/>
        </p:nvGraphicFramePr>
        <p:xfrm>
          <a:off x="407841" y="5272665"/>
          <a:ext cx="1832387" cy="1177832"/>
        </p:xfrm>
        <a:graphic>
          <a:graphicData uri="http://schemas.openxmlformats.org/drawingml/2006/table">
            <a:tbl>
              <a:tblPr firstRow="1" bandRow="1">
                <a:tableStyleId>{5940675A-B579-460E-94D1-54222C63F5DA}</a:tableStyleId>
              </a:tblPr>
              <a:tblGrid>
                <a:gridCol w="234829">
                  <a:extLst>
                    <a:ext uri="{9D8B030D-6E8A-4147-A177-3AD203B41FA5}">
                      <a16:colId xmlns:a16="http://schemas.microsoft.com/office/drawing/2014/main" val="900329146"/>
                    </a:ext>
                  </a:extLst>
                </a:gridCol>
                <a:gridCol w="1597558">
                  <a:extLst>
                    <a:ext uri="{9D8B030D-6E8A-4147-A177-3AD203B41FA5}">
                      <a16:colId xmlns:a16="http://schemas.microsoft.com/office/drawing/2014/main" val="4122314030"/>
                    </a:ext>
                  </a:extLst>
                </a:gridCol>
              </a:tblGrid>
              <a:tr h="294458">
                <a:tc>
                  <a:txBody>
                    <a:bodyPr/>
                    <a:lstStyle/>
                    <a:p>
                      <a:r>
                        <a:rPr lang="es-MX" sz="1200" dirty="0">
                          <a:solidFill>
                            <a:schemeClr val="bg1"/>
                          </a:solidFill>
                        </a:rPr>
                        <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r>
                        <a:rPr lang="es-MX" sz="1200" dirty="0"/>
                        <a:t>Gas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2313812"/>
                  </a:ext>
                </a:extLst>
              </a:tr>
              <a:tr h="294458">
                <a:tc>
                  <a:txBody>
                    <a:bodyPr/>
                    <a:lstStyle/>
                    <a:p>
                      <a:r>
                        <a:rPr lang="es-MX" sz="1200" dirty="0">
                          <a:solidFill>
                            <a:schemeClr val="accent5">
                              <a:lumMod val="75000"/>
                            </a:schemeClr>
                          </a:solidFill>
                        </a:rPr>
                        <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r>
                        <a:rPr lang="es-MX" sz="1200" dirty="0"/>
                        <a:t>Líquido</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96513163"/>
                  </a:ext>
                </a:extLst>
              </a:tr>
              <a:tr h="294458">
                <a:tc>
                  <a:txBody>
                    <a:bodyPr/>
                    <a:lstStyle/>
                    <a:p>
                      <a:r>
                        <a:rPr lang="es-MX" sz="1200" dirty="0"/>
                        <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r>
                        <a:rPr lang="es-MX" sz="1200" dirty="0"/>
                        <a:t>Solido</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42583491"/>
                  </a:ext>
                </a:extLst>
              </a:tr>
              <a:tr h="294458">
                <a:tc>
                  <a:txBody>
                    <a:bodyPr/>
                    <a:lstStyle/>
                    <a:p>
                      <a:r>
                        <a:rPr lang="es-MX" sz="1200" dirty="0">
                          <a:solidFill>
                            <a:srgbClr val="FF7575"/>
                          </a:solidFill>
                        </a:rPr>
                        <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r>
                        <a:rPr lang="es-MX" sz="1200" dirty="0"/>
                        <a:t>Artificial/desconocido</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36974532"/>
                  </a:ext>
                </a:extLst>
              </a:tr>
            </a:tbl>
          </a:graphicData>
        </a:graphic>
      </p:graphicFrame>
      <p:sp>
        <p:nvSpPr>
          <p:cNvPr id="192" name="CuadroTexto 191">
            <a:extLst>
              <a:ext uri="{FF2B5EF4-FFF2-40B4-BE49-F238E27FC236}">
                <a16:creationId xmlns:a16="http://schemas.microsoft.com/office/drawing/2014/main" id="{67174F37-39BB-4509-A4A8-D34D6B3ED72E}"/>
              </a:ext>
            </a:extLst>
          </p:cNvPr>
          <p:cNvSpPr txBox="1"/>
          <p:nvPr/>
        </p:nvSpPr>
        <p:spPr>
          <a:xfrm>
            <a:off x="13420785" y="124918"/>
            <a:ext cx="6573791" cy="6555641"/>
          </a:xfrm>
          <a:prstGeom prst="rect">
            <a:avLst/>
          </a:prstGeom>
          <a:noFill/>
        </p:spPr>
        <p:txBody>
          <a:bodyPr wrap="square" rtlCol="0">
            <a:spAutoFit/>
          </a:bodyPr>
          <a:lstStyle/>
          <a:p>
            <a:endParaRPr lang="es-MX" sz="2000" dirty="0">
              <a:latin typeface="Louis George Cafe Light" pitchFamily="2" charset="-128"/>
              <a:ea typeface="Louis George Cafe Light" pitchFamily="2" charset="-128"/>
              <a:cs typeface="Louis George Cafe Light" pitchFamily="2" charset="-128"/>
            </a:endParaRPr>
          </a:p>
          <a:p>
            <a:pPr lvl="4"/>
            <a:r>
              <a:rPr lang="es-MX" sz="2000" dirty="0">
                <a:latin typeface="Louis George Cafe Light" pitchFamily="2" charset="-128"/>
                <a:ea typeface="Louis George Cafe Light" pitchFamily="2" charset="-128"/>
                <a:cs typeface="Louis George Cafe Light" pitchFamily="2" charset="-128"/>
              </a:rPr>
              <a:t>Al principio se pensaba que los elementos de toda materia se resumían al agua, tierra, fuego y aire. Sin embargo, al cabo del tiempo y gracias a la mejora de las técnicas de experimentación física y química, nos dimos cuenta de que la materia es en realidad más compleja de lo que parece.</a:t>
            </a:r>
          </a:p>
          <a:p>
            <a:r>
              <a:rPr lang="es-MX" sz="2000" dirty="0">
                <a:latin typeface="Louis George Cafe Light" pitchFamily="2" charset="-128"/>
                <a:ea typeface="Louis George Cafe Light" pitchFamily="2" charset="-128"/>
                <a:cs typeface="Louis George Cafe Light" pitchFamily="2" charset="-128"/>
              </a:rPr>
              <a:t> En 1869, </a:t>
            </a:r>
            <a:r>
              <a:rPr lang="es-MX" sz="2000" dirty="0" err="1">
                <a:latin typeface="Louis George Cafe Light" pitchFamily="2" charset="-128"/>
                <a:ea typeface="Louis George Cafe Light" pitchFamily="2" charset="-128"/>
                <a:cs typeface="Louis George Cafe Light" pitchFamily="2" charset="-128"/>
              </a:rPr>
              <a:t>Mendeleïev</a:t>
            </a:r>
            <a:r>
              <a:rPr lang="es-MX" sz="2000" dirty="0">
                <a:latin typeface="Louis George Cafe Light" pitchFamily="2" charset="-128"/>
                <a:ea typeface="Louis George Cafe Light" pitchFamily="2" charset="-128"/>
                <a:cs typeface="Louis George Cafe Light" pitchFamily="2" charset="-128"/>
              </a:rPr>
              <a:t>, químico ruso, presenta una primera versión de su tabla periódica en 1869. Esta tabla fue la primera presentación coherente de las semejanzas de los elementos. Él se dio cuenta de que clasificando los elementos según sus masas atómicas crecientes se veía aparecer una periodicidad en lo que concierne a ciertas propiedades de los elementos. La primera tabla contenía 63 elementos. Esta tabla fue diseñada de manera que hiciera aparecer la periodicidad de los elementos. De esta manera los elementos son clasificados verticalmente. Las agrupaciones horizontales se suceden representando los elementos de la misma “familia”.</a:t>
            </a:r>
          </a:p>
        </p:txBody>
      </p:sp>
      <p:pic>
        <p:nvPicPr>
          <p:cNvPr id="193" name="Picture 2" descr="Biografia de Dmitri Ivanovich Mendeléiev">
            <a:extLst>
              <a:ext uri="{FF2B5EF4-FFF2-40B4-BE49-F238E27FC236}">
                <a16:creationId xmlns:a16="http://schemas.microsoft.com/office/drawing/2014/main" id="{BDFE596F-DA2E-4BAB-BE74-57F6C1B0DA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23623" y="484274"/>
            <a:ext cx="2292430" cy="209733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upo 10">
            <a:extLst>
              <a:ext uri="{FF2B5EF4-FFF2-40B4-BE49-F238E27FC236}">
                <a16:creationId xmlns:a16="http://schemas.microsoft.com/office/drawing/2014/main" id="{757FBD33-A708-47ED-AB63-83ADCE5524C1}"/>
              </a:ext>
            </a:extLst>
          </p:cNvPr>
          <p:cNvGrpSpPr/>
          <p:nvPr/>
        </p:nvGrpSpPr>
        <p:grpSpPr>
          <a:xfrm>
            <a:off x="149132" y="1266886"/>
            <a:ext cx="6960430" cy="4005779"/>
            <a:chOff x="149132" y="1266886"/>
            <a:chExt cx="6960430" cy="4005779"/>
          </a:xfrm>
        </p:grpSpPr>
        <p:sp>
          <p:nvSpPr>
            <p:cNvPr id="5" name="Flecha: hacia arriba 4">
              <a:extLst>
                <a:ext uri="{FF2B5EF4-FFF2-40B4-BE49-F238E27FC236}">
                  <a16:creationId xmlns:a16="http://schemas.microsoft.com/office/drawing/2014/main" id="{5AB3B151-D58C-467C-8F25-49E875C50C24}"/>
                </a:ext>
              </a:extLst>
            </p:cNvPr>
            <p:cNvSpPr/>
            <p:nvPr/>
          </p:nvSpPr>
          <p:spPr>
            <a:xfrm flipH="1">
              <a:off x="149132" y="1266886"/>
              <a:ext cx="125408" cy="3809197"/>
            </a:xfrm>
            <a:prstGeom prst="upArrow">
              <a:avLst/>
            </a:prstGeom>
            <a:solidFill>
              <a:srgbClr val="CC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8" name="Flecha: hacia arriba 147">
              <a:extLst>
                <a:ext uri="{FF2B5EF4-FFF2-40B4-BE49-F238E27FC236}">
                  <a16:creationId xmlns:a16="http://schemas.microsoft.com/office/drawing/2014/main" id="{63A7DED5-E0F5-4A56-9231-3689AED2BA35}"/>
                </a:ext>
              </a:extLst>
            </p:cNvPr>
            <p:cNvSpPr/>
            <p:nvPr/>
          </p:nvSpPr>
          <p:spPr>
            <a:xfrm rot="5400000">
              <a:off x="5258627" y="3421730"/>
              <a:ext cx="57717" cy="3644153"/>
            </a:xfrm>
            <a:prstGeom prst="upArrow">
              <a:avLst/>
            </a:prstGeom>
            <a:solidFill>
              <a:srgbClr val="CC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4" name="CuadroTexto 3">
            <a:extLst>
              <a:ext uri="{FF2B5EF4-FFF2-40B4-BE49-F238E27FC236}">
                <a16:creationId xmlns:a16="http://schemas.microsoft.com/office/drawing/2014/main" id="{833ECD55-A9F0-473E-97F5-B743B479F1FA}"/>
              </a:ext>
            </a:extLst>
          </p:cNvPr>
          <p:cNvSpPr txBox="1"/>
          <p:nvPr/>
        </p:nvSpPr>
        <p:spPr>
          <a:xfrm>
            <a:off x="1918118" y="1957606"/>
            <a:ext cx="5548984" cy="923330"/>
          </a:xfrm>
          <a:prstGeom prst="rect">
            <a:avLst/>
          </a:prstGeom>
          <a:noFill/>
        </p:spPr>
        <p:txBody>
          <a:bodyPr wrap="square" rtlCol="0" anchor="t">
            <a:spAutoFit/>
          </a:bodyPr>
          <a:lstStyle/>
          <a:p>
            <a:pPr algn="ctr"/>
            <a:r>
              <a:rPr lang="es-MX" sz="5400" dirty="0">
                <a:latin typeface="Louis George Cafe Light" pitchFamily="2" charset="-128"/>
                <a:ea typeface="Louis George Cafe Light" pitchFamily="2" charset="-128"/>
                <a:cs typeface="Louis George Cafe Light" pitchFamily="2" charset="-128"/>
              </a:rPr>
              <a:t>Electronegatividad</a:t>
            </a:r>
            <a:r>
              <a:rPr lang="es-MX" sz="1400" dirty="0"/>
              <a:t> </a:t>
            </a:r>
          </a:p>
        </p:txBody>
      </p:sp>
    </p:spTree>
    <p:extLst>
      <p:ext uri="{BB962C8B-B14F-4D97-AF65-F5344CB8AC3E}">
        <p14:creationId xmlns:p14="http://schemas.microsoft.com/office/powerpoint/2010/main" val="2139334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1773</Words>
  <Application>Microsoft Office PowerPoint</Application>
  <PresentationFormat>Panorámica</PresentationFormat>
  <Paragraphs>874</Paragraphs>
  <Slides>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Louis George Cafe</vt:lpstr>
      <vt:lpstr>Louis George Cafe Light</vt:lpstr>
      <vt:lpstr>Arial</vt:lpstr>
      <vt:lpstr>Calibri</vt:lpstr>
      <vt:lpstr>Calibri Light</vt:lpstr>
      <vt:lpstr>Tema de Office</vt:lpstr>
      <vt:lpstr>Tabla periódica de los elementos</vt:lpstr>
      <vt:lpstr>Tabla periódica de los elementos</vt:lpstr>
      <vt:lpstr>Tabla periódica de los elementos</vt:lpstr>
      <vt:lpstr>Tabla periódica de los elementos</vt:lpstr>
      <vt:lpstr>Tabla periódica de los elementos</vt:lpstr>
      <vt:lpstr>Tabla periódica de los elementos</vt:lpstr>
      <vt:lpstr>Tabla periódica de los elementos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Tabla periódica de los elementos</dc:title>
  <dc:creator>Emi Cas</dc:creator>
  <cp:lastModifiedBy>Emi Cas</cp:lastModifiedBy>
  <cp:revision>10</cp:revision>
  <dcterms:created xsi:type="dcterms:W3CDTF">2024-02-18T20:07:36Z</dcterms:created>
  <dcterms:modified xsi:type="dcterms:W3CDTF">2024-03-18T22:49:03Z</dcterms:modified>
</cp:coreProperties>
</file>