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5"/>
  </p:sldMasterIdLst>
  <p:notesMasterIdLst>
    <p:notesMasterId r:id="rId22"/>
  </p:notesMasterIdLst>
  <p:sldIdLst>
    <p:sldId id="2147377209" r:id="rId6"/>
    <p:sldId id="2147479537" r:id="rId7"/>
    <p:sldId id="2147377420" r:id="rId8"/>
    <p:sldId id="2147479536" r:id="rId9"/>
    <p:sldId id="2147479535" r:id="rId10"/>
    <p:sldId id="2147479663" r:id="rId11"/>
    <p:sldId id="2147479664" r:id="rId12"/>
    <p:sldId id="2147479666" r:id="rId13"/>
    <p:sldId id="2147479665" r:id="rId14"/>
    <p:sldId id="2147377496" r:id="rId15"/>
    <p:sldId id="2147479671" r:id="rId16"/>
    <p:sldId id="2147378314" r:id="rId17"/>
    <p:sldId id="2147479670" r:id="rId18"/>
    <p:sldId id="2147479669" r:id="rId19"/>
    <p:sldId id="2147377243" r:id="rId20"/>
    <p:sldId id="539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399164-EF16-4466-98BB-84DACBA63BC3}">
          <p14:sldIdLst>
            <p14:sldId id="2147377209"/>
            <p14:sldId id="2147479537"/>
            <p14:sldId id="2147377420"/>
            <p14:sldId id="2147479536"/>
            <p14:sldId id="2147479535"/>
            <p14:sldId id="2147479663"/>
            <p14:sldId id="2147479664"/>
            <p14:sldId id="2147479666"/>
            <p14:sldId id="2147479665"/>
            <p14:sldId id="2147377496"/>
            <p14:sldId id="2147479671"/>
            <p14:sldId id="2147378314"/>
            <p14:sldId id="2147479670"/>
            <p14:sldId id="2147479669"/>
            <p14:sldId id="2147377243"/>
            <p14:sldId id="5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聪" initials="徐聪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FFCCCC"/>
    <a:srgbClr val="FF6666"/>
    <a:srgbClr val="F2F2F2"/>
    <a:srgbClr val="FFF5F3"/>
    <a:srgbClr val="FF1A1A"/>
    <a:srgbClr val="4471A7"/>
    <a:srgbClr val="D9D9D9"/>
    <a:srgbClr val="3B424B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8363E-F8AC-4F69-825C-40110EC93727}" v="29" dt="2023-06-15T08:20:23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Qianqian" userId="214d43b6-a357-4b1a-9fec-f6ac9b18ae26" providerId="ADAL" clId="{8538363E-F8AC-4F69-825C-40110EC93727}"/>
    <pc:docChg chg="undo custSel addSld delSld modSld sldOrd modSection">
      <pc:chgData name="Li, Qianqian" userId="214d43b6-a357-4b1a-9fec-f6ac9b18ae26" providerId="ADAL" clId="{8538363E-F8AC-4F69-825C-40110EC93727}" dt="2023-06-15T08:30:20.481" v="2725" actId="47"/>
      <pc:docMkLst>
        <pc:docMk/>
      </pc:docMkLst>
      <pc:sldChg chg="addSp delSp modSp del mod ord">
        <pc:chgData name="Li, Qianqian" userId="214d43b6-a357-4b1a-9fec-f6ac9b18ae26" providerId="ADAL" clId="{8538363E-F8AC-4F69-825C-40110EC93727}" dt="2023-06-15T08:19:51.357" v="2453" actId="47"/>
        <pc:sldMkLst>
          <pc:docMk/>
          <pc:sldMk cId="3796522824" sldId="2147377242"/>
        </pc:sldMkLst>
        <pc:spChg chg="del mod">
          <ac:chgData name="Li, Qianqian" userId="214d43b6-a357-4b1a-9fec-f6ac9b18ae26" providerId="ADAL" clId="{8538363E-F8AC-4F69-825C-40110EC93727}" dt="2023-06-14T04:02:40.147" v="177" actId="478"/>
          <ac:spMkLst>
            <pc:docMk/>
            <pc:sldMk cId="3796522824" sldId="2147377242"/>
            <ac:spMk id="2" creationId="{0458F68E-60DF-E46E-0F12-2C5EF364FCC4}"/>
          </ac:spMkLst>
        </pc:spChg>
        <pc:spChg chg="mod">
          <ac:chgData name="Li, Qianqian" userId="214d43b6-a357-4b1a-9fec-f6ac9b18ae26" providerId="ADAL" clId="{8538363E-F8AC-4F69-825C-40110EC93727}" dt="2023-06-14T04:10:59.261" v="677" actId="14100"/>
          <ac:spMkLst>
            <pc:docMk/>
            <pc:sldMk cId="3796522824" sldId="2147377242"/>
            <ac:spMk id="37" creationId="{D18E1836-630F-13A8-9462-BEAD75CEB8C5}"/>
          </ac:spMkLst>
        </pc:spChg>
        <pc:spChg chg="mod">
          <ac:chgData name="Li, Qianqian" userId="214d43b6-a357-4b1a-9fec-f6ac9b18ae26" providerId="ADAL" clId="{8538363E-F8AC-4F69-825C-40110EC93727}" dt="2023-06-14T04:09:59.074" v="667" actId="20577"/>
          <ac:spMkLst>
            <pc:docMk/>
            <pc:sldMk cId="3796522824" sldId="2147377242"/>
            <ac:spMk id="38" creationId="{2535FA0F-FEE8-7635-C96F-455F89AD41F2}"/>
          </ac:spMkLst>
        </pc:spChg>
        <pc:spChg chg="del">
          <ac:chgData name="Li, Qianqian" userId="214d43b6-a357-4b1a-9fec-f6ac9b18ae26" providerId="ADAL" clId="{8538363E-F8AC-4F69-825C-40110EC93727}" dt="2023-06-14T03:59:10.270" v="0" actId="478"/>
          <ac:spMkLst>
            <pc:docMk/>
            <pc:sldMk cId="3796522824" sldId="2147377242"/>
            <ac:spMk id="39" creationId="{571AB04B-0512-5433-7B17-187E763B02FB}"/>
          </ac:spMkLst>
        </pc:spChg>
        <pc:spChg chg="del">
          <ac:chgData name="Li, Qianqian" userId="214d43b6-a357-4b1a-9fec-f6ac9b18ae26" providerId="ADAL" clId="{8538363E-F8AC-4F69-825C-40110EC93727}" dt="2023-06-14T03:59:12.653" v="1" actId="478"/>
          <ac:spMkLst>
            <pc:docMk/>
            <pc:sldMk cId="3796522824" sldId="2147377242"/>
            <ac:spMk id="40" creationId="{DF0F4269-1DAE-3B5C-80B4-5E013DF8890A}"/>
          </ac:spMkLst>
        </pc:spChg>
        <pc:spChg chg="del mod">
          <ac:chgData name="Li, Qianqian" userId="214d43b6-a357-4b1a-9fec-f6ac9b18ae26" providerId="ADAL" clId="{8538363E-F8AC-4F69-825C-40110EC93727}" dt="2023-06-14T03:59:16.178" v="3" actId="478"/>
          <ac:spMkLst>
            <pc:docMk/>
            <pc:sldMk cId="3796522824" sldId="2147377242"/>
            <ac:spMk id="41" creationId="{13F1B5D9-1271-A928-9ED5-3AF7149F8A55}"/>
          </ac:spMkLst>
        </pc:spChg>
        <pc:spChg chg="add del mod">
          <ac:chgData name="Li, Qianqian" userId="214d43b6-a357-4b1a-9fec-f6ac9b18ae26" providerId="ADAL" clId="{8538363E-F8AC-4F69-825C-40110EC93727}" dt="2023-06-14T09:39:43.055" v="1087" actId="6549"/>
          <ac:spMkLst>
            <pc:docMk/>
            <pc:sldMk cId="3796522824" sldId="2147377242"/>
            <ac:spMk id="150" creationId="{CD528967-AC8B-8EC2-AF49-2040123AD4C6}"/>
          </ac:spMkLst>
        </pc:spChg>
      </pc:sldChg>
      <pc:sldChg chg="addSp delSp modSp add mod">
        <pc:chgData name="Li, Qianqian" userId="214d43b6-a357-4b1a-9fec-f6ac9b18ae26" providerId="ADAL" clId="{8538363E-F8AC-4F69-825C-40110EC93727}" dt="2023-06-15T08:24:30.640" v="2626" actId="20577"/>
        <pc:sldMkLst>
          <pc:docMk/>
          <pc:sldMk cId="1839410091" sldId="2147377243"/>
        </pc:sldMkLst>
        <pc:spChg chg="add mod">
          <ac:chgData name="Li, Qianqian" userId="214d43b6-a357-4b1a-9fec-f6ac9b18ae26" providerId="ADAL" clId="{8538363E-F8AC-4F69-825C-40110EC93727}" dt="2023-06-15T08:16:57.804" v="2436" actId="1076"/>
          <ac:spMkLst>
            <pc:docMk/>
            <pc:sldMk cId="1839410091" sldId="2147377243"/>
            <ac:spMk id="2" creationId="{027DB046-6B76-0984-397D-0BA44A2B195E}"/>
          </ac:spMkLst>
        </pc:spChg>
        <pc:spChg chg="mod">
          <ac:chgData name="Li, Qianqian" userId="214d43b6-a357-4b1a-9fec-f6ac9b18ae26" providerId="ADAL" clId="{8538363E-F8AC-4F69-825C-40110EC93727}" dt="2023-06-15T08:08:14.100" v="1792" actId="20577"/>
          <ac:spMkLst>
            <pc:docMk/>
            <pc:sldMk cId="1839410091" sldId="2147377243"/>
            <ac:spMk id="3" creationId="{1514A21E-4C46-48E8-8F55-0CECAC85977B}"/>
          </ac:spMkLst>
        </pc:spChg>
        <pc:spChg chg="add del">
          <ac:chgData name="Li, Qianqian" userId="214d43b6-a357-4b1a-9fec-f6ac9b18ae26" providerId="ADAL" clId="{8538363E-F8AC-4F69-825C-40110EC93727}" dt="2023-06-15T08:16:51.193" v="2433" actId="11529"/>
          <ac:spMkLst>
            <pc:docMk/>
            <pc:sldMk cId="1839410091" sldId="2147377243"/>
            <ac:spMk id="5" creationId="{C87C1611-31D5-D6A4-B365-B4FF62A12394}"/>
          </ac:spMkLst>
        </pc:spChg>
        <pc:spChg chg="mod">
          <ac:chgData name="Li, Qianqian" userId="214d43b6-a357-4b1a-9fec-f6ac9b18ae26" providerId="ADAL" clId="{8538363E-F8AC-4F69-825C-40110EC93727}" dt="2023-06-15T08:17:08.244" v="2439" actId="14100"/>
          <ac:spMkLst>
            <pc:docMk/>
            <pc:sldMk cId="1839410091" sldId="2147377243"/>
            <ac:spMk id="26" creationId="{A636B680-CC35-F351-5FBC-84AFC17AC760}"/>
          </ac:spMkLst>
        </pc:spChg>
        <pc:spChg chg="mod">
          <ac:chgData name="Li, Qianqian" userId="214d43b6-a357-4b1a-9fec-f6ac9b18ae26" providerId="ADAL" clId="{8538363E-F8AC-4F69-825C-40110EC93727}" dt="2023-06-15T08:15:22.037" v="2423" actId="120"/>
          <ac:spMkLst>
            <pc:docMk/>
            <pc:sldMk cId="1839410091" sldId="2147377243"/>
            <ac:spMk id="27" creationId="{7FB78B48-F066-34CB-5955-4B5CD24EA4FD}"/>
          </ac:spMkLst>
        </pc:spChg>
        <pc:spChg chg="mod">
          <ac:chgData name="Li, Qianqian" userId="214d43b6-a357-4b1a-9fec-f6ac9b18ae26" providerId="ADAL" clId="{8538363E-F8AC-4F69-825C-40110EC93727}" dt="2023-06-15T08:14:56.711" v="2394" actId="1076"/>
          <ac:spMkLst>
            <pc:docMk/>
            <pc:sldMk cId="1839410091" sldId="2147377243"/>
            <ac:spMk id="28" creationId="{57278F8C-5319-A55B-D316-D1BBF3359F4B}"/>
          </ac:spMkLst>
        </pc:spChg>
        <pc:spChg chg="mod">
          <ac:chgData name="Li, Qianqian" userId="214d43b6-a357-4b1a-9fec-f6ac9b18ae26" providerId="ADAL" clId="{8538363E-F8AC-4F69-825C-40110EC93727}" dt="2023-06-15T08:24:30.640" v="2626" actId="20577"/>
          <ac:spMkLst>
            <pc:docMk/>
            <pc:sldMk cId="1839410091" sldId="2147377243"/>
            <ac:spMk id="29" creationId="{AF5DE660-D0DA-89C2-80F5-97A4241C0655}"/>
          </ac:spMkLst>
        </pc:spChg>
        <pc:spChg chg="del">
          <ac:chgData name="Li, Qianqian" userId="214d43b6-a357-4b1a-9fec-f6ac9b18ae26" providerId="ADAL" clId="{8538363E-F8AC-4F69-825C-40110EC93727}" dt="2023-06-15T08:13:54.829" v="2368" actId="478"/>
          <ac:spMkLst>
            <pc:docMk/>
            <pc:sldMk cId="1839410091" sldId="2147377243"/>
            <ac:spMk id="31" creationId="{BE4C9AD2-A8E4-AC6C-5485-9ED70E2F049C}"/>
          </ac:spMkLst>
        </pc:spChg>
        <pc:spChg chg="mod ord">
          <ac:chgData name="Li, Qianqian" userId="214d43b6-a357-4b1a-9fec-f6ac9b18ae26" providerId="ADAL" clId="{8538363E-F8AC-4F69-825C-40110EC93727}" dt="2023-06-15T08:15:40.690" v="2425"/>
          <ac:spMkLst>
            <pc:docMk/>
            <pc:sldMk cId="1839410091" sldId="2147377243"/>
            <ac:spMk id="32" creationId="{673E6D5E-317A-5F61-BE4C-3B64AF4B7A48}"/>
          </ac:spMkLst>
        </pc:spChg>
        <pc:spChg chg="del mod">
          <ac:chgData name="Li, Qianqian" userId="214d43b6-a357-4b1a-9fec-f6ac9b18ae26" providerId="ADAL" clId="{8538363E-F8AC-4F69-825C-40110EC93727}" dt="2023-06-15T08:15:26.499" v="2424" actId="478"/>
          <ac:spMkLst>
            <pc:docMk/>
            <pc:sldMk cId="1839410091" sldId="2147377243"/>
            <ac:spMk id="150" creationId="{CD528967-AC8B-8EC2-AF49-2040123AD4C6}"/>
          </ac:spMkLst>
        </pc:spChg>
      </pc:sldChg>
      <pc:sldChg chg="modSp add del mod">
        <pc:chgData name="Li, Qianqian" userId="214d43b6-a357-4b1a-9fec-f6ac9b18ae26" providerId="ADAL" clId="{8538363E-F8AC-4F69-825C-40110EC93727}" dt="2023-06-15T08:03:14.772" v="1701" actId="47"/>
        <pc:sldMkLst>
          <pc:docMk/>
          <pc:sldMk cId="435172928" sldId="2147377464"/>
        </pc:sldMkLst>
        <pc:spChg chg="mod">
          <ac:chgData name="Li, Qianqian" userId="214d43b6-a357-4b1a-9fec-f6ac9b18ae26" providerId="ADAL" clId="{8538363E-F8AC-4F69-825C-40110EC93727}" dt="2023-06-15T06:40:53.243" v="1209" actId="20577"/>
          <ac:spMkLst>
            <pc:docMk/>
            <pc:sldMk cId="435172928" sldId="2147377464"/>
            <ac:spMk id="3" creationId="{4C6115DB-4EA2-417B-AC18-36991191BC40}"/>
          </ac:spMkLst>
        </pc:spChg>
      </pc:sldChg>
      <pc:sldChg chg="addSp modSp del mod ord">
        <pc:chgData name="Li, Qianqian" userId="214d43b6-a357-4b1a-9fec-f6ac9b18ae26" providerId="ADAL" clId="{8538363E-F8AC-4F69-825C-40110EC93727}" dt="2023-06-15T08:30:20.481" v="2725" actId="47"/>
        <pc:sldMkLst>
          <pc:docMk/>
          <pc:sldMk cId="1004774034" sldId="2147377667"/>
        </pc:sldMkLst>
        <pc:spChg chg="add mod">
          <ac:chgData name="Li, Qianqian" userId="214d43b6-a357-4b1a-9fec-f6ac9b18ae26" providerId="ADAL" clId="{8538363E-F8AC-4F69-825C-40110EC93727}" dt="2023-06-15T07:59:52.740" v="1700" actId="20577"/>
          <ac:spMkLst>
            <pc:docMk/>
            <pc:sldMk cId="1004774034" sldId="2147377667"/>
            <ac:spMk id="4" creationId="{F8FDF4F7-A3DD-0C19-92FC-AC191237745B}"/>
          </ac:spMkLst>
        </pc:spChg>
        <pc:spChg chg="mod">
          <ac:chgData name="Li, Qianqian" userId="214d43b6-a357-4b1a-9fec-f6ac9b18ae26" providerId="ADAL" clId="{8538363E-F8AC-4F69-825C-40110EC93727}" dt="2023-06-15T07:59:22.875" v="1671" actId="1076"/>
          <ac:spMkLst>
            <pc:docMk/>
            <pc:sldMk cId="1004774034" sldId="2147377667"/>
            <ac:spMk id="41" creationId="{0D264F0A-0593-404A-7B18-B069C4E6C2C2}"/>
          </ac:spMkLst>
        </pc:spChg>
        <pc:spChg chg="mod">
          <ac:chgData name="Li, Qianqian" userId="214d43b6-a357-4b1a-9fec-f6ac9b18ae26" providerId="ADAL" clId="{8538363E-F8AC-4F69-825C-40110EC93727}" dt="2023-06-15T07:59:17.435" v="1670" actId="1076"/>
          <ac:spMkLst>
            <pc:docMk/>
            <pc:sldMk cId="1004774034" sldId="2147377667"/>
            <ac:spMk id="91" creationId="{9656A3B7-2F90-C62B-4018-BC5874B3F36A}"/>
          </ac:spMkLst>
        </pc:spChg>
        <pc:spChg chg="mod">
          <ac:chgData name="Li, Qianqian" userId="214d43b6-a357-4b1a-9fec-f6ac9b18ae26" providerId="ADAL" clId="{8538363E-F8AC-4F69-825C-40110EC93727}" dt="2023-06-15T07:59:07.510" v="1668" actId="1076"/>
          <ac:spMkLst>
            <pc:docMk/>
            <pc:sldMk cId="1004774034" sldId="2147377667"/>
            <ac:spMk id="95" creationId="{B7D884A4-27CD-DAE5-45B0-5E145C13B7D2}"/>
          </ac:spMkLst>
        </pc:spChg>
        <pc:spChg chg="mod">
          <ac:chgData name="Li, Qianqian" userId="214d43b6-a357-4b1a-9fec-f6ac9b18ae26" providerId="ADAL" clId="{8538363E-F8AC-4F69-825C-40110EC93727}" dt="2023-06-15T07:59:26.323" v="1672" actId="1076"/>
          <ac:spMkLst>
            <pc:docMk/>
            <pc:sldMk cId="1004774034" sldId="2147377667"/>
            <ac:spMk id="100" creationId="{DB325A9B-227B-E369-BA31-F63838F6F119}"/>
          </ac:spMkLst>
        </pc:spChg>
        <pc:spChg chg="mod">
          <ac:chgData name="Li, Qianqian" userId="214d43b6-a357-4b1a-9fec-f6ac9b18ae26" providerId="ADAL" clId="{8538363E-F8AC-4F69-825C-40110EC93727}" dt="2023-06-15T07:58:58.055" v="1667" actId="1076"/>
          <ac:spMkLst>
            <pc:docMk/>
            <pc:sldMk cId="1004774034" sldId="2147377667"/>
            <ac:spMk id="278" creationId="{6F62F825-9A84-43E7-8A48-8CD7AF458AB0}"/>
          </ac:spMkLst>
        </pc:spChg>
        <pc:cxnChg chg="mod">
          <ac:chgData name="Li, Qianqian" userId="214d43b6-a357-4b1a-9fec-f6ac9b18ae26" providerId="ADAL" clId="{8538363E-F8AC-4F69-825C-40110EC93727}" dt="2023-06-15T07:59:14.035" v="1669" actId="1076"/>
          <ac:cxnSpMkLst>
            <pc:docMk/>
            <pc:sldMk cId="1004774034" sldId="2147377667"/>
            <ac:cxnSpMk id="81" creationId="{D595FD20-83A1-89A5-7447-85A2DF583D90}"/>
          </ac:cxnSpMkLst>
        </pc:cxnChg>
      </pc:sldChg>
      <pc:sldChg chg="modSp add del mod ord">
        <pc:chgData name="Li, Qianqian" userId="214d43b6-a357-4b1a-9fec-f6ac9b18ae26" providerId="ADAL" clId="{8538363E-F8AC-4F69-825C-40110EC93727}" dt="2023-06-15T08:30:19.023" v="2724" actId="47"/>
        <pc:sldMkLst>
          <pc:docMk/>
          <pc:sldMk cId="1281266973" sldId="2147378307"/>
        </pc:sldMkLst>
        <pc:spChg chg="mod">
          <ac:chgData name="Li, Qianqian" userId="214d43b6-a357-4b1a-9fec-f6ac9b18ae26" providerId="ADAL" clId="{8538363E-F8AC-4F69-825C-40110EC93727}" dt="2023-06-15T03:05:54.268" v="1117" actId="20577"/>
          <ac:spMkLst>
            <pc:docMk/>
            <pc:sldMk cId="1281266973" sldId="2147378307"/>
            <ac:spMk id="3" creationId="{742E9473-59F2-4BEF-8319-DEAE3D2EB68B}"/>
          </ac:spMkLst>
        </pc:spChg>
      </pc:sldChg>
      <pc:sldChg chg="add del">
        <pc:chgData name="Li, Qianqian" userId="214d43b6-a357-4b1a-9fec-f6ac9b18ae26" providerId="ADAL" clId="{8538363E-F8AC-4F69-825C-40110EC93727}" dt="2023-06-15T03:05:22.526" v="1105" actId="47"/>
        <pc:sldMkLst>
          <pc:docMk/>
          <pc:sldMk cId="1608251200" sldId="2147378308"/>
        </pc:sldMkLst>
      </pc:sldChg>
      <pc:sldChg chg="add del">
        <pc:chgData name="Li, Qianqian" userId="214d43b6-a357-4b1a-9fec-f6ac9b18ae26" providerId="ADAL" clId="{8538363E-F8AC-4F69-825C-40110EC93727}" dt="2023-06-15T03:05:00.146" v="1104" actId="47"/>
        <pc:sldMkLst>
          <pc:docMk/>
          <pc:sldMk cId="2665120710" sldId="2147378310"/>
        </pc:sldMkLst>
      </pc:sldChg>
      <pc:sldChg chg="modSp add mod">
        <pc:chgData name="Li, Qianqian" userId="214d43b6-a357-4b1a-9fec-f6ac9b18ae26" providerId="ADAL" clId="{8538363E-F8AC-4F69-825C-40110EC93727}" dt="2023-06-15T07:56:26.950" v="1666" actId="207"/>
        <pc:sldMkLst>
          <pc:docMk/>
          <pc:sldMk cId="761071456" sldId="2147378312"/>
        </pc:sldMkLst>
        <pc:spChg chg="mod">
          <ac:chgData name="Li, Qianqian" userId="214d43b6-a357-4b1a-9fec-f6ac9b18ae26" providerId="ADAL" clId="{8538363E-F8AC-4F69-825C-40110EC93727}" dt="2023-06-15T03:06:22.045" v="1149" actId="20577"/>
          <ac:spMkLst>
            <pc:docMk/>
            <pc:sldMk cId="761071456" sldId="2147378312"/>
            <ac:spMk id="3" creationId="{742E9473-59F2-4BEF-8319-DEAE3D2EB68B}"/>
          </ac:spMkLst>
        </pc:spChg>
        <pc:graphicFrameChg chg="mod modGraphic">
          <ac:chgData name="Li, Qianqian" userId="214d43b6-a357-4b1a-9fec-f6ac9b18ae26" providerId="ADAL" clId="{8538363E-F8AC-4F69-825C-40110EC93727}" dt="2023-06-15T07:56:26.950" v="1666" actId="207"/>
          <ac:graphicFrameMkLst>
            <pc:docMk/>
            <pc:sldMk cId="761071456" sldId="2147378312"/>
            <ac:graphicFrameMk id="8" creationId="{2A73CA70-B17A-44D9-5C4B-C427C2677067}"/>
          </ac:graphicFrameMkLst>
        </pc:graphicFrameChg>
      </pc:sldChg>
      <pc:sldChg chg="modSp add del mod">
        <pc:chgData name="Li, Qianqian" userId="214d43b6-a357-4b1a-9fec-f6ac9b18ae26" providerId="ADAL" clId="{8538363E-F8AC-4F69-825C-40110EC93727}" dt="2023-06-15T08:18:58.725" v="2448" actId="47"/>
        <pc:sldMkLst>
          <pc:docMk/>
          <pc:sldMk cId="506303087" sldId="2147378313"/>
        </pc:sldMkLst>
        <pc:spChg chg="mod">
          <ac:chgData name="Li, Qianqian" userId="214d43b6-a357-4b1a-9fec-f6ac9b18ae26" providerId="ADAL" clId="{8538363E-F8AC-4F69-825C-40110EC93727}" dt="2023-06-15T08:05:01.858" v="1727" actId="20577"/>
          <ac:spMkLst>
            <pc:docMk/>
            <pc:sldMk cId="506303087" sldId="2147378313"/>
            <ac:spMk id="3" creationId="{742E9473-59F2-4BEF-8319-DEAE3D2EB68B}"/>
          </ac:spMkLst>
        </pc:spChg>
        <pc:spChg chg="mod">
          <ac:chgData name="Li, Qianqian" userId="214d43b6-a357-4b1a-9fec-f6ac9b18ae26" providerId="ADAL" clId="{8538363E-F8AC-4F69-825C-40110EC93727}" dt="2023-06-15T08:05:25.647" v="1731" actId="14100"/>
          <ac:spMkLst>
            <pc:docMk/>
            <pc:sldMk cId="506303087" sldId="2147378313"/>
            <ac:spMk id="5" creationId="{2AF3536D-783D-E5A9-9EDF-D20A22F67447}"/>
          </ac:spMkLst>
        </pc:spChg>
      </pc:sldChg>
      <pc:sldChg chg="addSp delSp modSp mod">
        <pc:chgData name="Li, Qianqian" userId="214d43b6-a357-4b1a-9fec-f6ac9b18ae26" providerId="ADAL" clId="{8538363E-F8AC-4F69-825C-40110EC93727}" dt="2023-06-15T08:28:54.334" v="2722" actId="1076"/>
        <pc:sldMkLst>
          <pc:docMk/>
          <pc:sldMk cId="1958700609" sldId="2147479534"/>
        </pc:sldMkLst>
        <pc:spChg chg="mod">
          <ac:chgData name="Li, Qianqian" userId="214d43b6-a357-4b1a-9fec-f6ac9b18ae26" providerId="ADAL" clId="{8538363E-F8AC-4F69-825C-40110EC93727}" dt="2023-06-15T08:28:45.733" v="2721" actId="1036"/>
          <ac:spMkLst>
            <pc:docMk/>
            <pc:sldMk cId="1958700609" sldId="2147479534"/>
            <ac:spMk id="2" creationId="{4850DD67-DD62-7EC3-A589-258A1BB121A9}"/>
          </ac:spMkLst>
        </pc:spChg>
        <pc:spChg chg="mod">
          <ac:chgData name="Li, Qianqian" userId="214d43b6-a357-4b1a-9fec-f6ac9b18ae26" providerId="ADAL" clId="{8538363E-F8AC-4F69-825C-40110EC93727}" dt="2023-06-15T08:27:49.244" v="2647" actId="20577"/>
          <ac:spMkLst>
            <pc:docMk/>
            <pc:sldMk cId="1958700609" sldId="2147479534"/>
            <ac:spMk id="3" creationId="{1514A21E-4C46-48E8-8F55-0CECAC85977B}"/>
          </ac:spMkLst>
        </pc:spChg>
        <pc:spChg chg="mod">
          <ac:chgData name="Li, Qianqian" userId="214d43b6-a357-4b1a-9fec-f6ac9b18ae26" providerId="ADAL" clId="{8538363E-F8AC-4F69-825C-40110EC93727}" dt="2023-06-15T08:28:04.917" v="2701" actId="1076"/>
          <ac:spMkLst>
            <pc:docMk/>
            <pc:sldMk cId="1958700609" sldId="2147479534"/>
            <ac:spMk id="41" creationId="{13F1B5D9-1271-A928-9ED5-3AF7149F8A55}"/>
          </ac:spMkLst>
        </pc:spChg>
        <pc:graphicFrameChg chg="del mod">
          <ac:chgData name="Li, Qianqian" userId="214d43b6-a357-4b1a-9fec-f6ac9b18ae26" providerId="ADAL" clId="{8538363E-F8AC-4F69-825C-40110EC93727}" dt="2023-06-15T08:04:14.581" v="1702" actId="478"/>
          <ac:graphicFrameMkLst>
            <pc:docMk/>
            <pc:sldMk cId="1958700609" sldId="2147479534"/>
            <ac:graphicFrameMk id="12" creationId="{F384C0B7-C6A7-6F43-20B8-3E0336F96E10}"/>
          </ac:graphicFrameMkLst>
        </pc:graphicFrameChg>
        <pc:picChg chg="add mod">
          <ac:chgData name="Li, Qianqian" userId="214d43b6-a357-4b1a-9fec-f6ac9b18ae26" providerId="ADAL" clId="{8538363E-F8AC-4F69-825C-40110EC93727}" dt="2023-06-15T08:27:58.346" v="2679" actId="1036"/>
          <ac:picMkLst>
            <pc:docMk/>
            <pc:sldMk cId="1958700609" sldId="2147479534"/>
            <ac:picMk id="6" creationId="{7BF4AC53-EB9C-FDD0-E620-872044F4EB5F}"/>
          </ac:picMkLst>
        </pc:picChg>
        <pc:picChg chg="mod">
          <ac:chgData name="Li, Qianqian" userId="214d43b6-a357-4b1a-9fec-f6ac9b18ae26" providerId="ADAL" clId="{8538363E-F8AC-4F69-825C-40110EC93727}" dt="2023-06-15T08:28:54.334" v="2722" actId="1076"/>
          <ac:picMkLst>
            <pc:docMk/>
            <pc:sldMk cId="1958700609" sldId="2147479534"/>
            <ac:picMk id="11" creationId="{5B7875A1-F48E-F088-3217-9F25686A65B0}"/>
          </ac:picMkLst>
        </pc:picChg>
      </pc:sldChg>
      <pc:sldChg chg="modSp mod">
        <pc:chgData name="Li, Qianqian" userId="214d43b6-a357-4b1a-9fec-f6ac9b18ae26" providerId="ADAL" clId="{8538363E-F8AC-4F69-825C-40110EC93727}" dt="2023-06-15T08:27:14.554" v="2636" actId="1076"/>
        <pc:sldMkLst>
          <pc:docMk/>
          <pc:sldMk cId="4229994067" sldId="2147479535"/>
        </pc:sldMkLst>
        <pc:spChg chg="mod">
          <ac:chgData name="Li, Qianqian" userId="214d43b6-a357-4b1a-9fec-f6ac9b18ae26" providerId="ADAL" clId="{8538363E-F8AC-4F69-825C-40110EC93727}" dt="2023-06-15T08:26:52.439" v="2635" actId="20577"/>
          <ac:spMkLst>
            <pc:docMk/>
            <pc:sldMk cId="4229994067" sldId="2147479535"/>
            <ac:spMk id="3" creationId="{4869C575-0200-48C1-9907-4363F325174C}"/>
          </ac:spMkLst>
        </pc:spChg>
        <pc:spChg chg="mod">
          <ac:chgData name="Li, Qianqian" userId="214d43b6-a357-4b1a-9fec-f6ac9b18ae26" providerId="ADAL" clId="{8538363E-F8AC-4F69-825C-40110EC93727}" dt="2023-06-15T01:54:31.197" v="1090" actId="1076"/>
          <ac:spMkLst>
            <pc:docMk/>
            <pc:sldMk cId="4229994067" sldId="2147479535"/>
            <ac:spMk id="23" creationId="{A720A05A-9F7A-3DCE-3B6D-5E03B55E9C51}"/>
          </ac:spMkLst>
        </pc:spChg>
        <pc:spChg chg="mod">
          <ac:chgData name="Li, Qianqian" userId="214d43b6-a357-4b1a-9fec-f6ac9b18ae26" providerId="ADAL" clId="{8538363E-F8AC-4F69-825C-40110EC93727}" dt="2023-06-15T08:27:14.554" v="2636" actId="1076"/>
          <ac:spMkLst>
            <pc:docMk/>
            <pc:sldMk cId="4229994067" sldId="2147479535"/>
            <ac:spMk id="43" creationId="{1BCF80E4-E182-AEFB-74BA-929FDBC113C1}"/>
          </ac:spMkLst>
        </pc:spChg>
        <pc:spChg chg="mod">
          <ac:chgData name="Li, Qianqian" userId="214d43b6-a357-4b1a-9fec-f6ac9b18ae26" providerId="ADAL" clId="{8538363E-F8AC-4F69-825C-40110EC93727}" dt="2023-06-15T08:27:14.554" v="2636" actId="1076"/>
          <ac:spMkLst>
            <pc:docMk/>
            <pc:sldMk cId="4229994067" sldId="2147479535"/>
            <ac:spMk id="45" creationId="{928ABB09-12EB-E149-48C8-19423B24448F}"/>
          </ac:spMkLst>
        </pc:spChg>
        <pc:spChg chg="mod">
          <ac:chgData name="Li, Qianqian" userId="214d43b6-a357-4b1a-9fec-f6ac9b18ae26" providerId="ADAL" clId="{8538363E-F8AC-4F69-825C-40110EC93727}" dt="2023-06-15T08:27:14.554" v="2636" actId="1076"/>
          <ac:spMkLst>
            <pc:docMk/>
            <pc:sldMk cId="4229994067" sldId="2147479535"/>
            <ac:spMk id="46" creationId="{09CD3E3B-F8DD-C0AF-24F4-29F0544DB5B3}"/>
          </ac:spMkLst>
        </pc:spChg>
        <pc:spChg chg="mod">
          <ac:chgData name="Li, Qianqian" userId="214d43b6-a357-4b1a-9fec-f6ac9b18ae26" providerId="ADAL" clId="{8538363E-F8AC-4F69-825C-40110EC93727}" dt="2023-06-15T01:54:39.547" v="1093" actId="1076"/>
          <ac:spMkLst>
            <pc:docMk/>
            <pc:sldMk cId="4229994067" sldId="2147479535"/>
            <ac:spMk id="52" creationId="{4B66778F-BE56-2E5D-99EF-1BC46A6DF1F3}"/>
          </ac:spMkLst>
        </pc:spChg>
        <pc:spChg chg="mod">
          <ac:chgData name="Li, Qianqian" userId="214d43b6-a357-4b1a-9fec-f6ac9b18ae26" providerId="ADAL" clId="{8538363E-F8AC-4F69-825C-40110EC93727}" dt="2023-06-14T08:42:59.613" v="699" actId="20577"/>
          <ac:spMkLst>
            <pc:docMk/>
            <pc:sldMk cId="4229994067" sldId="2147479535"/>
            <ac:spMk id="68" creationId="{C6A11D34-E339-DD27-53A8-3E54F658400A}"/>
          </ac:spMkLst>
        </pc:spChg>
        <pc:spChg chg="mod">
          <ac:chgData name="Li, Qianqian" userId="214d43b6-a357-4b1a-9fec-f6ac9b18ae26" providerId="ADAL" clId="{8538363E-F8AC-4F69-825C-40110EC93727}" dt="2023-06-15T01:54:47.289" v="1096" actId="1076"/>
          <ac:spMkLst>
            <pc:docMk/>
            <pc:sldMk cId="4229994067" sldId="2147479535"/>
            <ac:spMk id="101" creationId="{627DDA81-9081-DE60-7BA5-AF8BC9FA7354}"/>
          </ac:spMkLst>
        </pc:spChg>
        <pc:spChg chg="mod">
          <ac:chgData name="Li, Qianqian" userId="214d43b6-a357-4b1a-9fec-f6ac9b18ae26" providerId="ADAL" clId="{8538363E-F8AC-4F69-825C-40110EC93727}" dt="2023-06-15T01:54:59.753" v="1099" actId="1076"/>
          <ac:spMkLst>
            <pc:docMk/>
            <pc:sldMk cId="4229994067" sldId="2147479535"/>
            <ac:spMk id="103" creationId="{DBCB5219-3DDA-C417-B76B-DE3AD7999678}"/>
          </ac:spMkLst>
        </pc:spChg>
      </pc:sldChg>
      <pc:sldChg chg="del">
        <pc:chgData name="Li, Qianqian" userId="214d43b6-a357-4b1a-9fec-f6ac9b18ae26" providerId="ADAL" clId="{8538363E-F8AC-4F69-825C-40110EC93727}" dt="2023-06-15T03:08:58.774" v="1161" actId="47"/>
        <pc:sldMkLst>
          <pc:docMk/>
          <pc:sldMk cId="1559224374" sldId="2147479536"/>
        </pc:sldMkLst>
      </pc:sldChg>
      <pc:sldChg chg="modSp add del mod ord">
        <pc:chgData name="Li, Qianqian" userId="214d43b6-a357-4b1a-9fec-f6ac9b18ae26" providerId="ADAL" clId="{8538363E-F8AC-4F69-825C-40110EC93727}" dt="2023-06-15T08:30:16.873" v="2723" actId="47"/>
        <pc:sldMkLst>
          <pc:docMk/>
          <pc:sldMk cId="1760290001" sldId="2147479537"/>
        </pc:sldMkLst>
        <pc:spChg chg="mod">
          <ac:chgData name="Li, Qianqian" userId="214d43b6-a357-4b1a-9fec-f6ac9b18ae26" providerId="ADAL" clId="{8538363E-F8AC-4F69-825C-40110EC93727}" dt="2023-06-14T09:22:23.635" v="727" actId="20577"/>
          <ac:spMkLst>
            <pc:docMk/>
            <pc:sldMk cId="1760290001" sldId="2147479537"/>
            <ac:spMk id="38" creationId="{2535FA0F-FEE8-7635-C96F-455F89AD41F2}"/>
          </ac:spMkLst>
        </pc:spChg>
        <pc:spChg chg="mod">
          <ac:chgData name="Li, Qianqian" userId="214d43b6-a357-4b1a-9fec-f6ac9b18ae26" providerId="ADAL" clId="{8538363E-F8AC-4F69-825C-40110EC93727}" dt="2023-06-15T03:09:22.327" v="1165" actId="20577"/>
          <ac:spMkLst>
            <pc:docMk/>
            <pc:sldMk cId="1760290001" sldId="2147479537"/>
            <ac:spMk id="150" creationId="{CD528967-AC8B-8EC2-AF49-2040123AD4C6}"/>
          </ac:spMkLst>
        </pc:spChg>
      </pc:sldChg>
      <pc:sldChg chg="addSp delSp modSp add mod ord">
        <pc:chgData name="Li, Qianqian" userId="214d43b6-a357-4b1a-9fec-f6ac9b18ae26" providerId="ADAL" clId="{8538363E-F8AC-4F69-825C-40110EC93727}" dt="2023-06-15T08:21:30.508" v="2466" actId="1076"/>
        <pc:sldMkLst>
          <pc:docMk/>
          <pc:sldMk cId="792224026" sldId="2147479538"/>
        </pc:sldMkLst>
        <pc:spChg chg="mod">
          <ac:chgData name="Li, Qianqian" userId="214d43b6-a357-4b1a-9fec-f6ac9b18ae26" providerId="ADAL" clId="{8538363E-F8AC-4F69-825C-40110EC93727}" dt="2023-06-15T07:28:17.418" v="1421" actId="20577"/>
          <ac:spMkLst>
            <pc:docMk/>
            <pc:sldMk cId="792224026" sldId="2147479538"/>
            <ac:spMk id="3" creationId="{742E9473-59F2-4BEF-8319-DEAE3D2EB68B}"/>
          </ac:spMkLst>
        </pc:spChg>
        <pc:spChg chg="add mod">
          <ac:chgData name="Li, Qianqian" userId="214d43b6-a357-4b1a-9fec-f6ac9b18ae26" providerId="ADAL" clId="{8538363E-F8AC-4F69-825C-40110EC93727}" dt="2023-06-15T08:20:53.956" v="2460" actId="1076"/>
          <ac:spMkLst>
            <pc:docMk/>
            <pc:sldMk cId="792224026" sldId="2147479538"/>
            <ac:spMk id="5" creationId="{2548D87C-1CE1-0A53-496E-A90245932446}"/>
          </ac:spMkLst>
        </pc:spChg>
        <pc:spChg chg="add mod">
          <ac:chgData name="Li, Qianqian" userId="214d43b6-a357-4b1a-9fec-f6ac9b18ae26" providerId="ADAL" clId="{8538363E-F8AC-4F69-825C-40110EC93727}" dt="2023-06-15T08:20:53.956" v="2460" actId="1076"/>
          <ac:spMkLst>
            <pc:docMk/>
            <pc:sldMk cId="792224026" sldId="2147479538"/>
            <ac:spMk id="9" creationId="{7098071E-1B88-1043-4593-41D5265655BF}"/>
          </ac:spMkLst>
        </pc:spChg>
        <pc:spChg chg="add mod">
          <ac:chgData name="Li, Qianqian" userId="214d43b6-a357-4b1a-9fec-f6ac9b18ae26" providerId="ADAL" clId="{8538363E-F8AC-4F69-825C-40110EC93727}" dt="2023-06-15T08:20:53.956" v="2460" actId="1076"/>
          <ac:spMkLst>
            <pc:docMk/>
            <pc:sldMk cId="792224026" sldId="2147479538"/>
            <ac:spMk id="10" creationId="{5EF03450-208F-69EA-42B5-9990CE7A097A}"/>
          </ac:spMkLst>
        </pc:spChg>
        <pc:spChg chg="add mod">
          <ac:chgData name="Li, Qianqian" userId="214d43b6-a357-4b1a-9fec-f6ac9b18ae26" providerId="ADAL" clId="{8538363E-F8AC-4F69-825C-40110EC93727}" dt="2023-06-15T08:20:53.956" v="2460" actId="1076"/>
          <ac:spMkLst>
            <pc:docMk/>
            <pc:sldMk cId="792224026" sldId="2147479538"/>
            <ac:spMk id="11" creationId="{46BD9743-9BDC-F173-C97C-B3693F90F66D}"/>
          </ac:spMkLst>
        </pc:spChg>
        <pc:spChg chg="add mod">
          <ac:chgData name="Li, Qianqian" userId="214d43b6-a357-4b1a-9fec-f6ac9b18ae26" providerId="ADAL" clId="{8538363E-F8AC-4F69-825C-40110EC93727}" dt="2023-06-15T08:21:30.508" v="2466" actId="1076"/>
          <ac:spMkLst>
            <pc:docMk/>
            <pc:sldMk cId="792224026" sldId="2147479538"/>
            <ac:spMk id="12" creationId="{F81B3C06-DFE7-87E9-E9BD-C27375F93CE9}"/>
          </ac:spMkLst>
        </pc:spChg>
        <pc:spChg chg="add del mod">
          <ac:chgData name="Li, Qianqian" userId="214d43b6-a357-4b1a-9fec-f6ac9b18ae26" providerId="ADAL" clId="{8538363E-F8AC-4F69-825C-40110EC93727}" dt="2023-06-15T07:49:35.562" v="1570" actId="478"/>
          <ac:spMkLst>
            <pc:docMk/>
            <pc:sldMk cId="792224026" sldId="2147479538"/>
            <ac:spMk id="14" creationId="{AAD8250D-0E47-E4BB-774B-9E4C9267A4BD}"/>
          </ac:spMkLst>
        </pc:spChg>
        <pc:spChg chg="add mod">
          <ac:chgData name="Li, Qianqian" userId="214d43b6-a357-4b1a-9fec-f6ac9b18ae26" providerId="ADAL" clId="{8538363E-F8AC-4F69-825C-40110EC93727}" dt="2023-06-15T08:21:30.508" v="2466" actId="1076"/>
          <ac:spMkLst>
            <pc:docMk/>
            <pc:sldMk cId="792224026" sldId="2147479538"/>
            <ac:spMk id="15" creationId="{C746BD39-6613-4429-BD52-9696E49D1255}"/>
          </ac:spMkLst>
        </pc:spChg>
        <pc:spChg chg="add mod">
          <ac:chgData name="Li, Qianqian" userId="214d43b6-a357-4b1a-9fec-f6ac9b18ae26" providerId="ADAL" clId="{8538363E-F8AC-4F69-825C-40110EC93727}" dt="2023-06-15T08:21:30.508" v="2466" actId="1076"/>
          <ac:spMkLst>
            <pc:docMk/>
            <pc:sldMk cId="792224026" sldId="2147479538"/>
            <ac:spMk id="16" creationId="{09858C5B-E1CF-56C1-10DF-FEA0534F615B}"/>
          </ac:spMkLst>
        </pc:spChg>
        <pc:spChg chg="add mod">
          <ac:chgData name="Li, Qianqian" userId="214d43b6-a357-4b1a-9fec-f6ac9b18ae26" providerId="ADAL" clId="{8538363E-F8AC-4F69-825C-40110EC93727}" dt="2023-06-15T08:20:53.956" v="2460" actId="1076"/>
          <ac:spMkLst>
            <pc:docMk/>
            <pc:sldMk cId="792224026" sldId="2147479538"/>
            <ac:spMk id="35" creationId="{4DB513C8-2CE6-0CF0-CBFE-E4CA939DF3C2}"/>
          </ac:spMkLst>
        </pc:spChg>
        <pc:spChg chg="add mod">
          <ac:chgData name="Li, Qianqian" userId="214d43b6-a357-4b1a-9fec-f6ac9b18ae26" providerId="ADAL" clId="{8538363E-F8AC-4F69-825C-40110EC93727}" dt="2023-06-15T08:21:30.508" v="2466" actId="1076"/>
          <ac:spMkLst>
            <pc:docMk/>
            <pc:sldMk cId="792224026" sldId="2147479538"/>
            <ac:spMk id="36" creationId="{B52BB757-96C3-56C5-4C05-8B6AD8124158}"/>
          </ac:spMkLst>
        </pc:spChg>
        <pc:spChg chg="add mod">
          <ac:chgData name="Li, Qianqian" userId="214d43b6-a357-4b1a-9fec-f6ac9b18ae26" providerId="ADAL" clId="{8538363E-F8AC-4F69-825C-40110EC93727}" dt="2023-06-15T08:20:53.956" v="2460" actId="1076"/>
          <ac:spMkLst>
            <pc:docMk/>
            <pc:sldMk cId="792224026" sldId="2147479538"/>
            <ac:spMk id="37" creationId="{085B04CC-7449-DADB-0ED9-2B58FE31660F}"/>
          </ac:spMkLst>
        </pc:spChg>
        <pc:spChg chg="add mod">
          <ac:chgData name="Li, Qianqian" userId="214d43b6-a357-4b1a-9fec-f6ac9b18ae26" providerId="ADAL" clId="{8538363E-F8AC-4F69-825C-40110EC93727}" dt="2023-06-15T08:21:30.508" v="2466" actId="1076"/>
          <ac:spMkLst>
            <pc:docMk/>
            <pc:sldMk cId="792224026" sldId="2147479538"/>
            <ac:spMk id="38" creationId="{9DBF5B15-E4BB-BAE6-4DB5-EA00B9A84F49}"/>
          </ac:spMkLst>
        </pc:spChg>
        <pc:graphicFrameChg chg="add mod modGraphic">
          <ac:chgData name="Li, Qianqian" userId="214d43b6-a357-4b1a-9fec-f6ac9b18ae26" providerId="ADAL" clId="{8538363E-F8AC-4F69-825C-40110EC93727}" dt="2023-06-15T08:20:53.956" v="2460" actId="1076"/>
          <ac:graphicFrameMkLst>
            <pc:docMk/>
            <pc:sldMk cId="792224026" sldId="2147479538"/>
            <ac:graphicFrameMk id="6" creationId="{77E234FD-4B8C-2B23-BBD2-B5CDEDE710E8}"/>
          </ac:graphicFrameMkLst>
        </pc:graphicFrameChg>
        <pc:graphicFrameChg chg="del">
          <ac:chgData name="Li, Qianqian" userId="214d43b6-a357-4b1a-9fec-f6ac9b18ae26" providerId="ADAL" clId="{8538363E-F8AC-4F69-825C-40110EC93727}" dt="2023-06-15T06:41:40.178" v="1229" actId="478"/>
          <ac:graphicFrameMkLst>
            <pc:docMk/>
            <pc:sldMk cId="792224026" sldId="2147479538"/>
            <ac:graphicFrameMk id="7" creationId="{26CD0A54-3D0E-CA63-1ACD-20AFE65CD7E5}"/>
          </ac:graphicFrameMkLst>
        </pc:graphicFrameChg>
        <pc:graphicFrameChg chg="del mod modGraphic">
          <ac:chgData name="Li, Qianqian" userId="214d43b6-a357-4b1a-9fec-f6ac9b18ae26" providerId="ADAL" clId="{8538363E-F8AC-4F69-825C-40110EC93727}" dt="2023-06-15T07:15:40.009" v="1251" actId="478"/>
          <ac:graphicFrameMkLst>
            <pc:docMk/>
            <pc:sldMk cId="792224026" sldId="2147479538"/>
            <ac:graphicFrameMk id="8" creationId="{2A73CA70-B17A-44D9-5C4B-C427C2677067}"/>
          </ac:graphicFrameMkLst>
        </pc:graphicFrameChg>
        <pc:graphicFrameChg chg="add mod modGraphic">
          <ac:chgData name="Li, Qianqian" userId="214d43b6-a357-4b1a-9fec-f6ac9b18ae26" providerId="ADAL" clId="{8538363E-F8AC-4F69-825C-40110EC93727}" dt="2023-06-15T08:21:30.508" v="2466" actId="1076"/>
          <ac:graphicFrameMkLst>
            <pc:docMk/>
            <pc:sldMk cId="792224026" sldId="2147479538"/>
            <ac:graphicFrameMk id="13" creationId="{DF36E614-B2D3-375F-F925-91838D1F2289}"/>
          </ac:graphicFrameMkLst>
        </pc:graphicFrameChg>
        <pc:cxnChg chg="add mod">
          <ac:chgData name="Li, Qianqian" userId="214d43b6-a357-4b1a-9fec-f6ac9b18ae26" providerId="ADAL" clId="{8538363E-F8AC-4F69-825C-40110EC93727}" dt="2023-06-15T08:20:53.956" v="2460" actId="1076"/>
          <ac:cxnSpMkLst>
            <pc:docMk/>
            <pc:sldMk cId="792224026" sldId="2147479538"/>
            <ac:cxnSpMk id="18" creationId="{5A7D3A73-B2B2-5343-0BCD-31788AF564EE}"/>
          </ac:cxnSpMkLst>
        </pc:cxnChg>
        <pc:cxnChg chg="add mod">
          <ac:chgData name="Li, Qianqian" userId="214d43b6-a357-4b1a-9fec-f6ac9b18ae26" providerId="ADAL" clId="{8538363E-F8AC-4F69-825C-40110EC93727}" dt="2023-06-15T08:20:53.956" v="2460" actId="1076"/>
          <ac:cxnSpMkLst>
            <pc:docMk/>
            <pc:sldMk cId="792224026" sldId="2147479538"/>
            <ac:cxnSpMk id="22" creationId="{1C64CA67-0625-13F2-4DB2-9F551073FAD4}"/>
          </ac:cxnSpMkLst>
        </pc:cxnChg>
        <pc:cxnChg chg="add mod">
          <ac:chgData name="Li, Qianqian" userId="214d43b6-a357-4b1a-9fec-f6ac9b18ae26" providerId="ADAL" clId="{8538363E-F8AC-4F69-825C-40110EC93727}" dt="2023-06-15T08:20:53.956" v="2460" actId="1076"/>
          <ac:cxnSpMkLst>
            <pc:docMk/>
            <pc:sldMk cId="792224026" sldId="2147479538"/>
            <ac:cxnSpMk id="24" creationId="{9A980CC7-F270-5678-4AE8-34812ADF0E5F}"/>
          </ac:cxnSpMkLst>
        </pc:cxnChg>
        <pc:cxnChg chg="add mod">
          <ac:chgData name="Li, Qianqian" userId="214d43b6-a357-4b1a-9fec-f6ac9b18ae26" providerId="ADAL" clId="{8538363E-F8AC-4F69-825C-40110EC93727}" dt="2023-06-15T08:20:53.956" v="2460" actId="1076"/>
          <ac:cxnSpMkLst>
            <pc:docMk/>
            <pc:sldMk cId="792224026" sldId="2147479538"/>
            <ac:cxnSpMk id="26" creationId="{0CD129A5-1D71-C28D-BED5-89E627304762}"/>
          </ac:cxnSpMkLst>
        </pc:cxnChg>
        <pc:cxnChg chg="add mod">
          <ac:chgData name="Li, Qianqian" userId="214d43b6-a357-4b1a-9fec-f6ac9b18ae26" providerId="ADAL" clId="{8538363E-F8AC-4F69-825C-40110EC93727}" dt="2023-06-15T08:21:30.508" v="2466" actId="1076"/>
          <ac:cxnSpMkLst>
            <pc:docMk/>
            <pc:sldMk cId="792224026" sldId="2147479538"/>
            <ac:cxnSpMk id="29" creationId="{7FEF7674-F07F-B3BD-0A46-1A3A414870CB}"/>
          </ac:cxnSpMkLst>
        </pc:cxnChg>
        <pc:cxnChg chg="add mod">
          <ac:chgData name="Li, Qianqian" userId="214d43b6-a357-4b1a-9fec-f6ac9b18ae26" providerId="ADAL" clId="{8538363E-F8AC-4F69-825C-40110EC93727}" dt="2023-06-15T08:21:30.508" v="2466" actId="1076"/>
          <ac:cxnSpMkLst>
            <pc:docMk/>
            <pc:sldMk cId="792224026" sldId="2147479538"/>
            <ac:cxnSpMk id="31" creationId="{A56A5682-4AAB-F95E-A04D-61ABCD8BC3ED}"/>
          </ac:cxnSpMkLst>
        </pc:cxnChg>
        <pc:cxnChg chg="add mod">
          <ac:chgData name="Li, Qianqian" userId="214d43b6-a357-4b1a-9fec-f6ac9b18ae26" providerId="ADAL" clId="{8538363E-F8AC-4F69-825C-40110EC93727}" dt="2023-06-15T08:21:30.508" v="2466" actId="1076"/>
          <ac:cxnSpMkLst>
            <pc:docMk/>
            <pc:sldMk cId="792224026" sldId="2147479538"/>
            <ac:cxnSpMk id="33" creationId="{84F10E94-9758-3C62-281D-4EC44D73732A}"/>
          </ac:cxnSpMkLst>
        </pc:cxnChg>
      </pc:sldChg>
    </pc:docChg>
  </pc:docChgLst>
  <pc:docChgLst>
    <pc:chgData name="Ma, Mandy Hongyang" userId="c8c44b64-cf2b-42a5-ad81-5888bcc9e90b" providerId="ADAL" clId="{E083FD6F-CD1C-48AB-9C13-2FE85C0A9D47}"/>
    <pc:docChg chg="modSld">
      <pc:chgData name="Ma, Mandy Hongyang" userId="c8c44b64-cf2b-42a5-ad81-5888bcc9e90b" providerId="ADAL" clId="{E083FD6F-CD1C-48AB-9C13-2FE85C0A9D47}" dt="2023-06-14T03:42:01.677" v="391" actId="20577"/>
      <pc:docMkLst>
        <pc:docMk/>
      </pc:docMkLst>
      <pc:sldChg chg="addSp modSp mod">
        <pc:chgData name="Ma, Mandy Hongyang" userId="c8c44b64-cf2b-42a5-ad81-5888bcc9e90b" providerId="ADAL" clId="{E083FD6F-CD1C-48AB-9C13-2FE85C0A9D47}" dt="2023-06-14T03:42:01.677" v="391" actId="20577"/>
        <pc:sldMkLst>
          <pc:docMk/>
          <pc:sldMk cId="3796522824" sldId="2147377242"/>
        </pc:sldMkLst>
        <pc:spChg chg="add mod">
          <ac:chgData name="Ma, Mandy Hongyang" userId="c8c44b64-cf2b-42a5-ad81-5888bcc9e90b" providerId="ADAL" clId="{E083FD6F-CD1C-48AB-9C13-2FE85C0A9D47}" dt="2023-06-14T03:42:01.677" v="391" actId="20577"/>
          <ac:spMkLst>
            <pc:docMk/>
            <pc:sldMk cId="3796522824" sldId="2147377242"/>
            <ac:spMk id="2" creationId="{0458F68E-60DF-E46E-0F12-2C5EF364FC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82623-73B9-4CAF-892A-6F192451ED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50EF143-8BAC-41FE-A8F8-3E1EA04B5058}">
      <dgm:prSet custT="1"/>
      <dgm:spPr>
        <a:solidFill>
          <a:srgbClr val="3B424B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推广项目管理</a:t>
          </a:r>
          <a:endParaRPr lang="de-DE" sz="12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32209A89-E62D-4884-B097-27E7E3BAD292}" type="parTrans" cxnId="{0A455F51-3AE1-4492-ADE2-865D899E3DD3}">
      <dgm:prSet/>
      <dgm:spPr/>
      <dgm:t>
        <a:bodyPr/>
        <a:lstStyle/>
        <a:p>
          <a:endParaRPr lang="de-DE" sz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EE788E-AE6C-4C9D-AE91-990915A71444}" type="sibTrans" cxnId="{0A455F51-3AE1-4492-ADE2-865D899E3DD3}">
      <dgm:prSet custT="1"/>
      <dgm:spPr>
        <a:solidFill>
          <a:srgbClr val="D9D9D9"/>
        </a:solidFill>
      </dgm:spPr>
      <dgm:t>
        <a:bodyPr/>
        <a:lstStyle/>
        <a:p>
          <a:endParaRPr lang="de-DE" sz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D9DB5-F982-44E7-858C-94D01ADADE2C}">
      <dgm:prSet custT="1"/>
      <dgm:spPr>
        <a:solidFill>
          <a:srgbClr val="3B424B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费用计提</a:t>
          </a:r>
          <a:r>
            <a: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/</a:t>
          </a:r>
          <a:r>
            <a:rPr lang="zh-CN" altLang="en-US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报销</a:t>
          </a:r>
          <a:endParaRPr lang="de-DE" sz="12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092DEF55-2DE7-4D55-B2BD-A54238320B87}" type="parTrans" cxnId="{C6CB4DB7-358A-40DA-A748-9AD8440A7190}">
      <dgm:prSet/>
      <dgm:spPr/>
      <dgm:t>
        <a:bodyPr/>
        <a:lstStyle/>
        <a:p>
          <a:endParaRPr lang="de-DE" sz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4AF082-4D7E-450B-B172-5D3CBBA4112E}" type="sibTrans" cxnId="{C6CB4DB7-358A-40DA-A748-9AD8440A7190}">
      <dgm:prSet custT="1"/>
      <dgm:spPr>
        <a:solidFill>
          <a:srgbClr val="D9D9D9"/>
        </a:solidFill>
      </dgm:spPr>
      <dgm:t>
        <a:bodyPr/>
        <a:lstStyle/>
        <a:p>
          <a:endParaRPr lang="de-DE" sz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ABEDAE-56E3-4EFA-8313-F77593DF1CC6}">
      <dgm:prSet custT="1"/>
      <dgm:spPr>
        <a:solidFill>
          <a:srgbClr val="3B424B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财务核算</a:t>
          </a:r>
          <a:endParaRPr lang="de-DE" sz="12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B343D870-D702-4485-894D-B82F1176B8FE}" type="parTrans" cxnId="{17DD1BF8-A718-48C0-B36A-9DAAFD81C9DC}">
      <dgm:prSet/>
      <dgm:spPr/>
      <dgm:t>
        <a:bodyPr/>
        <a:lstStyle/>
        <a:p>
          <a:endParaRPr lang="de-DE" sz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3898D3-4753-4FB2-8A4A-75A392812DDD}" type="sibTrans" cxnId="{17DD1BF8-A718-48C0-B36A-9DAAFD81C9DC}">
      <dgm:prSet/>
      <dgm:spPr/>
      <dgm:t>
        <a:bodyPr/>
        <a:lstStyle/>
        <a:p>
          <a:endParaRPr lang="de-DE" sz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0459AB-3D82-4380-A788-320A6BEC10D6}">
      <dgm:prSet custT="1"/>
      <dgm:spPr>
        <a:solidFill>
          <a:srgbClr val="3B424B"/>
        </a:solidFill>
      </dgm:spPr>
      <dgm:t>
        <a:bodyPr/>
        <a:lstStyle/>
        <a:p>
          <a:r>
            <a:rPr lang="zh-CN" altLang="en-US" sz="12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推广费预算预测</a:t>
          </a:r>
          <a:endParaRPr lang="de-DE" sz="12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EECECB96-FBAD-4F3A-89D0-FFAE45451B1E}" type="parTrans" cxnId="{FC75AAB0-9A05-4C1D-BE3B-B47EBB14D68A}">
      <dgm:prSet/>
      <dgm:spPr/>
      <dgm:t>
        <a:bodyPr/>
        <a:lstStyle/>
        <a:p>
          <a:endParaRPr lang="zh-CN" altLang="en-US" sz="1200">
            <a:solidFill>
              <a:schemeClr val="bg1"/>
            </a:solidFill>
          </a:endParaRPr>
        </a:p>
      </dgm:t>
    </dgm:pt>
    <dgm:pt modelId="{8AB03AEC-DB00-415A-AA28-37EF60F446EA}" type="sibTrans" cxnId="{FC75AAB0-9A05-4C1D-BE3B-B47EBB14D68A}">
      <dgm:prSet custT="1"/>
      <dgm:spPr>
        <a:solidFill>
          <a:srgbClr val="D9D9D9"/>
        </a:solidFill>
      </dgm:spPr>
      <dgm:t>
        <a:bodyPr/>
        <a:lstStyle/>
        <a:p>
          <a:endParaRPr lang="zh-CN" altLang="en-US" sz="1200">
            <a:solidFill>
              <a:schemeClr val="bg1"/>
            </a:solidFill>
          </a:endParaRPr>
        </a:p>
      </dgm:t>
    </dgm:pt>
    <dgm:pt modelId="{8B1BEC02-24AB-4B1D-8EA8-C55B2E3F73D4}" type="pres">
      <dgm:prSet presAssocID="{D4682623-73B9-4CAF-892A-6F192451EDC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F01360-8E22-4B40-AF09-33CFB50792A5}" type="pres">
      <dgm:prSet presAssocID="{010459AB-3D82-4380-A788-320A6BEC10D6}" presName="node" presStyleLbl="node1" presStyleIdx="0" presStyleCnt="4" custScaleX="1144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842F5E-42AA-4F7D-BFAE-9D40C6645759}" type="pres">
      <dgm:prSet presAssocID="{8AB03AEC-DB00-415A-AA28-37EF60F446E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3E1AD8A-9A86-46E4-A553-6DE281E288B9}" type="pres">
      <dgm:prSet presAssocID="{8AB03AEC-DB00-415A-AA28-37EF60F446E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6DB78DDB-7664-4AFD-8E01-012D45BD9E50}" type="pres">
      <dgm:prSet presAssocID="{B50EF143-8BAC-41FE-A8F8-3E1EA04B5058}" presName="node" presStyleLbl="node1" presStyleIdx="1" presStyleCnt="4" custScaleX="1053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14FF3E-3BC6-419D-AEF1-B49D1603B576}" type="pres">
      <dgm:prSet presAssocID="{1AEE788E-AE6C-4C9D-AE91-990915A7144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FB15000-A5BB-4BAA-98E0-B91F58A12125}" type="pres">
      <dgm:prSet presAssocID="{1AEE788E-AE6C-4C9D-AE91-990915A7144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DA339250-9854-4C7F-8EB7-CB33AE165534}" type="pres">
      <dgm:prSet presAssocID="{C8FD9DB5-F982-44E7-858C-94D01ADADE2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44080-8931-4D4D-A2CF-E992BFAB8018}" type="pres">
      <dgm:prSet presAssocID="{3B4AF082-4D7E-450B-B172-5D3CBBA4112E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8037AACE-7DFF-44AC-8D37-1E086956764F}" type="pres">
      <dgm:prSet presAssocID="{3B4AF082-4D7E-450B-B172-5D3CBBA4112E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5BB98AE5-E19C-4DFD-A20D-44F28FE29755}" type="pres">
      <dgm:prSet presAssocID="{FEABEDAE-56E3-4EFA-8313-F77593DF1CC6}" presName="node" presStyleLbl="node1" presStyleIdx="3" presStyleCnt="4" custScaleX="129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FC5117-1974-462F-B5D1-E0471AAE2D62}" type="presOf" srcId="{1AEE788E-AE6C-4C9D-AE91-990915A71444}" destId="{9E14FF3E-3BC6-419D-AEF1-B49D1603B576}" srcOrd="0" destOrd="0" presId="urn:microsoft.com/office/officeart/2005/8/layout/process1"/>
    <dgm:cxn modelId="{1C140894-5182-44EA-B964-30726FA672D0}" type="presOf" srcId="{010459AB-3D82-4380-A788-320A6BEC10D6}" destId="{9DF01360-8E22-4B40-AF09-33CFB50792A5}" srcOrd="0" destOrd="0" presId="urn:microsoft.com/office/officeart/2005/8/layout/process1"/>
    <dgm:cxn modelId="{709C0FE1-DB6C-47AA-86F4-9B777225FA34}" type="presOf" srcId="{C8FD9DB5-F982-44E7-858C-94D01ADADE2C}" destId="{DA339250-9854-4C7F-8EB7-CB33AE165534}" srcOrd="0" destOrd="0" presId="urn:microsoft.com/office/officeart/2005/8/layout/process1"/>
    <dgm:cxn modelId="{1E3852AE-BE4A-4077-BBA1-5553B5881A12}" type="presOf" srcId="{B50EF143-8BAC-41FE-A8F8-3E1EA04B5058}" destId="{6DB78DDB-7664-4AFD-8E01-012D45BD9E50}" srcOrd="0" destOrd="0" presId="urn:microsoft.com/office/officeart/2005/8/layout/process1"/>
    <dgm:cxn modelId="{A6632658-DE7E-4876-AE12-9B34A21D6CA2}" type="presOf" srcId="{3B4AF082-4D7E-450B-B172-5D3CBBA4112E}" destId="{8037AACE-7DFF-44AC-8D37-1E086956764F}" srcOrd="1" destOrd="0" presId="urn:microsoft.com/office/officeart/2005/8/layout/process1"/>
    <dgm:cxn modelId="{634F37BA-AA5B-4857-BFE4-2810BF45A837}" type="presOf" srcId="{3B4AF082-4D7E-450B-B172-5D3CBBA4112E}" destId="{10A44080-8931-4D4D-A2CF-E992BFAB8018}" srcOrd="0" destOrd="0" presId="urn:microsoft.com/office/officeart/2005/8/layout/process1"/>
    <dgm:cxn modelId="{FC75AAB0-9A05-4C1D-BE3B-B47EBB14D68A}" srcId="{D4682623-73B9-4CAF-892A-6F192451EDCE}" destId="{010459AB-3D82-4380-A788-320A6BEC10D6}" srcOrd="0" destOrd="0" parTransId="{EECECB96-FBAD-4F3A-89D0-FFAE45451B1E}" sibTransId="{8AB03AEC-DB00-415A-AA28-37EF60F446EA}"/>
    <dgm:cxn modelId="{DE43C58A-0FD8-4F82-A757-D2DC4872A204}" type="presOf" srcId="{8AB03AEC-DB00-415A-AA28-37EF60F446EA}" destId="{0C842F5E-42AA-4F7D-BFAE-9D40C6645759}" srcOrd="0" destOrd="0" presId="urn:microsoft.com/office/officeart/2005/8/layout/process1"/>
    <dgm:cxn modelId="{0A455F51-3AE1-4492-ADE2-865D899E3DD3}" srcId="{D4682623-73B9-4CAF-892A-6F192451EDCE}" destId="{B50EF143-8BAC-41FE-A8F8-3E1EA04B5058}" srcOrd="1" destOrd="0" parTransId="{32209A89-E62D-4884-B097-27E7E3BAD292}" sibTransId="{1AEE788E-AE6C-4C9D-AE91-990915A71444}"/>
    <dgm:cxn modelId="{3D96737D-4534-4867-9D3F-1234F1C76E28}" type="presOf" srcId="{1AEE788E-AE6C-4C9D-AE91-990915A71444}" destId="{EFB15000-A5BB-4BAA-98E0-B91F58A12125}" srcOrd="1" destOrd="0" presId="urn:microsoft.com/office/officeart/2005/8/layout/process1"/>
    <dgm:cxn modelId="{4DBB9D9A-1C4C-4DD3-8B40-3F59B36433CF}" type="presOf" srcId="{8AB03AEC-DB00-415A-AA28-37EF60F446EA}" destId="{73E1AD8A-9A86-46E4-A553-6DE281E288B9}" srcOrd="1" destOrd="0" presId="urn:microsoft.com/office/officeart/2005/8/layout/process1"/>
    <dgm:cxn modelId="{17DD1BF8-A718-48C0-B36A-9DAAFD81C9DC}" srcId="{D4682623-73B9-4CAF-892A-6F192451EDCE}" destId="{FEABEDAE-56E3-4EFA-8313-F77593DF1CC6}" srcOrd="3" destOrd="0" parTransId="{B343D870-D702-4485-894D-B82F1176B8FE}" sibTransId="{093898D3-4753-4FB2-8A4A-75A392812DDD}"/>
    <dgm:cxn modelId="{90003907-4369-4D5F-92DF-25E3990D2FDC}" type="presOf" srcId="{D4682623-73B9-4CAF-892A-6F192451EDCE}" destId="{8B1BEC02-24AB-4B1D-8EA8-C55B2E3F73D4}" srcOrd="0" destOrd="0" presId="urn:microsoft.com/office/officeart/2005/8/layout/process1"/>
    <dgm:cxn modelId="{C6CB4DB7-358A-40DA-A748-9AD8440A7190}" srcId="{D4682623-73B9-4CAF-892A-6F192451EDCE}" destId="{C8FD9DB5-F982-44E7-858C-94D01ADADE2C}" srcOrd="2" destOrd="0" parTransId="{092DEF55-2DE7-4D55-B2BD-A54238320B87}" sibTransId="{3B4AF082-4D7E-450B-B172-5D3CBBA4112E}"/>
    <dgm:cxn modelId="{70189D80-9C7A-4CDF-99AB-5CD06AAFF478}" type="presOf" srcId="{FEABEDAE-56E3-4EFA-8313-F77593DF1CC6}" destId="{5BB98AE5-E19C-4DFD-A20D-44F28FE29755}" srcOrd="0" destOrd="0" presId="urn:microsoft.com/office/officeart/2005/8/layout/process1"/>
    <dgm:cxn modelId="{E6256204-0E83-4B1B-AF88-01222910D2C2}" type="presParOf" srcId="{8B1BEC02-24AB-4B1D-8EA8-C55B2E3F73D4}" destId="{9DF01360-8E22-4B40-AF09-33CFB50792A5}" srcOrd="0" destOrd="0" presId="urn:microsoft.com/office/officeart/2005/8/layout/process1"/>
    <dgm:cxn modelId="{BE268662-C315-42D5-9C38-F719DDB2AC8A}" type="presParOf" srcId="{8B1BEC02-24AB-4B1D-8EA8-C55B2E3F73D4}" destId="{0C842F5E-42AA-4F7D-BFAE-9D40C6645759}" srcOrd="1" destOrd="0" presId="urn:microsoft.com/office/officeart/2005/8/layout/process1"/>
    <dgm:cxn modelId="{B6166204-A173-4A1F-946B-6C65B6967F73}" type="presParOf" srcId="{0C842F5E-42AA-4F7D-BFAE-9D40C6645759}" destId="{73E1AD8A-9A86-46E4-A553-6DE281E288B9}" srcOrd="0" destOrd="0" presId="urn:microsoft.com/office/officeart/2005/8/layout/process1"/>
    <dgm:cxn modelId="{3F5AEF3A-5DEF-4D16-9D71-48B40983BD7E}" type="presParOf" srcId="{8B1BEC02-24AB-4B1D-8EA8-C55B2E3F73D4}" destId="{6DB78DDB-7664-4AFD-8E01-012D45BD9E50}" srcOrd="2" destOrd="0" presId="urn:microsoft.com/office/officeart/2005/8/layout/process1"/>
    <dgm:cxn modelId="{6FC9BAEC-13A6-490A-B4BF-A8DE05E4C8D2}" type="presParOf" srcId="{8B1BEC02-24AB-4B1D-8EA8-C55B2E3F73D4}" destId="{9E14FF3E-3BC6-419D-AEF1-B49D1603B576}" srcOrd="3" destOrd="0" presId="urn:microsoft.com/office/officeart/2005/8/layout/process1"/>
    <dgm:cxn modelId="{A1EC8A88-5C5A-4B22-9C2D-90258ED73078}" type="presParOf" srcId="{9E14FF3E-3BC6-419D-AEF1-B49D1603B576}" destId="{EFB15000-A5BB-4BAA-98E0-B91F58A12125}" srcOrd="0" destOrd="0" presId="urn:microsoft.com/office/officeart/2005/8/layout/process1"/>
    <dgm:cxn modelId="{E54A7E79-D968-442D-8565-ED2F211BBF0C}" type="presParOf" srcId="{8B1BEC02-24AB-4B1D-8EA8-C55B2E3F73D4}" destId="{DA339250-9854-4C7F-8EB7-CB33AE165534}" srcOrd="4" destOrd="0" presId="urn:microsoft.com/office/officeart/2005/8/layout/process1"/>
    <dgm:cxn modelId="{1D6CDF1B-99D6-40A9-A0A3-4AA83A9DD90D}" type="presParOf" srcId="{8B1BEC02-24AB-4B1D-8EA8-C55B2E3F73D4}" destId="{10A44080-8931-4D4D-A2CF-E992BFAB8018}" srcOrd="5" destOrd="0" presId="urn:microsoft.com/office/officeart/2005/8/layout/process1"/>
    <dgm:cxn modelId="{8CB43019-D326-4D98-87D8-E059BEA3D790}" type="presParOf" srcId="{10A44080-8931-4D4D-A2CF-E992BFAB8018}" destId="{8037AACE-7DFF-44AC-8D37-1E086956764F}" srcOrd="0" destOrd="0" presId="urn:microsoft.com/office/officeart/2005/8/layout/process1"/>
    <dgm:cxn modelId="{B0F2EBDE-4B9E-4CC9-8F95-783D80E73B64}" type="presParOf" srcId="{8B1BEC02-24AB-4B1D-8EA8-C55B2E3F73D4}" destId="{5BB98AE5-E19C-4DFD-A20D-44F28FE29755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01360-8E22-4B40-AF09-33CFB50792A5}">
      <dsp:nvSpPr>
        <dsp:cNvPr id="0" name=""/>
        <dsp:cNvSpPr/>
      </dsp:nvSpPr>
      <dsp:spPr>
        <a:xfrm>
          <a:off x="5102" y="0"/>
          <a:ext cx="1298676" cy="385646"/>
        </a:xfrm>
        <a:prstGeom prst="roundRect">
          <a:avLst>
            <a:gd name="adj" fmla="val 10000"/>
          </a:avLst>
        </a:prstGeom>
        <a:solidFill>
          <a:srgbClr val="3B42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推广费预算预测</a:t>
          </a:r>
          <a:endParaRPr lang="de-DE" sz="1200" kern="12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16397" y="11295"/>
        <a:ext cx="1276086" cy="363056"/>
      </dsp:txXfrm>
    </dsp:sp>
    <dsp:sp modelId="{0C842F5E-42AA-4F7D-BFAE-9D40C6645759}">
      <dsp:nvSpPr>
        <dsp:cNvPr id="0" name=""/>
        <dsp:cNvSpPr/>
      </dsp:nvSpPr>
      <dsp:spPr>
        <a:xfrm>
          <a:off x="1417299" y="52057"/>
          <a:ext cx="240663" cy="281531"/>
        </a:xfrm>
        <a:prstGeom prst="rightArrow">
          <a:avLst>
            <a:gd name="adj1" fmla="val 60000"/>
            <a:gd name="adj2" fmla="val 50000"/>
          </a:avLst>
        </a:prstGeom>
        <a:solidFill>
          <a:srgbClr val="D9D9D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solidFill>
              <a:schemeClr val="bg1"/>
            </a:solidFill>
          </a:endParaRPr>
        </a:p>
      </dsp:txBody>
      <dsp:txXfrm>
        <a:off x="1417299" y="108363"/>
        <a:ext cx="168464" cy="168919"/>
      </dsp:txXfrm>
    </dsp:sp>
    <dsp:sp modelId="{6DB78DDB-7664-4AFD-8E01-012D45BD9E50}">
      <dsp:nvSpPr>
        <dsp:cNvPr id="0" name=""/>
        <dsp:cNvSpPr/>
      </dsp:nvSpPr>
      <dsp:spPr>
        <a:xfrm>
          <a:off x="1757861" y="0"/>
          <a:ext cx="1195769" cy="385646"/>
        </a:xfrm>
        <a:prstGeom prst="roundRect">
          <a:avLst>
            <a:gd name="adj" fmla="val 10000"/>
          </a:avLst>
        </a:prstGeom>
        <a:solidFill>
          <a:srgbClr val="3B42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推广项目管理</a:t>
          </a:r>
          <a:endParaRPr lang="de-DE" sz="1200" kern="12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1769156" y="11295"/>
        <a:ext cx="1173179" cy="363056"/>
      </dsp:txXfrm>
    </dsp:sp>
    <dsp:sp modelId="{9E14FF3E-3BC6-419D-AEF1-B49D1603B576}">
      <dsp:nvSpPr>
        <dsp:cNvPr id="0" name=""/>
        <dsp:cNvSpPr/>
      </dsp:nvSpPr>
      <dsp:spPr>
        <a:xfrm>
          <a:off x="3067152" y="52057"/>
          <a:ext cx="240663" cy="281531"/>
        </a:xfrm>
        <a:prstGeom prst="rightArrow">
          <a:avLst>
            <a:gd name="adj1" fmla="val 60000"/>
            <a:gd name="adj2" fmla="val 50000"/>
          </a:avLst>
        </a:prstGeom>
        <a:solidFill>
          <a:srgbClr val="D9D9D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7152" y="108363"/>
        <a:ext cx="168464" cy="168919"/>
      </dsp:txXfrm>
    </dsp:sp>
    <dsp:sp modelId="{DA339250-9854-4C7F-8EB7-CB33AE165534}">
      <dsp:nvSpPr>
        <dsp:cNvPr id="0" name=""/>
        <dsp:cNvSpPr/>
      </dsp:nvSpPr>
      <dsp:spPr>
        <a:xfrm>
          <a:off x="3407714" y="0"/>
          <a:ext cx="1135206" cy="385646"/>
        </a:xfrm>
        <a:prstGeom prst="roundRect">
          <a:avLst>
            <a:gd name="adj" fmla="val 10000"/>
          </a:avLst>
        </a:prstGeom>
        <a:solidFill>
          <a:srgbClr val="3B42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费用计提</a:t>
          </a:r>
          <a:r>
            <a:rPr lang="en-US" altLang="zh-CN" sz="1200" kern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/</a:t>
          </a:r>
          <a:r>
            <a:rPr lang="zh-CN" altLang="en-US" sz="1200" kern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报销</a:t>
          </a:r>
          <a:endParaRPr lang="de-DE" sz="1200" kern="12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3419009" y="11295"/>
        <a:ext cx="1112616" cy="363056"/>
      </dsp:txXfrm>
    </dsp:sp>
    <dsp:sp modelId="{10A44080-8931-4D4D-A2CF-E992BFAB8018}">
      <dsp:nvSpPr>
        <dsp:cNvPr id="0" name=""/>
        <dsp:cNvSpPr/>
      </dsp:nvSpPr>
      <dsp:spPr>
        <a:xfrm>
          <a:off x="4656441" y="52057"/>
          <a:ext cx="240663" cy="281531"/>
        </a:xfrm>
        <a:prstGeom prst="rightArrow">
          <a:avLst>
            <a:gd name="adj1" fmla="val 60000"/>
            <a:gd name="adj2" fmla="val 50000"/>
          </a:avLst>
        </a:prstGeom>
        <a:solidFill>
          <a:srgbClr val="D9D9D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56441" y="108363"/>
        <a:ext cx="168464" cy="168919"/>
      </dsp:txXfrm>
    </dsp:sp>
    <dsp:sp modelId="{5BB98AE5-E19C-4DFD-A20D-44F28FE29755}">
      <dsp:nvSpPr>
        <dsp:cNvPr id="0" name=""/>
        <dsp:cNvSpPr/>
      </dsp:nvSpPr>
      <dsp:spPr>
        <a:xfrm>
          <a:off x="4997003" y="0"/>
          <a:ext cx="1471261" cy="385646"/>
        </a:xfrm>
        <a:prstGeom prst="roundRect">
          <a:avLst>
            <a:gd name="adj" fmla="val 10000"/>
          </a:avLst>
        </a:prstGeom>
        <a:solidFill>
          <a:srgbClr val="3B42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财务核算</a:t>
          </a:r>
          <a:endParaRPr lang="de-DE" sz="1200" kern="12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5008298" y="11295"/>
        <a:ext cx="1448671" cy="363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5C394-3810-478E-BA80-C59CB69950BD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D1C2-519D-4D8B-A8DF-AA0FFFE46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0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7D1C2-519D-4D8B-A8DF-AA0FFFE46E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43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89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7D1C2-519D-4D8B-A8DF-AA0FFFE46E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64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7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7D1C2-519D-4D8B-A8DF-AA0FFFE46E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72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7D1C2-519D-4D8B-A8DF-AA0FFFE46E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72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2960-28FC-46AF-B9C2-0B8A398301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1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b="7080"/>
          <a:stretch/>
        </p:blipFill>
        <p:spPr>
          <a:xfrm>
            <a:off x="0" y="0"/>
            <a:ext cx="12208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1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</p:spPr>
        <p:txBody>
          <a:bodyPr/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图片 8" descr="图片包含 图形用户界面&#10;&#10;描述已自动生成"/>
          <p:cNvPicPr>
            <a:picLocks noChangeAspect="1"/>
          </p:cNvPicPr>
          <p:nvPr/>
        </p:nvPicPr>
        <p:blipFill rotWithShape="1">
          <a:blip r:embed="rId2"/>
          <a:srcRect r="68049"/>
          <a:stretch>
            <a:fillRect/>
          </a:stretch>
        </p:blipFill>
        <p:spPr>
          <a:xfrm>
            <a:off x="0" y="0"/>
            <a:ext cx="1022559" cy="901700"/>
          </a:xfrm>
          <a:prstGeom prst="rect">
            <a:avLst/>
          </a:prstGeom>
          <a:ln>
            <a:noFill/>
          </a:ln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8AF13F08-64B5-48D4-84B9-B391BA3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100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080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DFFEB068-2BD6-4F52-8E09-F00D9CA60B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8559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56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1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9908D7-C405-487D-9CD7-50777FCD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27" y="2115108"/>
            <a:ext cx="6677280" cy="1427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5709" tIns="42855" rIns="85709" bIns="4285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 fontAlgn="auto">
              <a:lnSpc>
                <a:spcPct val="105000"/>
              </a:lnSpc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TCL</a:t>
            </a:r>
            <a:r>
              <a:rPr lang="zh-CN" altLang="en-US" sz="3600" b="1" kern="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实业计划预算预测</a:t>
            </a:r>
            <a:r>
              <a:rPr lang="en-US" altLang="zh-CN" sz="3600" b="1" kern="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PBF</a:t>
            </a:r>
            <a:r>
              <a:rPr lang="zh-CN" altLang="en-US" sz="3600" b="1" kern="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二期</a:t>
            </a:r>
            <a:r>
              <a:rPr lang="zh-CN" altLang="en-US" sz="2800" b="1" kern="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推广费专项方案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097F60A4-BA2E-4673-8A41-8333E45567C6}"/>
              </a:ext>
            </a:extLst>
          </p:cNvPr>
          <p:cNvSpPr/>
          <p:nvPr/>
        </p:nvSpPr>
        <p:spPr>
          <a:xfrm>
            <a:off x="225827" y="4801900"/>
            <a:ext cx="1967211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495">
              <a:lnSpc>
                <a:spcPct val="130000"/>
              </a:lnSpc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2023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1600" kern="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月</a:t>
            </a:r>
            <a:endParaRPr lang="en-US" altLang="zh-CN" sz="1600" kern="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9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6115DB-4EA2-417B-AC18-36991191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</a:t>
            </a:r>
            <a:r>
              <a:rPr lang="zh-CN" altLang="en-US" dirty="0" smtClean="0"/>
              <a:t>费建议方案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预算编制及下达建议流程及方案</a:t>
            </a:r>
            <a:endParaRPr lang="zh-CN" altLang="en-US" dirty="0"/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0C328612-0EF9-4D58-A8D2-9C0A7FBC1925}"/>
              </a:ext>
            </a:extLst>
          </p:cNvPr>
          <p:cNvSpPr/>
          <p:nvPr/>
        </p:nvSpPr>
        <p:spPr>
          <a:xfrm>
            <a:off x="717024" y="2796788"/>
            <a:ext cx="995747" cy="884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各产业市场部授权人员</a:t>
            </a:r>
          </a:p>
        </p:txBody>
      </p:sp>
      <p:sp>
        <p:nvSpPr>
          <p:cNvPr id="57" name="Rectangle 99">
            <a:extLst>
              <a:ext uri="{FF2B5EF4-FFF2-40B4-BE49-F238E27FC236}">
                <a16:creationId xmlns:a16="http://schemas.microsoft.com/office/drawing/2014/main" id="{B36C9210-9952-48D8-A633-FEE205004839}"/>
              </a:ext>
            </a:extLst>
          </p:cNvPr>
          <p:cNvSpPr/>
          <p:nvPr/>
        </p:nvSpPr>
        <p:spPr>
          <a:xfrm>
            <a:off x="717661" y="5634154"/>
            <a:ext cx="972000" cy="810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各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产业财务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授权人员</a:t>
            </a:r>
          </a:p>
        </p:txBody>
      </p:sp>
      <p:sp>
        <p:nvSpPr>
          <p:cNvPr id="58" name="Rectangle 122">
            <a:extLst>
              <a:ext uri="{FF2B5EF4-FFF2-40B4-BE49-F238E27FC236}">
                <a16:creationId xmlns:a16="http://schemas.microsoft.com/office/drawing/2014/main" id="{BCED1197-F5FA-482E-8E43-42B1C5E89ACA}"/>
              </a:ext>
            </a:extLst>
          </p:cNvPr>
          <p:cNvSpPr/>
          <p:nvPr/>
        </p:nvSpPr>
        <p:spPr>
          <a:xfrm>
            <a:off x="717024" y="3768744"/>
            <a:ext cx="972000" cy="885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各产业财务部授权人员</a:t>
            </a:r>
          </a:p>
        </p:txBody>
      </p:sp>
      <p:sp>
        <p:nvSpPr>
          <p:cNvPr id="72" name="Rectangle 99">
            <a:extLst>
              <a:ext uri="{FF2B5EF4-FFF2-40B4-BE49-F238E27FC236}">
                <a16:creationId xmlns:a16="http://schemas.microsoft.com/office/drawing/2014/main" id="{9A66DEBD-A1E3-E848-9E89-57A45ED48689}"/>
              </a:ext>
            </a:extLst>
          </p:cNvPr>
          <p:cNvSpPr/>
          <p:nvPr/>
        </p:nvSpPr>
        <p:spPr>
          <a:xfrm>
            <a:off x="1873011" y="5663141"/>
            <a:ext cx="4764544" cy="781466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" name="Rectangle 99">
            <a:extLst>
              <a:ext uri="{FF2B5EF4-FFF2-40B4-BE49-F238E27FC236}">
                <a16:creationId xmlns:a16="http://schemas.microsoft.com/office/drawing/2014/main" id="{B378795E-E837-9B41-9BB9-AB8C936AFBAB}"/>
              </a:ext>
            </a:extLst>
          </p:cNvPr>
          <p:cNvSpPr/>
          <p:nvPr/>
        </p:nvSpPr>
        <p:spPr>
          <a:xfrm>
            <a:off x="1896121" y="2796789"/>
            <a:ext cx="4741434" cy="910988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4" name="Flowchart: Terminator 51">
            <a:extLst>
              <a:ext uri="{FF2B5EF4-FFF2-40B4-BE49-F238E27FC236}">
                <a16:creationId xmlns:a16="http://schemas.microsoft.com/office/drawing/2014/main" id="{CBDB91A9-1C27-344F-A4B2-35A8B0F6E77E}"/>
              </a:ext>
            </a:extLst>
          </p:cNvPr>
          <p:cNvSpPr/>
          <p:nvPr/>
        </p:nvSpPr>
        <p:spPr>
          <a:xfrm>
            <a:off x="2817738" y="1374119"/>
            <a:ext cx="1008889" cy="3240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开始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75" name="Flowchart: Terminator 65">
            <a:extLst>
              <a:ext uri="{FF2B5EF4-FFF2-40B4-BE49-F238E27FC236}">
                <a16:creationId xmlns:a16="http://schemas.microsoft.com/office/drawing/2014/main" id="{FF3D13BE-C789-3440-92DF-7BDE8F230886}"/>
              </a:ext>
            </a:extLst>
          </p:cNvPr>
          <p:cNvSpPr/>
          <p:nvPr/>
        </p:nvSpPr>
        <p:spPr>
          <a:xfrm>
            <a:off x="2817738" y="6546182"/>
            <a:ext cx="1008889" cy="28233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结束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grpSp>
        <p:nvGrpSpPr>
          <p:cNvPr id="76" name="Group 2">
            <a:extLst>
              <a:ext uri="{FF2B5EF4-FFF2-40B4-BE49-F238E27FC236}">
                <a16:creationId xmlns:a16="http://schemas.microsoft.com/office/drawing/2014/main" id="{4AEC1FCC-E495-D94D-A24F-FEA945853E0C}"/>
              </a:ext>
            </a:extLst>
          </p:cNvPr>
          <p:cNvGrpSpPr/>
          <p:nvPr/>
        </p:nvGrpSpPr>
        <p:grpSpPr>
          <a:xfrm>
            <a:off x="2708160" y="2929820"/>
            <a:ext cx="1228047" cy="654268"/>
            <a:chOff x="1475127" y="1635899"/>
            <a:chExt cx="1008881" cy="714817"/>
          </a:xfrm>
          <a:solidFill>
            <a:srgbClr val="FFCCCC"/>
          </a:solidFill>
        </p:grpSpPr>
        <p:sp>
          <p:nvSpPr>
            <p:cNvPr id="77" name="Arrow: Pentagon 14">
              <a:extLst>
                <a:ext uri="{FF2B5EF4-FFF2-40B4-BE49-F238E27FC236}">
                  <a16:creationId xmlns:a16="http://schemas.microsoft.com/office/drawing/2014/main" id="{329EFD47-C2F7-8140-9A1C-1B4AB53C8525}"/>
                </a:ext>
              </a:extLst>
            </p:cNvPr>
            <p:cNvSpPr/>
            <p:nvPr/>
          </p:nvSpPr>
          <p:spPr>
            <a:xfrm>
              <a:off x="1475127" y="1635899"/>
              <a:ext cx="1008881" cy="714817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推广费项目主数据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上载</a:t>
              </a:r>
              <a:r>
                <a:rPr kumimoji="0" lang="zh-CN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（</a:t>
              </a:r>
              <a:r>
                <a:rPr kumimoji="0" lang="en-US" altLang="zh-CN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IT</a:t>
              </a:r>
              <a:r>
                <a:rPr kumimoji="0" lang="zh-CN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维护）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8" name="TextBox 65">
              <a:extLst>
                <a:ext uri="{FF2B5EF4-FFF2-40B4-BE49-F238E27FC236}">
                  <a16:creationId xmlns:a16="http://schemas.microsoft.com/office/drawing/2014/main" id="{9950E44C-A4ED-4040-AB6D-75FBBF0DE690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grpFill/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9" name="Rectangle 99">
            <a:extLst>
              <a:ext uri="{FF2B5EF4-FFF2-40B4-BE49-F238E27FC236}">
                <a16:creationId xmlns:a16="http://schemas.microsoft.com/office/drawing/2014/main" id="{02D3DA46-0713-D944-9720-18CDA8D5CB51}"/>
              </a:ext>
            </a:extLst>
          </p:cNvPr>
          <p:cNvSpPr/>
          <p:nvPr/>
        </p:nvSpPr>
        <p:spPr>
          <a:xfrm>
            <a:off x="1873011" y="3772258"/>
            <a:ext cx="4764544" cy="882399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80" name="Group 2">
            <a:extLst>
              <a:ext uri="{FF2B5EF4-FFF2-40B4-BE49-F238E27FC236}">
                <a16:creationId xmlns:a16="http://schemas.microsoft.com/office/drawing/2014/main" id="{361415A6-8123-E443-BAD0-B2179F7BF1C9}"/>
              </a:ext>
            </a:extLst>
          </p:cNvPr>
          <p:cNvGrpSpPr/>
          <p:nvPr/>
        </p:nvGrpSpPr>
        <p:grpSpPr>
          <a:xfrm>
            <a:off x="2708155" y="3955981"/>
            <a:ext cx="1228047" cy="598209"/>
            <a:chOff x="1475127" y="1635899"/>
            <a:chExt cx="1008881" cy="714817"/>
          </a:xfrm>
        </p:grpSpPr>
        <p:sp>
          <p:nvSpPr>
            <p:cNvPr id="81" name="Arrow: Pentagon 14">
              <a:extLst>
                <a:ext uri="{FF2B5EF4-FFF2-40B4-BE49-F238E27FC236}">
                  <a16:creationId xmlns:a16="http://schemas.microsoft.com/office/drawing/2014/main" id="{709392A6-9536-EE40-A0C0-AE8F030F8BEB}"/>
                </a:ext>
              </a:extLst>
            </p:cNvPr>
            <p:cNvSpPr/>
            <p:nvPr/>
          </p:nvSpPr>
          <p:spPr>
            <a:xfrm>
              <a:off x="1475127" y="1635899"/>
              <a:ext cx="1008881" cy="51897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推广费预算审核</a:t>
              </a:r>
            </a:p>
          </p:txBody>
        </p:sp>
        <p:sp>
          <p:nvSpPr>
            <p:cNvPr id="82" name="TextBox 65">
              <a:extLst>
                <a:ext uri="{FF2B5EF4-FFF2-40B4-BE49-F238E27FC236}">
                  <a16:creationId xmlns:a16="http://schemas.microsoft.com/office/drawing/2014/main" id="{2162417E-E229-D14B-8BE5-259C4C27F9C3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83" name="Group 2">
            <a:extLst>
              <a:ext uri="{FF2B5EF4-FFF2-40B4-BE49-F238E27FC236}">
                <a16:creationId xmlns:a16="http://schemas.microsoft.com/office/drawing/2014/main" id="{F5295E17-1943-8B41-A4DB-5A74FDB2B592}"/>
              </a:ext>
            </a:extLst>
          </p:cNvPr>
          <p:cNvGrpSpPr/>
          <p:nvPr/>
        </p:nvGrpSpPr>
        <p:grpSpPr>
          <a:xfrm>
            <a:off x="2704842" y="5810606"/>
            <a:ext cx="1228047" cy="494605"/>
            <a:chOff x="1475127" y="1635899"/>
            <a:chExt cx="1008881" cy="714817"/>
          </a:xfrm>
        </p:grpSpPr>
        <p:sp>
          <p:nvSpPr>
            <p:cNvPr id="85" name="Arrow: Pentagon 14">
              <a:extLst>
                <a:ext uri="{FF2B5EF4-FFF2-40B4-BE49-F238E27FC236}">
                  <a16:creationId xmlns:a16="http://schemas.microsoft.com/office/drawing/2014/main" id="{094DAFA6-9AF4-0B41-908D-5DDD6AAED525}"/>
                </a:ext>
              </a:extLst>
            </p:cNvPr>
            <p:cNvSpPr/>
            <p:nvPr/>
          </p:nvSpPr>
          <p:spPr>
            <a:xfrm>
              <a:off x="1475127" y="1635899"/>
              <a:ext cx="1008881" cy="51897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推广费预算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下达至费控系统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6" name="TextBox 65">
              <a:extLst>
                <a:ext uri="{FF2B5EF4-FFF2-40B4-BE49-F238E27FC236}">
                  <a16:creationId xmlns:a16="http://schemas.microsoft.com/office/drawing/2014/main" id="{6980D25D-BF4F-734F-BA7E-2530A0799987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56517EB6-6949-2349-9336-73F3DA7121BF}"/>
              </a:ext>
            </a:extLst>
          </p:cNvPr>
          <p:cNvCxnSpPr>
            <a:stCxn id="86" idx="2"/>
            <a:endCxn id="75" idx="0"/>
          </p:cNvCxnSpPr>
          <p:nvPr/>
        </p:nvCxnSpPr>
        <p:spPr>
          <a:xfrm rot="16200000" flipH="1">
            <a:off x="3200039" y="6424037"/>
            <a:ext cx="240971" cy="3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2">
            <a:extLst>
              <a:ext uri="{FF2B5EF4-FFF2-40B4-BE49-F238E27FC236}">
                <a16:creationId xmlns:a16="http://schemas.microsoft.com/office/drawing/2014/main" id="{F64D34FF-8A11-7B46-9F6F-10CB541A828D}"/>
              </a:ext>
            </a:extLst>
          </p:cNvPr>
          <p:cNvGrpSpPr/>
          <p:nvPr/>
        </p:nvGrpSpPr>
        <p:grpSpPr>
          <a:xfrm>
            <a:off x="4620650" y="2930136"/>
            <a:ext cx="1228047" cy="654268"/>
            <a:chOff x="1475127" y="1635899"/>
            <a:chExt cx="1008881" cy="714817"/>
          </a:xfrm>
        </p:grpSpPr>
        <p:sp>
          <p:nvSpPr>
            <p:cNvPr id="90" name="Arrow: Pentagon 14">
              <a:extLst>
                <a:ext uri="{FF2B5EF4-FFF2-40B4-BE49-F238E27FC236}">
                  <a16:creationId xmlns:a16="http://schemas.microsoft.com/office/drawing/2014/main" id="{7D654D80-B6F3-4D46-9857-20182F69D569}"/>
                </a:ext>
              </a:extLst>
            </p:cNvPr>
            <p:cNvSpPr/>
            <p:nvPr/>
          </p:nvSpPr>
          <p:spPr>
            <a:xfrm>
              <a:off x="1475127" y="1635899"/>
              <a:ext cx="1008881" cy="71481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推广费预算编制</a:t>
              </a:r>
            </a:p>
          </p:txBody>
        </p:sp>
        <p:sp>
          <p:nvSpPr>
            <p:cNvPr id="91" name="TextBox 65">
              <a:extLst>
                <a:ext uri="{FF2B5EF4-FFF2-40B4-BE49-F238E27FC236}">
                  <a16:creationId xmlns:a16="http://schemas.microsoft.com/office/drawing/2014/main" id="{001B4CC3-B04B-D843-A39C-D3D49F2D5EEE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97" name="肘形连接符 96">
            <a:extLst>
              <a:ext uri="{FF2B5EF4-FFF2-40B4-BE49-F238E27FC236}">
                <a16:creationId xmlns:a16="http://schemas.microsoft.com/office/drawing/2014/main" id="{97C0E200-2434-8C48-A881-949FB1F722BE}"/>
              </a:ext>
            </a:extLst>
          </p:cNvPr>
          <p:cNvCxnSpPr>
            <a:endCxn id="81" idx="0"/>
          </p:cNvCxnSpPr>
          <p:nvPr/>
        </p:nvCxnSpPr>
        <p:spPr>
          <a:xfrm rot="5400000">
            <a:off x="4064743" y="2786049"/>
            <a:ext cx="427369" cy="1912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26">
            <a:extLst>
              <a:ext uri="{FF2B5EF4-FFF2-40B4-BE49-F238E27FC236}">
                <a16:creationId xmlns:a16="http://schemas.microsoft.com/office/drawing/2014/main" id="{FC86FA39-DBB6-9645-A0AA-894E54D4725F}"/>
              </a:ext>
            </a:extLst>
          </p:cNvPr>
          <p:cNvSpPr/>
          <p:nvPr/>
        </p:nvSpPr>
        <p:spPr>
          <a:xfrm>
            <a:off x="1896121" y="798307"/>
            <a:ext cx="4741434" cy="465994"/>
          </a:xfrm>
          <a:prstGeom prst="rect">
            <a:avLst/>
          </a:prstGeom>
          <a:solidFill>
            <a:srgbClr val="E6001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1400" b="1" dirty="0">
                <a:solidFill>
                  <a:prstClr val="white"/>
                </a:solidFill>
                <a:latin typeface="Microsoft YaHei"/>
                <a:ea typeface="Microsoft YaHei"/>
              </a:rPr>
              <a:t> CBG &amp; BU &amp; </a:t>
            </a:r>
            <a:r>
              <a:rPr lang="zh-CN" altLang="en-US" sz="1400" b="1" dirty="0">
                <a:solidFill>
                  <a:prstClr val="white"/>
                </a:solidFill>
                <a:latin typeface="Microsoft YaHei"/>
                <a:ea typeface="Microsoft YaHei"/>
              </a:rPr>
              <a:t>全球市场中心 </a:t>
            </a:r>
            <a:r>
              <a:rPr lang="en-US" altLang="zh-CN" sz="1400" b="1" dirty="0">
                <a:solidFill>
                  <a:prstClr val="white"/>
                </a:solidFill>
                <a:latin typeface="Microsoft YaHei"/>
                <a:ea typeface="Microsoft YaHei"/>
              </a:rPr>
              <a:t>&amp; </a:t>
            </a:r>
            <a:r>
              <a:rPr lang="zh-CN" altLang="en-US" sz="1400" b="1" dirty="0">
                <a:solidFill>
                  <a:prstClr val="white"/>
                </a:solidFill>
                <a:latin typeface="Microsoft YaHei"/>
                <a:ea typeface="Microsoft YaHei"/>
              </a:rPr>
              <a:t>董事会与财务办公室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OBG</a:t>
            </a:r>
            <a:r>
              <a:rPr lang="zh-CN" altLang="en-US" sz="14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14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&amp;</a:t>
            </a:r>
            <a:r>
              <a:rPr lang="zh-CN" altLang="en-US" sz="14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14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NABG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05" name="TextBox 4">
            <a:extLst>
              <a:ext uri="{FF2B5EF4-FFF2-40B4-BE49-F238E27FC236}">
                <a16:creationId xmlns:a16="http://schemas.microsoft.com/office/drawing/2014/main" id="{CC6AFB39-DE92-7042-AD50-DE7BC828C112}"/>
              </a:ext>
            </a:extLst>
          </p:cNvPr>
          <p:cNvSpPr txBox="1"/>
          <p:nvPr/>
        </p:nvSpPr>
        <p:spPr>
          <a:xfrm>
            <a:off x="3964736" y="2929740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1" name="TextBox 4">
            <a:extLst>
              <a:ext uri="{FF2B5EF4-FFF2-40B4-BE49-F238E27FC236}">
                <a16:creationId xmlns:a16="http://schemas.microsoft.com/office/drawing/2014/main" id="{057C3162-38A2-544C-A101-E552298B9B94}"/>
              </a:ext>
            </a:extLst>
          </p:cNvPr>
          <p:cNvSpPr txBox="1"/>
          <p:nvPr/>
        </p:nvSpPr>
        <p:spPr>
          <a:xfrm>
            <a:off x="3932888" y="5794537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4" name="TextBox 4">
            <a:extLst>
              <a:ext uri="{FF2B5EF4-FFF2-40B4-BE49-F238E27FC236}">
                <a16:creationId xmlns:a16="http://schemas.microsoft.com/office/drawing/2014/main" id="{0AFE1B0F-AECB-114E-A035-1254410910CA}"/>
              </a:ext>
            </a:extLst>
          </p:cNvPr>
          <p:cNvSpPr txBox="1"/>
          <p:nvPr/>
        </p:nvSpPr>
        <p:spPr>
          <a:xfrm>
            <a:off x="5940372" y="2929740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6" name="Rectangle 5">
            <a:extLst>
              <a:ext uri="{FF2B5EF4-FFF2-40B4-BE49-F238E27FC236}">
                <a16:creationId xmlns:a16="http://schemas.microsoft.com/office/drawing/2014/main" id="{0C328612-0EF9-4D58-A8D2-9C0A7FBC1925}"/>
              </a:ext>
            </a:extLst>
          </p:cNvPr>
          <p:cNvSpPr/>
          <p:nvPr/>
        </p:nvSpPr>
        <p:spPr>
          <a:xfrm>
            <a:off x="717024" y="1780481"/>
            <a:ext cx="995747" cy="933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各产业市场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部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财务授权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人员</a:t>
            </a:r>
          </a:p>
        </p:txBody>
      </p:sp>
      <p:sp>
        <p:nvSpPr>
          <p:cNvPr id="119" name="Rectangle 99">
            <a:extLst>
              <a:ext uri="{FF2B5EF4-FFF2-40B4-BE49-F238E27FC236}">
                <a16:creationId xmlns:a16="http://schemas.microsoft.com/office/drawing/2014/main" id="{B378795E-E837-9B41-9BB9-AB8C936AFBAB}"/>
              </a:ext>
            </a:extLst>
          </p:cNvPr>
          <p:cNvSpPr/>
          <p:nvPr/>
        </p:nvSpPr>
        <p:spPr>
          <a:xfrm>
            <a:off x="1896121" y="1788504"/>
            <a:ext cx="4741434" cy="925584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20" name="Group 2">
            <a:extLst>
              <a:ext uri="{FF2B5EF4-FFF2-40B4-BE49-F238E27FC236}">
                <a16:creationId xmlns:a16="http://schemas.microsoft.com/office/drawing/2014/main" id="{4AEC1FCC-E495-D94D-A24F-FEA945853E0C}"/>
              </a:ext>
            </a:extLst>
          </p:cNvPr>
          <p:cNvGrpSpPr/>
          <p:nvPr/>
        </p:nvGrpSpPr>
        <p:grpSpPr>
          <a:xfrm>
            <a:off x="2708160" y="1953269"/>
            <a:ext cx="1228047" cy="656690"/>
            <a:chOff x="1475127" y="1635899"/>
            <a:chExt cx="1008881" cy="714817"/>
          </a:xfrm>
          <a:solidFill>
            <a:srgbClr val="FFCCCC"/>
          </a:solidFill>
        </p:grpSpPr>
        <p:sp>
          <p:nvSpPr>
            <p:cNvPr id="122" name="Arrow: Pentagon 14">
              <a:extLst>
                <a:ext uri="{FF2B5EF4-FFF2-40B4-BE49-F238E27FC236}">
                  <a16:creationId xmlns:a16="http://schemas.microsoft.com/office/drawing/2014/main" id="{329EFD47-C2F7-8140-9A1C-1B4AB53C8525}"/>
                </a:ext>
              </a:extLst>
            </p:cNvPr>
            <p:cNvSpPr/>
            <p:nvPr/>
          </p:nvSpPr>
          <p:spPr>
            <a:xfrm>
              <a:off x="1475127" y="1635899"/>
              <a:ext cx="1008881" cy="714817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推广费项目主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数据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/>
                  <a:ea typeface="微软雅黑"/>
                </a:rPr>
                <a:t>收集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4" name="TextBox 65">
              <a:extLst>
                <a:ext uri="{FF2B5EF4-FFF2-40B4-BE49-F238E27FC236}">
                  <a16:creationId xmlns:a16="http://schemas.microsoft.com/office/drawing/2014/main" id="{9950E44C-A4ED-4040-AB6D-75FBBF0DE690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grpFill/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线下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126" name="肘形连接符 125"/>
          <p:cNvCxnSpPr>
            <a:endCxn id="122" idx="0"/>
          </p:cNvCxnSpPr>
          <p:nvPr/>
        </p:nvCxnSpPr>
        <p:spPr>
          <a:xfrm rot="16200000" flipH="1">
            <a:off x="3161950" y="1793035"/>
            <a:ext cx="320466" cy="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2">
            <a:extLst>
              <a:ext uri="{FF2B5EF4-FFF2-40B4-BE49-F238E27FC236}">
                <a16:creationId xmlns:a16="http://schemas.microsoft.com/office/drawing/2014/main" id="{4AEC1FCC-E495-D94D-A24F-FEA945853E0C}"/>
              </a:ext>
            </a:extLst>
          </p:cNvPr>
          <p:cNvGrpSpPr/>
          <p:nvPr/>
        </p:nvGrpSpPr>
        <p:grpSpPr>
          <a:xfrm>
            <a:off x="4632546" y="1953590"/>
            <a:ext cx="1228047" cy="656690"/>
            <a:chOff x="1475127" y="1635899"/>
            <a:chExt cx="1008881" cy="714817"/>
          </a:xfrm>
          <a:solidFill>
            <a:srgbClr val="FFCCCC"/>
          </a:solidFill>
        </p:grpSpPr>
        <p:sp>
          <p:nvSpPr>
            <p:cNvPr id="128" name="Arrow: Pentagon 14">
              <a:extLst>
                <a:ext uri="{FF2B5EF4-FFF2-40B4-BE49-F238E27FC236}">
                  <a16:creationId xmlns:a16="http://schemas.microsoft.com/office/drawing/2014/main" id="{329EFD47-C2F7-8140-9A1C-1B4AB53C8525}"/>
                </a:ext>
              </a:extLst>
            </p:cNvPr>
            <p:cNvSpPr/>
            <p:nvPr/>
          </p:nvSpPr>
          <p:spPr>
            <a:xfrm>
              <a:off x="1475127" y="1635899"/>
              <a:ext cx="1008881" cy="714817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推广费项目主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数据</a:t>
              </a:r>
              <a:r>
                <a:rPr lang="zh-CN" altLang="en-US" sz="10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审核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29" name="TextBox 65">
              <a:extLst>
                <a:ext uri="{FF2B5EF4-FFF2-40B4-BE49-F238E27FC236}">
                  <a16:creationId xmlns:a16="http://schemas.microsoft.com/office/drawing/2014/main" id="{9950E44C-A4ED-4040-AB6D-75FBBF0DE690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grpFill/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线下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130" name="肘形连接符 129"/>
          <p:cNvCxnSpPr>
            <a:stCxn id="122" idx="3"/>
            <a:endCxn id="128" idx="1"/>
          </p:cNvCxnSpPr>
          <p:nvPr/>
        </p:nvCxnSpPr>
        <p:spPr>
          <a:xfrm>
            <a:off x="3936207" y="2281614"/>
            <a:ext cx="696339" cy="3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129" idx="2"/>
            <a:endCxn id="77" idx="0"/>
          </p:cNvCxnSpPr>
          <p:nvPr/>
        </p:nvCxnSpPr>
        <p:spPr>
          <a:xfrm rot="5400000">
            <a:off x="4124607" y="1807857"/>
            <a:ext cx="319540" cy="19243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510">
            <a:extLst>
              <a:ext uri="{FF2B5EF4-FFF2-40B4-BE49-F238E27FC236}">
                <a16:creationId xmlns:a16="http://schemas.microsoft.com/office/drawing/2014/main" id="{4F95BE77-BFF0-923A-2D5B-D087ACC9877D}"/>
              </a:ext>
            </a:extLst>
          </p:cNvPr>
          <p:cNvSpPr/>
          <p:nvPr/>
        </p:nvSpPr>
        <p:spPr>
          <a:xfrm>
            <a:off x="2543418" y="1843338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</a:p>
        </p:txBody>
      </p:sp>
      <p:sp>
        <p:nvSpPr>
          <p:cNvPr id="133" name="Oval 510">
            <a:extLst>
              <a:ext uri="{FF2B5EF4-FFF2-40B4-BE49-F238E27FC236}">
                <a16:creationId xmlns:a16="http://schemas.microsoft.com/office/drawing/2014/main" id="{4F95BE77-BFF0-923A-2D5B-D087ACC9877D}"/>
              </a:ext>
            </a:extLst>
          </p:cNvPr>
          <p:cNvSpPr/>
          <p:nvPr/>
        </p:nvSpPr>
        <p:spPr>
          <a:xfrm>
            <a:off x="4453326" y="1843338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68971" y="761363"/>
            <a:ext cx="4098350" cy="476399"/>
            <a:chOff x="7579247" y="798307"/>
            <a:chExt cx="2372730" cy="476399"/>
          </a:xfrm>
        </p:grpSpPr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6ED698DB-2623-7228-12FC-EB02CBEF685A}"/>
                </a:ext>
              </a:extLst>
            </p:cNvPr>
            <p:cNvCxnSpPr>
              <a:cxnSpLocks/>
            </p:cNvCxnSpPr>
            <p:nvPr/>
          </p:nvCxnSpPr>
          <p:spPr>
            <a:xfrm>
              <a:off x="7579247" y="1036506"/>
              <a:ext cx="2372730" cy="0"/>
            </a:xfrm>
            <a:prstGeom prst="line">
              <a:avLst/>
            </a:prstGeom>
            <a:ln w="19050">
              <a:solidFill>
                <a:srgbClr val="FF1A1A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FA2CB8C0-FD78-5406-48E0-A1C62066A8C5}"/>
                </a:ext>
              </a:extLst>
            </p:cNvPr>
            <p:cNvSpPr/>
            <p:nvPr/>
          </p:nvSpPr>
          <p:spPr>
            <a:xfrm>
              <a:off x="8264547" y="798307"/>
              <a:ext cx="1002131" cy="476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 smtClean="0">
                  <a:solidFill>
                    <a:srgbClr val="E60012"/>
                  </a:solidFill>
                  <a:latin typeface="Microsoft YaHei"/>
                  <a:ea typeface="Microsoft YaHei"/>
                </a:rPr>
                <a:t>方案说明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sp>
        <p:nvSpPr>
          <p:cNvPr id="137" name="Rectangle 2">
            <a:extLst>
              <a:ext uri="{FF2B5EF4-FFF2-40B4-BE49-F238E27FC236}">
                <a16:creationId xmlns:a16="http://schemas.microsoft.com/office/drawing/2014/main" id="{11D76DB1-701F-4BCD-B3D2-EE76250638C6}"/>
              </a:ext>
            </a:extLst>
          </p:cNvPr>
          <p:cNvSpPr/>
          <p:nvPr/>
        </p:nvSpPr>
        <p:spPr>
          <a:xfrm>
            <a:off x="7368970" y="1310388"/>
            <a:ext cx="4098351" cy="785775"/>
          </a:xfrm>
          <a:prstGeom prst="rect">
            <a:avLst/>
          </a:prstGeom>
          <a:noFill/>
          <a:ln w="3810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1764B1F9-159B-45D3-8B3C-B28C4CF6BA2A}"/>
              </a:ext>
            </a:extLst>
          </p:cNvPr>
          <p:cNvSpPr txBox="1"/>
          <p:nvPr/>
        </p:nvSpPr>
        <p:spPr>
          <a:xfrm>
            <a:off x="7353146" y="1362191"/>
            <a:ext cx="4148398" cy="659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b="1" dirty="0" smtClean="0">
                <a:latin typeface="微软雅黑"/>
                <a:ea typeface="微软雅黑"/>
              </a:rPr>
              <a:t>针对全球市场中心统管的推广费，在实业层面统一</a:t>
            </a:r>
            <a:r>
              <a:rPr lang="en-US" altLang="zh-CN" sz="1400" b="1" dirty="0" smtClean="0">
                <a:latin typeface="微软雅黑"/>
                <a:ea typeface="微软雅黑"/>
              </a:rPr>
              <a:t>BPC</a:t>
            </a:r>
            <a:r>
              <a:rPr lang="zh-CN" altLang="en-US" sz="1400" b="1" dirty="0" smtClean="0">
                <a:latin typeface="微软雅黑"/>
                <a:ea typeface="微软雅黑"/>
              </a:rPr>
              <a:t>系统推广费预算编制及下达流程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45" name="Rectangle 34">
            <a:extLst>
              <a:ext uri="{FF2B5EF4-FFF2-40B4-BE49-F238E27FC236}">
                <a16:creationId xmlns:a16="http://schemas.microsoft.com/office/drawing/2014/main" id="{8A9373D8-57D4-5C42-A59E-E7B6BB80CF2E}"/>
              </a:ext>
            </a:extLst>
          </p:cNvPr>
          <p:cNvSpPr/>
          <p:nvPr/>
        </p:nvSpPr>
        <p:spPr>
          <a:xfrm>
            <a:off x="7353146" y="2168789"/>
            <a:ext cx="4133427" cy="4546643"/>
          </a:xfrm>
          <a:prstGeom prst="rect">
            <a:avLst/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46" name="Oval 510">
            <a:extLst>
              <a:ext uri="{FF2B5EF4-FFF2-40B4-BE49-F238E27FC236}">
                <a16:creationId xmlns:a16="http://schemas.microsoft.com/office/drawing/2014/main" id="{4F95BE77-BFF0-923A-2D5B-D087ACC9877D}"/>
              </a:ext>
            </a:extLst>
          </p:cNvPr>
          <p:cNvSpPr/>
          <p:nvPr/>
        </p:nvSpPr>
        <p:spPr>
          <a:xfrm>
            <a:off x="2542471" y="2795133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white"/>
                </a:solidFill>
                <a:latin typeface="Microsoft YaHei"/>
                <a:ea typeface="Microsoft YaHei"/>
              </a:rPr>
              <a:t>3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465887" y="2291223"/>
            <a:ext cx="3869439" cy="872547"/>
            <a:chOff x="7467255" y="2634650"/>
            <a:chExt cx="3869439" cy="872547"/>
          </a:xfrm>
        </p:grpSpPr>
        <p:sp>
          <p:nvSpPr>
            <p:cNvPr id="148" name="Oval 510">
              <a:extLst>
                <a:ext uri="{FF2B5EF4-FFF2-40B4-BE49-F238E27FC236}">
                  <a16:creationId xmlns:a16="http://schemas.microsoft.com/office/drawing/2014/main" id="{4F95BE77-BFF0-923A-2D5B-D087ACC9877D}"/>
                </a:ext>
              </a:extLst>
            </p:cNvPr>
            <p:cNvSpPr/>
            <p:nvPr/>
          </p:nvSpPr>
          <p:spPr>
            <a:xfrm>
              <a:off x="7467255" y="2695545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1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801644" y="2634650"/>
              <a:ext cx="3535050" cy="872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300" b="1" u="sng" dirty="0" smtClean="0"/>
                <a:t>项目主数据收集</a:t>
              </a:r>
              <a:r>
                <a:rPr lang="zh-CN" altLang="en-US" sz="1300" b="1" dirty="0" smtClean="0"/>
                <a:t>：</a:t>
              </a:r>
              <a:r>
                <a:rPr lang="zh-CN" altLang="en-US" sz="1300" dirty="0" smtClean="0"/>
                <a:t>由各产业市场部统一收集并确认，提交至各</a:t>
              </a:r>
              <a:r>
                <a:rPr lang="en-US" altLang="zh-CN" sz="1300" dirty="0" smtClean="0"/>
                <a:t>BU</a:t>
              </a:r>
              <a:r>
                <a:rPr lang="zh-CN" altLang="en-US" sz="1300" dirty="0" smtClean="0"/>
                <a:t>财务</a:t>
              </a:r>
              <a:r>
                <a:rPr lang="en-US" altLang="zh-CN" sz="1300" dirty="0" smtClean="0"/>
                <a:t>/</a:t>
              </a:r>
              <a:r>
                <a:rPr lang="zh-CN" altLang="en-US" sz="1300" dirty="0" smtClean="0"/>
                <a:t>行管部门审核（</a:t>
              </a:r>
              <a:r>
                <a:rPr lang="zh-CN" altLang="en-US" sz="1300" b="1" dirty="0" smtClean="0"/>
                <a:t>短期建议线下收集</a:t>
              </a:r>
              <a:r>
                <a:rPr lang="zh-CN" altLang="en-US" sz="1300" dirty="0" smtClean="0"/>
                <a:t>）</a:t>
              </a:r>
              <a:endParaRPr lang="zh-CN" altLang="en-US" sz="1300" dirty="0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457395" y="3098378"/>
            <a:ext cx="3869439" cy="612475"/>
            <a:chOff x="7467255" y="2634650"/>
            <a:chExt cx="3869439" cy="612475"/>
          </a:xfrm>
        </p:grpSpPr>
        <p:sp>
          <p:nvSpPr>
            <p:cNvPr id="151" name="Oval 510">
              <a:extLst>
                <a:ext uri="{FF2B5EF4-FFF2-40B4-BE49-F238E27FC236}">
                  <a16:creationId xmlns:a16="http://schemas.microsoft.com/office/drawing/2014/main" id="{4F95BE77-BFF0-923A-2D5B-D087ACC9877D}"/>
                </a:ext>
              </a:extLst>
            </p:cNvPr>
            <p:cNvSpPr/>
            <p:nvPr/>
          </p:nvSpPr>
          <p:spPr>
            <a:xfrm>
              <a:off x="7467255" y="2695545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prstClr val="white"/>
                  </a:solidFill>
                  <a:latin typeface="Microsoft YaHei"/>
                  <a:ea typeface="Microsoft YaHei"/>
                </a:rPr>
                <a:t>2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801644" y="2634650"/>
              <a:ext cx="3535050" cy="612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300" b="1" u="sng" dirty="0" smtClean="0"/>
                <a:t>项目主数据审核</a:t>
              </a:r>
              <a:r>
                <a:rPr lang="zh-CN" altLang="en-US" sz="1300" b="1" dirty="0" smtClean="0"/>
                <a:t>：</a:t>
              </a:r>
              <a:r>
                <a:rPr lang="zh-CN" altLang="en-US" sz="1300" dirty="0" smtClean="0"/>
                <a:t>各</a:t>
              </a:r>
              <a:r>
                <a:rPr lang="zh-CN" altLang="en-US" sz="1300" dirty="0"/>
                <a:t>产业</a:t>
              </a:r>
              <a:r>
                <a:rPr lang="zh-CN" altLang="en-US" sz="1300" dirty="0" smtClean="0"/>
                <a:t>财务</a:t>
              </a:r>
              <a:r>
                <a:rPr lang="en-US" altLang="zh-CN" sz="1300" dirty="0" smtClean="0"/>
                <a:t>/</a:t>
              </a:r>
              <a:r>
                <a:rPr lang="zh-CN" altLang="en-US" sz="1300" dirty="0" smtClean="0"/>
                <a:t>行管部门审核（</a:t>
              </a:r>
              <a:r>
                <a:rPr lang="zh-CN" altLang="en-US" sz="1300" b="1" dirty="0" smtClean="0"/>
                <a:t>短期建议线下审核</a:t>
              </a:r>
              <a:r>
                <a:rPr lang="zh-CN" altLang="en-US" sz="1300" dirty="0" smtClean="0"/>
                <a:t>）</a:t>
              </a:r>
              <a:endParaRPr lang="zh-CN" altLang="en-US" sz="1300" dirty="0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7465887" y="3721143"/>
            <a:ext cx="3869439" cy="1392689"/>
            <a:chOff x="7467255" y="2634650"/>
            <a:chExt cx="3869439" cy="1392689"/>
          </a:xfrm>
        </p:grpSpPr>
        <p:sp>
          <p:nvSpPr>
            <p:cNvPr id="154" name="Oval 510">
              <a:extLst>
                <a:ext uri="{FF2B5EF4-FFF2-40B4-BE49-F238E27FC236}">
                  <a16:creationId xmlns:a16="http://schemas.microsoft.com/office/drawing/2014/main" id="{4F95BE77-BFF0-923A-2D5B-D087ACC9877D}"/>
                </a:ext>
              </a:extLst>
            </p:cNvPr>
            <p:cNvSpPr/>
            <p:nvPr/>
          </p:nvSpPr>
          <p:spPr>
            <a:xfrm>
              <a:off x="7467255" y="2695545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noProof="0" dirty="0">
                  <a:solidFill>
                    <a:prstClr val="white"/>
                  </a:solidFill>
                  <a:latin typeface="Microsoft YaHei"/>
                  <a:ea typeface="Microsoft YaHei"/>
                </a:rPr>
                <a:t>3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7801644" y="2634650"/>
              <a:ext cx="3535050" cy="13926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300" b="1" u="sng" dirty="0" smtClean="0"/>
                <a:t>项目主数据</a:t>
              </a:r>
              <a:r>
                <a:rPr lang="zh-CN" altLang="en-US" sz="1300" b="1" u="sng" dirty="0"/>
                <a:t>上载</a:t>
              </a:r>
              <a:r>
                <a:rPr lang="zh-CN" altLang="en-US" sz="1300" b="1" dirty="0" smtClean="0"/>
                <a:t>：</a:t>
              </a:r>
              <a:r>
                <a:rPr lang="zh-CN" altLang="en-US" sz="1300" dirty="0" smtClean="0"/>
                <a:t>各</a:t>
              </a:r>
              <a:r>
                <a:rPr lang="zh-CN" altLang="en-US" sz="1300" dirty="0"/>
                <a:t>产业</a:t>
              </a:r>
              <a:r>
                <a:rPr lang="zh-CN" altLang="en-US" sz="1300" dirty="0" smtClean="0"/>
                <a:t>财务</a:t>
              </a:r>
              <a:r>
                <a:rPr lang="en-US" altLang="zh-CN" sz="1300" dirty="0" smtClean="0"/>
                <a:t>/</a:t>
              </a:r>
              <a:r>
                <a:rPr lang="zh-CN" altLang="en-US" sz="1300" dirty="0" smtClean="0"/>
                <a:t>行管部门审核（</a:t>
              </a:r>
              <a:r>
                <a:rPr lang="zh-CN" altLang="en-US" sz="1300" b="1" dirty="0" smtClean="0">
                  <a:solidFill>
                    <a:srgbClr val="E60012"/>
                  </a:solidFill>
                </a:rPr>
                <a:t>短期建议由</a:t>
              </a:r>
              <a:r>
                <a:rPr lang="en-US" altLang="zh-CN" sz="1300" b="1" dirty="0" smtClean="0">
                  <a:solidFill>
                    <a:srgbClr val="E60012"/>
                  </a:solidFill>
                </a:rPr>
                <a:t>BPC IT</a:t>
              </a:r>
              <a:r>
                <a:rPr lang="zh-CN" altLang="en-US" sz="1300" b="1" dirty="0" smtClean="0">
                  <a:solidFill>
                    <a:srgbClr val="E60012"/>
                  </a:solidFill>
                </a:rPr>
                <a:t>负责人统一维护至</a:t>
              </a:r>
              <a:r>
                <a:rPr lang="zh-CN" altLang="en-US" sz="1300" b="1" dirty="0" smtClean="0">
                  <a:solidFill>
                    <a:srgbClr val="E60012"/>
                  </a:solidFill>
                </a:rPr>
                <a:t>系统</a:t>
              </a:r>
              <a:r>
                <a:rPr lang="zh-CN" altLang="en-US" sz="1300" dirty="0" smtClean="0"/>
                <a:t>；二期上线后，</a:t>
              </a:r>
              <a:r>
                <a:rPr lang="zh-CN" altLang="en-US" sz="1300" b="1" dirty="0" smtClean="0"/>
                <a:t>可考虑在</a:t>
              </a:r>
              <a:r>
                <a:rPr lang="en-US" altLang="zh-CN" sz="1300" b="1" dirty="0" smtClean="0"/>
                <a:t>BPC</a:t>
              </a:r>
              <a:r>
                <a:rPr lang="zh-CN" altLang="en-US" sz="1300" b="1" dirty="0" smtClean="0"/>
                <a:t>搭建项目主数据上载程序</a:t>
              </a:r>
              <a:r>
                <a:rPr lang="zh-CN" altLang="en-US" sz="1300" dirty="0" smtClean="0"/>
                <a:t>，项目主数据收集、审核、上载流程统一在线上进行</a:t>
              </a:r>
              <a:r>
                <a:rPr lang="zh-CN" altLang="en-US" sz="1300" dirty="0" smtClean="0"/>
                <a:t>）</a:t>
              </a:r>
              <a:endParaRPr lang="zh-CN" altLang="en-US" sz="13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446062" y="5906651"/>
            <a:ext cx="3869439" cy="872547"/>
            <a:chOff x="7467255" y="2634650"/>
            <a:chExt cx="3869439" cy="872547"/>
          </a:xfrm>
        </p:grpSpPr>
        <p:sp>
          <p:nvSpPr>
            <p:cNvPr id="67" name="Oval 510">
              <a:extLst>
                <a:ext uri="{FF2B5EF4-FFF2-40B4-BE49-F238E27FC236}">
                  <a16:creationId xmlns:a16="http://schemas.microsoft.com/office/drawing/2014/main" id="{4F95BE77-BFF0-923A-2D5B-D087ACC9877D}"/>
                </a:ext>
              </a:extLst>
            </p:cNvPr>
            <p:cNvSpPr/>
            <p:nvPr/>
          </p:nvSpPr>
          <p:spPr>
            <a:xfrm>
              <a:off x="7467255" y="2695545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5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801644" y="2634650"/>
              <a:ext cx="3535050" cy="872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300" b="1" u="sng" dirty="0" smtClean="0"/>
                <a:t>推广费预算传输至</a:t>
              </a:r>
              <a:r>
                <a:rPr lang="en-US" altLang="zh-CN" sz="1300" b="1" u="sng" dirty="0" smtClean="0"/>
                <a:t>MPM</a:t>
              </a:r>
              <a:r>
                <a:rPr lang="zh-CN" altLang="en-US" sz="1300" b="1" dirty="0" smtClean="0"/>
                <a:t>：</a:t>
              </a:r>
              <a:r>
                <a:rPr lang="zh-CN" altLang="en-US" sz="1300" dirty="0" smtClean="0"/>
                <a:t>接口自动推送项目编制的推广费预算至</a:t>
              </a:r>
              <a:r>
                <a:rPr lang="en-US" altLang="zh-CN" sz="1300" dirty="0" smtClean="0"/>
                <a:t>MPM</a:t>
              </a:r>
              <a:r>
                <a:rPr lang="zh-CN" altLang="en-US" sz="1300" dirty="0" smtClean="0"/>
                <a:t>系统</a:t>
              </a:r>
              <a:r>
                <a:rPr lang="zh-CN" altLang="en-US" sz="1300" dirty="0" smtClean="0"/>
                <a:t>，</a:t>
              </a:r>
              <a:r>
                <a:rPr lang="en-US" altLang="zh-CN" sz="1300" dirty="0" smtClean="0"/>
                <a:t>MPM</a:t>
              </a:r>
              <a:r>
                <a:rPr lang="zh-CN" altLang="en-US" sz="1300" dirty="0" smtClean="0"/>
                <a:t>系统承接项目预算管控、调整的功能</a:t>
              </a:r>
              <a:endParaRPr lang="zh-CN" altLang="en-US" sz="1300" dirty="0"/>
            </a:p>
          </p:txBody>
        </p:sp>
      </p:grpSp>
      <p:sp>
        <p:nvSpPr>
          <p:cNvPr id="70" name="Rectangle 99">
            <a:extLst>
              <a:ext uri="{FF2B5EF4-FFF2-40B4-BE49-F238E27FC236}">
                <a16:creationId xmlns:a16="http://schemas.microsoft.com/office/drawing/2014/main" id="{B36C9210-9952-48D8-A633-FEE205004839}"/>
              </a:ext>
            </a:extLst>
          </p:cNvPr>
          <p:cNvSpPr/>
          <p:nvPr/>
        </p:nvSpPr>
        <p:spPr>
          <a:xfrm>
            <a:off x="717661" y="4738092"/>
            <a:ext cx="972000" cy="810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微软雅黑"/>
                <a:ea typeface="微软雅黑"/>
              </a:rPr>
              <a:t>全球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</a:rPr>
              <a:t>市场中心财务统筹人员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71" name="Rectangle 99">
            <a:extLst>
              <a:ext uri="{FF2B5EF4-FFF2-40B4-BE49-F238E27FC236}">
                <a16:creationId xmlns:a16="http://schemas.microsoft.com/office/drawing/2014/main" id="{9A66DEBD-A1E3-E848-9E89-57A45ED48689}"/>
              </a:ext>
            </a:extLst>
          </p:cNvPr>
          <p:cNvSpPr/>
          <p:nvPr/>
        </p:nvSpPr>
        <p:spPr>
          <a:xfrm>
            <a:off x="1873011" y="4738092"/>
            <a:ext cx="4764544" cy="813622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84" name="Group 2">
            <a:extLst>
              <a:ext uri="{FF2B5EF4-FFF2-40B4-BE49-F238E27FC236}">
                <a16:creationId xmlns:a16="http://schemas.microsoft.com/office/drawing/2014/main" id="{F5295E17-1943-8B41-A4DB-5A74FDB2B592}"/>
              </a:ext>
            </a:extLst>
          </p:cNvPr>
          <p:cNvGrpSpPr/>
          <p:nvPr/>
        </p:nvGrpSpPr>
        <p:grpSpPr>
          <a:xfrm>
            <a:off x="2722081" y="4783603"/>
            <a:ext cx="1228047" cy="698618"/>
            <a:chOff x="1475127" y="1635899"/>
            <a:chExt cx="1008881" cy="714817"/>
          </a:xfrm>
          <a:solidFill>
            <a:srgbClr val="FFCCCC"/>
          </a:solidFill>
        </p:grpSpPr>
        <p:sp>
          <p:nvSpPr>
            <p:cNvPr id="92" name="Arrow: Pentagon 14">
              <a:extLst>
                <a:ext uri="{FF2B5EF4-FFF2-40B4-BE49-F238E27FC236}">
                  <a16:creationId xmlns:a16="http://schemas.microsoft.com/office/drawing/2014/main" id="{094DAFA6-9AF4-0B41-908D-5DDD6AAED525}"/>
                </a:ext>
              </a:extLst>
            </p:cNvPr>
            <p:cNvSpPr/>
            <p:nvPr/>
          </p:nvSpPr>
          <p:spPr>
            <a:xfrm>
              <a:off x="1475127" y="1635899"/>
              <a:ext cx="1008881" cy="518977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预算审核（行管部门）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3" name="TextBox 65">
              <a:extLst>
                <a:ext uri="{FF2B5EF4-FFF2-40B4-BE49-F238E27FC236}">
                  <a16:creationId xmlns:a16="http://schemas.microsoft.com/office/drawing/2014/main" id="{6980D25D-BF4F-734F-BA7E-2530A0799987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grpFill/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94" name="肘形连接符 93">
            <a:extLst>
              <a:ext uri="{FF2B5EF4-FFF2-40B4-BE49-F238E27FC236}">
                <a16:creationId xmlns:a16="http://schemas.microsoft.com/office/drawing/2014/main" id="{4DEE8B08-851F-6045-8C2A-09102125643B}"/>
              </a:ext>
            </a:extLst>
          </p:cNvPr>
          <p:cNvCxnSpPr>
            <a:endCxn id="92" idx="0"/>
          </p:cNvCxnSpPr>
          <p:nvPr/>
        </p:nvCxnSpPr>
        <p:spPr>
          <a:xfrm rot="16200000" flipH="1">
            <a:off x="3172718" y="4620216"/>
            <a:ext cx="32677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4">
            <a:extLst>
              <a:ext uri="{FF2B5EF4-FFF2-40B4-BE49-F238E27FC236}">
                <a16:creationId xmlns:a16="http://schemas.microsoft.com/office/drawing/2014/main" id="{057C3162-38A2-544C-A101-E552298B9B94}"/>
              </a:ext>
            </a:extLst>
          </p:cNvPr>
          <p:cNvSpPr txBox="1"/>
          <p:nvPr/>
        </p:nvSpPr>
        <p:spPr>
          <a:xfrm>
            <a:off x="3932888" y="4898475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004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6" name="肘形连接符 5"/>
          <p:cNvCxnSpPr>
            <a:endCxn id="85" idx="0"/>
          </p:cNvCxnSpPr>
          <p:nvPr/>
        </p:nvCxnSpPr>
        <p:spPr>
          <a:xfrm rot="5400000">
            <a:off x="3161171" y="5652909"/>
            <a:ext cx="31539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510">
            <a:extLst>
              <a:ext uri="{FF2B5EF4-FFF2-40B4-BE49-F238E27FC236}">
                <a16:creationId xmlns:a16="http://schemas.microsoft.com/office/drawing/2014/main" id="{4F95BE77-BFF0-923A-2D5B-D087ACC9877D}"/>
              </a:ext>
            </a:extLst>
          </p:cNvPr>
          <p:cNvSpPr/>
          <p:nvPr/>
        </p:nvSpPr>
        <p:spPr>
          <a:xfrm>
            <a:off x="2542471" y="4739081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noProof="0" dirty="0" smtClean="0">
                <a:solidFill>
                  <a:prstClr val="white"/>
                </a:solidFill>
                <a:latin typeface="Microsoft YaHei"/>
                <a:ea typeface="Microsoft YaHei"/>
              </a:rPr>
              <a:t>4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08" name="TextBox 4">
            <a:extLst>
              <a:ext uri="{FF2B5EF4-FFF2-40B4-BE49-F238E27FC236}">
                <a16:creationId xmlns:a16="http://schemas.microsoft.com/office/drawing/2014/main" id="{2446248B-E71A-1546-8539-137BD6E3ACE7}"/>
              </a:ext>
            </a:extLst>
          </p:cNvPr>
          <p:cNvSpPr txBox="1"/>
          <p:nvPr/>
        </p:nvSpPr>
        <p:spPr>
          <a:xfrm>
            <a:off x="3937888" y="3952319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003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42" name="Group 2">
            <a:extLst>
              <a:ext uri="{FF2B5EF4-FFF2-40B4-BE49-F238E27FC236}">
                <a16:creationId xmlns:a16="http://schemas.microsoft.com/office/drawing/2014/main" id="{361415A6-8123-E443-BAD0-B2179F7BF1C9}"/>
              </a:ext>
            </a:extLst>
          </p:cNvPr>
          <p:cNvGrpSpPr/>
          <p:nvPr/>
        </p:nvGrpSpPr>
        <p:grpSpPr>
          <a:xfrm>
            <a:off x="4620649" y="4802909"/>
            <a:ext cx="1228047" cy="679311"/>
            <a:chOff x="1475127" y="1633861"/>
            <a:chExt cx="1008881" cy="716855"/>
          </a:xfrm>
          <a:solidFill>
            <a:srgbClr val="FFCCCC"/>
          </a:solidFill>
        </p:grpSpPr>
        <p:sp>
          <p:nvSpPr>
            <p:cNvPr id="143" name="Arrow: Pentagon 14">
              <a:extLst>
                <a:ext uri="{FF2B5EF4-FFF2-40B4-BE49-F238E27FC236}">
                  <a16:creationId xmlns:a16="http://schemas.microsoft.com/office/drawing/2014/main" id="{709392A6-9536-EE40-A0C0-AE8F030F8BEB}"/>
                </a:ext>
              </a:extLst>
            </p:cNvPr>
            <p:cNvSpPr/>
            <p:nvPr/>
          </p:nvSpPr>
          <p:spPr>
            <a:xfrm>
              <a:off x="1475127" y="1633861"/>
              <a:ext cx="1008881" cy="518977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预算传输</a:t>
              </a:r>
              <a:endPara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（接口自动推送至</a:t>
              </a:r>
              <a:r>
                <a:rPr lang="en-US" altLang="zh-CN" sz="10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MPM</a:t>
              </a:r>
              <a:r>
                <a:rPr lang="zh-CN" altLang="en-US" sz="10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系统）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4" name="TextBox 65">
              <a:extLst>
                <a:ext uri="{FF2B5EF4-FFF2-40B4-BE49-F238E27FC236}">
                  <a16:creationId xmlns:a16="http://schemas.microsoft.com/office/drawing/2014/main" id="{2162417E-E229-D14B-8BE5-259C4C27F9C3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grpFill/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9" name="肘形连接符 8"/>
          <p:cNvCxnSpPr>
            <a:stCxn id="92" idx="3"/>
            <a:endCxn id="143" idx="1"/>
          </p:cNvCxnSpPr>
          <p:nvPr/>
        </p:nvCxnSpPr>
        <p:spPr>
          <a:xfrm>
            <a:off x="3950128" y="5037211"/>
            <a:ext cx="670521" cy="1159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9554" y="4683446"/>
            <a:ext cx="6210700" cy="922753"/>
          </a:xfrm>
          <a:prstGeom prst="rect">
            <a:avLst/>
          </a:prstGeom>
          <a:noFill/>
          <a:ln w="19050">
            <a:solidFill>
              <a:srgbClr val="FF1A1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Oval 510">
            <a:extLst>
              <a:ext uri="{FF2B5EF4-FFF2-40B4-BE49-F238E27FC236}">
                <a16:creationId xmlns:a16="http://schemas.microsoft.com/office/drawing/2014/main" id="{4F95BE77-BFF0-923A-2D5B-D087ACC9877D}"/>
              </a:ext>
            </a:extLst>
          </p:cNvPr>
          <p:cNvSpPr/>
          <p:nvPr/>
        </p:nvSpPr>
        <p:spPr>
          <a:xfrm>
            <a:off x="4424787" y="4729845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noProof="0" dirty="0" smtClean="0">
                <a:solidFill>
                  <a:prstClr val="white"/>
                </a:solidFill>
                <a:latin typeface="Microsoft YaHei"/>
                <a:ea typeface="Microsoft YaHei"/>
              </a:rPr>
              <a:t>5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7446062" y="5069431"/>
            <a:ext cx="3869439" cy="872547"/>
            <a:chOff x="7467255" y="2634650"/>
            <a:chExt cx="3869439" cy="872547"/>
          </a:xfrm>
        </p:grpSpPr>
        <p:sp>
          <p:nvSpPr>
            <p:cNvPr id="102" name="Oval 510">
              <a:extLst>
                <a:ext uri="{FF2B5EF4-FFF2-40B4-BE49-F238E27FC236}">
                  <a16:creationId xmlns:a16="http://schemas.microsoft.com/office/drawing/2014/main" id="{4F95BE77-BFF0-923A-2D5B-D087ACC9877D}"/>
                </a:ext>
              </a:extLst>
            </p:cNvPr>
            <p:cNvSpPr/>
            <p:nvPr/>
          </p:nvSpPr>
          <p:spPr>
            <a:xfrm>
              <a:off x="7467255" y="2695545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4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801644" y="2634650"/>
              <a:ext cx="3535050" cy="872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300" b="1" u="sng" dirty="0" smtClean="0"/>
                <a:t>推广费预算传输至</a:t>
              </a:r>
              <a:r>
                <a:rPr lang="en-US" altLang="zh-CN" sz="1300" b="1" u="sng" dirty="0" smtClean="0"/>
                <a:t>MPM</a:t>
              </a:r>
              <a:r>
                <a:rPr lang="zh-CN" altLang="en-US" sz="1300" b="1" dirty="0" smtClean="0"/>
                <a:t>：</a:t>
              </a:r>
              <a:r>
                <a:rPr lang="zh-CN" altLang="en-US" sz="1300" dirty="0"/>
                <a:t>待</a:t>
              </a:r>
              <a:r>
                <a:rPr lang="zh-CN" altLang="en-US" sz="1300" dirty="0" smtClean="0"/>
                <a:t>确认</a:t>
              </a:r>
              <a:r>
                <a:rPr lang="zh-CN" altLang="en-US" sz="1300" b="1" dirty="0" smtClean="0">
                  <a:solidFill>
                    <a:srgbClr val="FF0000"/>
                  </a:solidFill>
                </a:rPr>
                <a:t>是否增加行管部门审核</a:t>
              </a:r>
              <a:r>
                <a:rPr lang="zh-CN" altLang="en-US" sz="1300" b="1" dirty="0" smtClean="0"/>
                <a:t>按项目编制推广费流程（不按项目的推广费是否也需要行管部门审核）</a:t>
              </a:r>
              <a:endParaRPr lang="zh-CN" altLang="en-US" sz="1300" b="1" dirty="0"/>
            </a:p>
          </p:txBody>
        </p:sp>
      </p:grpSp>
      <p:cxnSp>
        <p:nvCxnSpPr>
          <p:cNvPr id="13" name="肘形连接符 12"/>
          <p:cNvCxnSpPr>
            <a:stCxn id="77" idx="3"/>
            <a:endCxn id="90" idx="1"/>
          </p:cNvCxnSpPr>
          <p:nvPr/>
        </p:nvCxnSpPr>
        <p:spPr>
          <a:xfrm>
            <a:off x="3936207" y="3256954"/>
            <a:ext cx="684443" cy="3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6115DB-4EA2-417B-AC18-36991191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</a:t>
            </a:r>
            <a:r>
              <a:rPr lang="zh-CN" altLang="en-US" dirty="0" smtClean="0"/>
              <a:t>费建议方案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预算</a:t>
            </a:r>
            <a:r>
              <a:rPr lang="zh-CN" altLang="en-US" dirty="0" smtClean="0"/>
              <a:t>编制表样建议方案</a:t>
            </a:r>
            <a:endParaRPr lang="zh-CN" altLang="en-US" dirty="0"/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5BE46DF8-C1E8-FB46-AE0E-917244C86DA3}"/>
              </a:ext>
            </a:extLst>
          </p:cNvPr>
          <p:cNvSpPr/>
          <p:nvPr/>
        </p:nvSpPr>
        <p:spPr>
          <a:xfrm>
            <a:off x="966713" y="1047132"/>
            <a:ext cx="7794733" cy="2924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aphicFrame>
        <p:nvGraphicFramePr>
          <p:cNvPr id="70" name="表格 5">
            <a:extLst>
              <a:ext uri="{FF2B5EF4-FFF2-40B4-BE49-F238E27FC236}">
                <a16:creationId xmlns:a16="http://schemas.microsoft.com/office/drawing/2014/main" id="{88840D5D-B4E1-C547-9D4D-FD2564066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76360"/>
              </p:ext>
            </p:extLst>
          </p:nvPr>
        </p:nvGraphicFramePr>
        <p:xfrm>
          <a:off x="1049612" y="1938208"/>
          <a:ext cx="7607433" cy="13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2">
                  <a:extLst>
                    <a:ext uri="{9D8B030D-6E8A-4147-A177-3AD203B41FA5}">
                      <a16:colId xmlns:a16="http://schemas.microsoft.com/office/drawing/2014/main" val="3263757783"/>
                    </a:ext>
                  </a:extLst>
                </a:gridCol>
                <a:gridCol w="658946">
                  <a:extLst>
                    <a:ext uri="{9D8B030D-6E8A-4147-A177-3AD203B41FA5}">
                      <a16:colId xmlns:a16="http://schemas.microsoft.com/office/drawing/2014/main" val="2716292816"/>
                    </a:ext>
                  </a:extLst>
                </a:gridCol>
                <a:gridCol w="810166">
                  <a:extLst>
                    <a:ext uri="{9D8B030D-6E8A-4147-A177-3AD203B41FA5}">
                      <a16:colId xmlns:a16="http://schemas.microsoft.com/office/drawing/2014/main" val="1564802809"/>
                    </a:ext>
                  </a:extLst>
                </a:gridCol>
                <a:gridCol w="1084190">
                  <a:extLst>
                    <a:ext uri="{9D8B030D-6E8A-4147-A177-3AD203B41FA5}">
                      <a16:colId xmlns:a16="http://schemas.microsoft.com/office/drawing/2014/main" val="733419869"/>
                    </a:ext>
                  </a:extLst>
                </a:gridCol>
                <a:gridCol w="456957">
                  <a:extLst>
                    <a:ext uri="{9D8B030D-6E8A-4147-A177-3AD203B41FA5}">
                      <a16:colId xmlns:a16="http://schemas.microsoft.com/office/drawing/2014/main" val="3162046977"/>
                    </a:ext>
                  </a:extLst>
                </a:gridCol>
                <a:gridCol w="564892">
                  <a:extLst>
                    <a:ext uri="{9D8B030D-6E8A-4147-A177-3AD203B41FA5}">
                      <a16:colId xmlns:a16="http://schemas.microsoft.com/office/drawing/2014/main" val="2326561438"/>
                    </a:ext>
                  </a:extLst>
                </a:gridCol>
                <a:gridCol w="695881">
                  <a:extLst>
                    <a:ext uri="{9D8B030D-6E8A-4147-A177-3AD203B41FA5}">
                      <a16:colId xmlns:a16="http://schemas.microsoft.com/office/drawing/2014/main" val="2933727965"/>
                    </a:ext>
                  </a:extLst>
                </a:gridCol>
                <a:gridCol w="695881">
                  <a:extLst>
                    <a:ext uri="{9D8B030D-6E8A-4147-A177-3AD203B41FA5}">
                      <a16:colId xmlns:a16="http://schemas.microsoft.com/office/drawing/2014/main" val="2950104650"/>
                    </a:ext>
                  </a:extLst>
                </a:gridCol>
                <a:gridCol w="760029">
                  <a:extLst>
                    <a:ext uri="{9D8B030D-6E8A-4147-A177-3AD203B41FA5}">
                      <a16:colId xmlns:a16="http://schemas.microsoft.com/office/drawing/2014/main" val="4001378575"/>
                    </a:ext>
                  </a:extLst>
                </a:gridCol>
                <a:gridCol w="489665">
                  <a:extLst>
                    <a:ext uri="{9D8B030D-6E8A-4147-A177-3AD203B41FA5}">
                      <a16:colId xmlns:a16="http://schemas.microsoft.com/office/drawing/2014/main" val="1936285492"/>
                    </a:ext>
                  </a:extLst>
                </a:gridCol>
                <a:gridCol w="373947">
                  <a:extLst>
                    <a:ext uri="{9D8B030D-6E8A-4147-A177-3AD203B41FA5}">
                      <a16:colId xmlns:a16="http://schemas.microsoft.com/office/drawing/2014/main" val="1166359009"/>
                    </a:ext>
                  </a:extLst>
                </a:gridCol>
                <a:gridCol w="373947">
                  <a:extLst>
                    <a:ext uri="{9D8B030D-6E8A-4147-A177-3AD203B41FA5}">
                      <a16:colId xmlns:a16="http://schemas.microsoft.com/office/drawing/2014/main" val="2708879929"/>
                    </a:ext>
                  </a:extLst>
                </a:gridCol>
              </a:tblGrid>
              <a:tr h="24235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科目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L2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动因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L3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动因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L4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产品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渠道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填报说明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开始时间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结束时间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推广费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9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277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消费者洞察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洞察基础项目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专项调研</a:t>
                      </a:r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人群细分及目标人群画像研究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智屏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连锁</a:t>
                      </a:r>
                      <a:r>
                        <a:rPr lang="en-US" altLang="zh-CN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国美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3594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934740"/>
                  </a:ext>
                </a:extLst>
              </a:tr>
            </a:tbl>
          </a:graphicData>
        </a:graphic>
      </p:graphicFrame>
      <p:sp>
        <p:nvSpPr>
          <p:cNvPr id="71" name="TextBox 113">
            <a:extLst>
              <a:ext uri="{FF2B5EF4-FFF2-40B4-BE49-F238E27FC236}">
                <a16:creationId xmlns:a16="http://schemas.microsoft.com/office/drawing/2014/main" id="{495BD56A-7E36-D344-BE34-B7CF57451D52}"/>
              </a:ext>
            </a:extLst>
          </p:cNvPr>
          <p:cNvSpPr txBox="1"/>
          <p:nvPr/>
        </p:nvSpPr>
        <p:spPr>
          <a:xfrm>
            <a:off x="966713" y="1329352"/>
            <a:ext cx="45476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j-ea"/>
                <a:ea typeface="+mj-ea"/>
              </a:rPr>
              <a:t>品类：</a:t>
            </a:r>
            <a:r>
              <a:rPr lang="zh-CN" altLang="en-US" sz="1200" dirty="0">
                <a:latin typeface="+mj-ea"/>
                <a:ea typeface="+mj-ea"/>
              </a:rPr>
              <a:t>智屏</a:t>
            </a:r>
            <a:r>
              <a:rPr lang="zh-CN" altLang="en-US" sz="1200" dirty="0" smtClean="0">
                <a:latin typeface="+mj-ea"/>
                <a:ea typeface="+mj-ea"/>
              </a:rPr>
              <a:t>、白电合计、冰箱</a:t>
            </a:r>
            <a:r>
              <a:rPr lang="zh-CN" altLang="en-US" sz="1200" dirty="0">
                <a:latin typeface="+mj-ea"/>
                <a:ea typeface="+mj-ea"/>
              </a:rPr>
              <a:t>、洗衣机、空调家用、空调商用</a:t>
            </a:r>
            <a:endParaRPr lang="en-US" altLang="zh-CN" sz="12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j-ea"/>
                <a:ea typeface="+mj-ea"/>
              </a:rPr>
              <a:t>品牌</a:t>
            </a:r>
            <a:r>
              <a:rPr lang="zh-CN" altLang="en-US" sz="1200" dirty="0">
                <a:latin typeface="+mj-ea"/>
                <a:ea typeface="+mj-ea"/>
              </a:rPr>
              <a:t>：</a:t>
            </a:r>
            <a:r>
              <a:rPr lang="en-US" altLang="zh-CN" sz="1200" dirty="0">
                <a:latin typeface="+mj-ea"/>
                <a:ea typeface="+mj-ea"/>
              </a:rPr>
              <a:t>TCL</a:t>
            </a:r>
            <a:r>
              <a:rPr lang="zh-CN" altLang="en-US" sz="1200" dirty="0">
                <a:latin typeface="+mj-ea"/>
                <a:ea typeface="+mj-ea"/>
              </a:rPr>
              <a:t>、乐华、</a:t>
            </a:r>
            <a:r>
              <a:rPr lang="zh-CN" altLang="en-US" sz="1200" dirty="0" smtClean="0">
                <a:latin typeface="+mj-ea"/>
                <a:ea typeface="+mj-ea"/>
              </a:rPr>
              <a:t>雷鸟、非品牌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84" name="TextBox 113">
            <a:extLst>
              <a:ext uri="{FF2B5EF4-FFF2-40B4-BE49-F238E27FC236}">
                <a16:creationId xmlns:a16="http://schemas.microsoft.com/office/drawing/2014/main" id="{143746DA-B9F6-3C41-A10C-6161FC628826}"/>
              </a:ext>
            </a:extLst>
          </p:cNvPr>
          <p:cNvSpPr txBox="1"/>
          <p:nvPr/>
        </p:nvSpPr>
        <p:spPr>
          <a:xfrm>
            <a:off x="3734937" y="1068287"/>
            <a:ext cx="1593098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j-ea"/>
                <a:ea typeface="+mj-ea"/>
              </a:rPr>
              <a:t>推广费按额编制表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5BE46DF8-C1E8-FB46-AE0E-917244C86DA3}"/>
              </a:ext>
            </a:extLst>
          </p:cNvPr>
          <p:cNvSpPr/>
          <p:nvPr/>
        </p:nvSpPr>
        <p:spPr>
          <a:xfrm>
            <a:off x="966715" y="4125139"/>
            <a:ext cx="7794732" cy="247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aphicFrame>
        <p:nvGraphicFramePr>
          <p:cNvPr id="93" name="表格 5">
            <a:extLst>
              <a:ext uri="{FF2B5EF4-FFF2-40B4-BE49-F238E27FC236}">
                <a16:creationId xmlns:a16="http://schemas.microsoft.com/office/drawing/2014/main" id="{88840D5D-B4E1-C547-9D4D-FD2564066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92534"/>
              </p:ext>
            </p:extLst>
          </p:nvPr>
        </p:nvGraphicFramePr>
        <p:xfrm>
          <a:off x="1070038" y="5126096"/>
          <a:ext cx="7597759" cy="13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60">
                  <a:extLst>
                    <a:ext uri="{9D8B030D-6E8A-4147-A177-3AD203B41FA5}">
                      <a16:colId xmlns:a16="http://schemas.microsoft.com/office/drawing/2014/main" val="3263757783"/>
                    </a:ext>
                  </a:extLst>
                </a:gridCol>
                <a:gridCol w="790162">
                  <a:extLst>
                    <a:ext uri="{9D8B030D-6E8A-4147-A177-3AD203B41FA5}">
                      <a16:colId xmlns:a16="http://schemas.microsoft.com/office/drawing/2014/main" val="2716292816"/>
                    </a:ext>
                  </a:extLst>
                </a:gridCol>
                <a:gridCol w="615022">
                  <a:extLst>
                    <a:ext uri="{9D8B030D-6E8A-4147-A177-3AD203B41FA5}">
                      <a16:colId xmlns:a16="http://schemas.microsoft.com/office/drawing/2014/main" val="733419869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3162046977"/>
                    </a:ext>
                  </a:extLst>
                </a:gridCol>
                <a:gridCol w="659816">
                  <a:extLst>
                    <a:ext uri="{9D8B030D-6E8A-4147-A177-3AD203B41FA5}">
                      <a16:colId xmlns:a16="http://schemas.microsoft.com/office/drawing/2014/main" val="2326561438"/>
                    </a:ext>
                  </a:extLst>
                </a:gridCol>
                <a:gridCol w="569544">
                  <a:extLst>
                    <a:ext uri="{9D8B030D-6E8A-4147-A177-3AD203B41FA5}">
                      <a16:colId xmlns:a16="http://schemas.microsoft.com/office/drawing/2014/main" val="295010465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400137857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53168244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27238423"/>
                    </a:ext>
                  </a:extLst>
                </a:gridCol>
                <a:gridCol w="661084">
                  <a:extLst>
                    <a:ext uri="{9D8B030D-6E8A-4147-A177-3AD203B41FA5}">
                      <a16:colId xmlns:a16="http://schemas.microsoft.com/office/drawing/2014/main" val="3992550893"/>
                    </a:ext>
                  </a:extLst>
                </a:gridCol>
                <a:gridCol w="458044">
                  <a:extLst>
                    <a:ext uri="{9D8B030D-6E8A-4147-A177-3AD203B41FA5}">
                      <a16:colId xmlns:a16="http://schemas.microsoft.com/office/drawing/2014/main" val="1936285492"/>
                    </a:ext>
                  </a:extLst>
                </a:gridCol>
                <a:gridCol w="314984">
                  <a:extLst>
                    <a:ext uri="{9D8B030D-6E8A-4147-A177-3AD203B41FA5}">
                      <a16:colId xmlns:a16="http://schemas.microsoft.com/office/drawing/2014/main" val="1166359009"/>
                    </a:ext>
                  </a:extLst>
                </a:gridCol>
                <a:gridCol w="467123">
                  <a:extLst>
                    <a:ext uri="{9D8B030D-6E8A-4147-A177-3AD203B41FA5}">
                      <a16:colId xmlns:a16="http://schemas.microsoft.com/office/drawing/2014/main" val="2708879929"/>
                    </a:ext>
                  </a:extLst>
                </a:gridCol>
              </a:tblGrid>
              <a:tr h="24235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动因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L2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动因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L3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专项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日常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动因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L4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产品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品牌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品类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系列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品牌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填写依据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推广费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9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277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新媒体广告</a:t>
                      </a:r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专项</a:t>
                      </a:r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美洲杯</a:t>
                      </a:r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3594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934740"/>
                  </a:ext>
                </a:extLst>
              </a:tr>
            </a:tbl>
          </a:graphicData>
        </a:graphic>
      </p:graphicFrame>
      <p:sp>
        <p:nvSpPr>
          <p:cNvPr id="94" name="TextBox 113">
            <a:extLst>
              <a:ext uri="{FF2B5EF4-FFF2-40B4-BE49-F238E27FC236}">
                <a16:creationId xmlns:a16="http://schemas.microsoft.com/office/drawing/2014/main" id="{495BD56A-7E36-D344-BE34-B7CF57451D52}"/>
              </a:ext>
            </a:extLst>
          </p:cNvPr>
          <p:cNvSpPr txBox="1"/>
          <p:nvPr/>
        </p:nvSpPr>
        <p:spPr>
          <a:xfrm>
            <a:off x="966715" y="4387752"/>
            <a:ext cx="69580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j-ea"/>
                <a:ea typeface="+mj-ea"/>
              </a:rPr>
              <a:t>编制说明：</a:t>
            </a:r>
            <a:endParaRPr lang="en-US" altLang="zh-CN" sz="1200" b="1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j-ea"/>
                <a:ea typeface="+mj-ea"/>
              </a:rPr>
              <a:t>专项</a:t>
            </a:r>
            <a:r>
              <a:rPr lang="en-US" altLang="zh-CN" sz="1200" b="1" dirty="0" smtClean="0">
                <a:latin typeface="+mj-ea"/>
                <a:ea typeface="+mj-ea"/>
              </a:rPr>
              <a:t>/</a:t>
            </a:r>
            <a:r>
              <a:rPr lang="zh-CN" altLang="en-US" sz="1200" b="1" dirty="0" smtClean="0">
                <a:latin typeface="+mj-ea"/>
                <a:ea typeface="+mj-ea"/>
              </a:rPr>
              <a:t>日常：</a:t>
            </a:r>
            <a:r>
              <a:rPr lang="zh-CN" altLang="en-US" sz="1200" dirty="0" smtClean="0">
                <a:latin typeface="+mj-ea"/>
                <a:ea typeface="+mj-ea"/>
              </a:rPr>
              <a:t>选择专项，则需选择推广费项目进行预算编制；选择日常，则编制到不区分项目的预算</a:t>
            </a:r>
            <a:endParaRPr lang="en-US" altLang="zh-CN" sz="12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j-ea"/>
                <a:ea typeface="+mj-ea"/>
              </a:rPr>
              <a:t>产品</a:t>
            </a:r>
            <a:r>
              <a:rPr lang="en-US" altLang="zh-CN" sz="1200" b="1" dirty="0" smtClean="0">
                <a:latin typeface="+mj-ea"/>
                <a:ea typeface="+mj-ea"/>
              </a:rPr>
              <a:t>/</a:t>
            </a:r>
            <a:r>
              <a:rPr lang="zh-CN" altLang="en-US" sz="1200" b="1" dirty="0" smtClean="0">
                <a:latin typeface="+mj-ea"/>
                <a:ea typeface="+mj-ea"/>
              </a:rPr>
              <a:t>品牌：</a:t>
            </a:r>
            <a:r>
              <a:rPr lang="zh-CN" altLang="en-US" sz="1200" dirty="0" smtClean="0">
                <a:latin typeface="+mj-ea"/>
                <a:ea typeface="+mj-ea"/>
              </a:rPr>
              <a:t>选择产品，则可选择填到对应品类</a:t>
            </a:r>
            <a:r>
              <a:rPr lang="en-US" altLang="zh-CN" sz="1200" dirty="0" smtClean="0">
                <a:latin typeface="+mj-ea"/>
                <a:ea typeface="+mj-ea"/>
              </a:rPr>
              <a:t>&amp;</a:t>
            </a:r>
            <a:r>
              <a:rPr lang="zh-CN" altLang="en-US" sz="1200" dirty="0" smtClean="0">
                <a:latin typeface="+mj-ea"/>
                <a:ea typeface="+mj-ea"/>
              </a:rPr>
              <a:t>系列；选择品牌，则可选择填到对应品牌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96" name="TextBox 113">
            <a:extLst>
              <a:ext uri="{FF2B5EF4-FFF2-40B4-BE49-F238E27FC236}">
                <a16:creationId xmlns:a16="http://schemas.microsoft.com/office/drawing/2014/main" id="{143746DA-B9F6-3C41-A10C-6161FC628826}"/>
              </a:ext>
            </a:extLst>
          </p:cNvPr>
          <p:cNvSpPr txBox="1"/>
          <p:nvPr/>
        </p:nvSpPr>
        <p:spPr>
          <a:xfrm>
            <a:off x="4006386" y="4136901"/>
            <a:ext cx="11576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j-ea"/>
                <a:ea typeface="+mj-ea"/>
              </a:rPr>
              <a:t>推广</a:t>
            </a:r>
            <a:r>
              <a:rPr lang="zh-CN" altLang="en-US" sz="1200" b="1" dirty="0" smtClean="0">
                <a:latin typeface="+mj-ea"/>
                <a:ea typeface="+mj-ea"/>
              </a:rPr>
              <a:t>费编制</a:t>
            </a:r>
            <a:r>
              <a:rPr lang="zh-CN" altLang="en-US" sz="1200" b="1" dirty="0">
                <a:latin typeface="+mj-ea"/>
                <a:ea typeface="+mj-ea"/>
              </a:rPr>
              <a:t>表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98" name="TextBox 30">
            <a:extLst>
              <a:ext uri="{FF2B5EF4-FFF2-40B4-BE49-F238E27FC236}">
                <a16:creationId xmlns:a16="http://schemas.microsoft.com/office/drawing/2014/main" id="{7BEDE021-F3AA-47C0-80EE-945C9F030303}"/>
              </a:ext>
            </a:extLst>
          </p:cNvPr>
          <p:cNvSpPr txBox="1"/>
          <p:nvPr/>
        </p:nvSpPr>
        <p:spPr>
          <a:xfrm>
            <a:off x="472955" y="1187962"/>
            <a:ext cx="400110" cy="2378348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CBG &amp; BU &amp;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全球市场中心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9" name="TextBox 30">
            <a:extLst>
              <a:ext uri="{FF2B5EF4-FFF2-40B4-BE49-F238E27FC236}">
                <a16:creationId xmlns:a16="http://schemas.microsoft.com/office/drawing/2014/main" id="{7BEDE021-F3AA-47C0-80EE-945C9F030303}"/>
              </a:ext>
            </a:extLst>
          </p:cNvPr>
          <p:cNvSpPr txBox="1"/>
          <p:nvPr/>
        </p:nvSpPr>
        <p:spPr>
          <a:xfrm>
            <a:off x="472955" y="4032735"/>
            <a:ext cx="400110" cy="2378348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OBG &amp; NABG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9088016" y="803997"/>
            <a:ext cx="2855166" cy="476399"/>
            <a:chOff x="7579247" y="798307"/>
            <a:chExt cx="2372730" cy="476399"/>
          </a:xfrm>
        </p:grpSpPr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ED698DB-2623-7228-12FC-EB02CBEF685A}"/>
                </a:ext>
              </a:extLst>
            </p:cNvPr>
            <p:cNvCxnSpPr>
              <a:cxnSpLocks/>
            </p:cNvCxnSpPr>
            <p:nvPr/>
          </p:nvCxnSpPr>
          <p:spPr>
            <a:xfrm>
              <a:off x="7579247" y="1036506"/>
              <a:ext cx="2372730" cy="0"/>
            </a:xfrm>
            <a:prstGeom prst="line">
              <a:avLst/>
            </a:prstGeom>
            <a:ln w="19050">
              <a:solidFill>
                <a:srgbClr val="FF1A1A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A2CB8C0-FD78-5406-48E0-A1C62066A8C5}"/>
                </a:ext>
              </a:extLst>
            </p:cNvPr>
            <p:cNvSpPr/>
            <p:nvPr/>
          </p:nvSpPr>
          <p:spPr>
            <a:xfrm>
              <a:off x="8264547" y="798307"/>
              <a:ext cx="1002131" cy="476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 smtClean="0">
                  <a:solidFill>
                    <a:srgbClr val="E60012"/>
                  </a:solidFill>
                  <a:latin typeface="Microsoft YaHei"/>
                  <a:ea typeface="Microsoft YaHei"/>
                </a:rPr>
                <a:t>方案说明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sp>
        <p:nvSpPr>
          <p:cNvPr id="104" name="Rectangle 2">
            <a:extLst>
              <a:ext uri="{FF2B5EF4-FFF2-40B4-BE49-F238E27FC236}">
                <a16:creationId xmlns:a16="http://schemas.microsoft.com/office/drawing/2014/main" id="{11D76DB1-701F-4BCD-B3D2-EE76250638C6}"/>
              </a:ext>
            </a:extLst>
          </p:cNvPr>
          <p:cNvSpPr/>
          <p:nvPr/>
        </p:nvSpPr>
        <p:spPr>
          <a:xfrm>
            <a:off x="9088016" y="1203164"/>
            <a:ext cx="2855166" cy="2768472"/>
          </a:xfrm>
          <a:prstGeom prst="rect">
            <a:avLst/>
          </a:prstGeom>
          <a:noFill/>
          <a:ln w="3810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1764B1F9-159B-45D3-8B3C-B28C4CF6BA2A}"/>
              </a:ext>
            </a:extLst>
          </p:cNvPr>
          <p:cNvSpPr txBox="1"/>
          <p:nvPr/>
        </p:nvSpPr>
        <p:spPr>
          <a:xfrm>
            <a:off x="9088016" y="1250016"/>
            <a:ext cx="2909361" cy="2636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100" b="1" dirty="0" smtClean="0">
                <a:latin typeface="微软雅黑"/>
                <a:ea typeface="微软雅黑"/>
              </a:rPr>
              <a:t>预算编制：</a:t>
            </a:r>
            <a:endParaRPr lang="en-US" altLang="zh-CN" sz="1100" b="1" dirty="0" smtClean="0">
              <a:latin typeface="微软雅黑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100" b="1" noProof="0" dirty="0" smtClean="0">
                <a:latin typeface="微软雅黑"/>
                <a:ea typeface="微软雅黑"/>
              </a:rPr>
              <a:t>① </a:t>
            </a:r>
            <a:r>
              <a:rPr lang="zh-CN" altLang="en-US" sz="1100" noProof="0" dirty="0" smtClean="0">
                <a:latin typeface="微软雅黑"/>
                <a:ea typeface="微软雅黑"/>
              </a:rPr>
              <a:t>编制时，参考当前海外</a:t>
            </a:r>
            <a:r>
              <a:rPr lang="zh-CN" altLang="en-US" sz="1100" dirty="0" smtClean="0">
                <a:latin typeface="微软雅黑"/>
                <a:ea typeface="微软雅黑"/>
              </a:rPr>
              <a:t>推广费预算编制方案，在</a:t>
            </a:r>
            <a:r>
              <a:rPr lang="zh-CN" altLang="en-US" sz="1100" b="1" dirty="0" smtClean="0">
                <a:solidFill>
                  <a:srgbClr val="E60012"/>
                </a:solidFill>
                <a:latin typeface="微软雅黑"/>
                <a:ea typeface="微软雅黑"/>
              </a:rPr>
              <a:t>现有表单基础上</a:t>
            </a:r>
            <a:r>
              <a:rPr lang="zh-CN" altLang="en-US" sz="1100" b="1" noProof="0" dirty="0" smtClean="0">
                <a:solidFill>
                  <a:srgbClr val="E60012"/>
                </a:solidFill>
                <a:latin typeface="微软雅黑"/>
                <a:ea typeface="微软雅黑"/>
              </a:rPr>
              <a:t>增加项目维度</a:t>
            </a:r>
            <a:r>
              <a:rPr lang="zh-CN" altLang="en-US" sz="1100" noProof="0" dirty="0" smtClean="0">
                <a:latin typeface="微软雅黑"/>
                <a:ea typeface="微软雅黑"/>
              </a:rPr>
              <a:t>，</a:t>
            </a:r>
            <a:r>
              <a:rPr lang="zh-CN" altLang="en-US" sz="1100" b="1" noProof="0" dirty="0" smtClean="0">
                <a:latin typeface="微软雅黑"/>
                <a:ea typeface="微软雅黑"/>
              </a:rPr>
              <a:t>其余维度保持不变</a:t>
            </a:r>
            <a:endParaRPr lang="en-US" altLang="zh-CN" sz="1100" b="1" noProof="0" dirty="0" smtClean="0">
              <a:latin typeface="微软雅黑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100" b="1" dirty="0" smtClean="0">
                <a:latin typeface="微软雅黑"/>
                <a:ea typeface="微软雅黑"/>
              </a:rPr>
              <a:t>② </a:t>
            </a:r>
            <a:r>
              <a:rPr lang="zh-CN" altLang="en-US" sz="1100" dirty="0" smtClean="0">
                <a:latin typeface="微软雅黑"/>
                <a:ea typeface="微软雅黑"/>
              </a:rPr>
              <a:t>一期推广费预算按额编制表单使用</a:t>
            </a:r>
            <a:r>
              <a:rPr lang="en-US" altLang="zh-CN" sz="1100" dirty="0" smtClean="0">
                <a:latin typeface="微软雅黑"/>
                <a:ea typeface="微软雅黑"/>
              </a:rPr>
              <a:t>WEB GUI</a:t>
            </a:r>
            <a:r>
              <a:rPr lang="zh-CN" altLang="en-US" sz="1100" dirty="0" smtClean="0">
                <a:latin typeface="微软雅黑"/>
                <a:ea typeface="微软雅黑"/>
              </a:rPr>
              <a:t>的技术实现（但该表单无法实现批量粘贴录入），二期计划采用</a:t>
            </a:r>
            <a:r>
              <a:rPr lang="en-US" altLang="zh-CN" sz="1100" b="1" dirty="0" smtClean="0">
                <a:solidFill>
                  <a:srgbClr val="FF1A1A"/>
                </a:solidFill>
                <a:latin typeface="微软雅黑"/>
                <a:ea typeface="微软雅黑"/>
              </a:rPr>
              <a:t>AO</a:t>
            </a:r>
            <a:r>
              <a:rPr lang="zh-CN" altLang="en-US" sz="1100" b="1" dirty="0" smtClean="0">
                <a:solidFill>
                  <a:srgbClr val="FF1A1A"/>
                </a:solidFill>
                <a:latin typeface="微软雅黑"/>
                <a:ea typeface="微软雅黑"/>
              </a:rPr>
              <a:t>报表技术开发表单</a:t>
            </a:r>
            <a:r>
              <a:rPr lang="zh-CN" altLang="en-US" sz="1100" b="1" dirty="0" smtClean="0">
                <a:latin typeface="微软雅黑"/>
                <a:ea typeface="微软雅黑"/>
              </a:rPr>
              <a:t>：</a:t>
            </a:r>
            <a:r>
              <a:rPr lang="zh-CN" altLang="en-US" sz="1100" dirty="0" smtClean="0">
                <a:latin typeface="微软雅黑"/>
                <a:ea typeface="微软雅黑"/>
              </a:rPr>
              <a:t>详见左侧附件：</a:t>
            </a:r>
            <a:endParaRPr lang="en-US" altLang="zh-CN" sz="1100" noProof="0" dirty="0" smtClean="0"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100" b="1" dirty="0" smtClean="0">
                <a:latin typeface="微软雅黑"/>
              </a:rPr>
              <a:t>费用分摊：</a:t>
            </a:r>
            <a:endParaRPr lang="en-US" altLang="zh-CN" sz="1100" b="1" dirty="0" smtClean="0">
              <a:latin typeface="微软雅黑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100" dirty="0" smtClean="0">
                <a:latin typeface="微软雅黑"/>
              </a:rPr>
              <a:t>费用分摊时，在现有分摊规则基础上，</a:t>
            </a:r>
            <a:r>
              <a:rPr lang="zh-CN" altLang="en-US" sz="1100" b="1" dirty="0" smtClean="0">
                <a:solidFill>
                  <a:srgbClr val="E60012"/>
                </a:solidFill>
                <a:latin typeface="微软雅黑"/>
              </a:rPr>
              <a:t>保留项目维度</a:t>
            </a:r>
            <a:r>
              <a:rPr lang="zh-CN" altLang="en-US" sz="1100" dirty="0" smtClean="0">
                <a:latin typeface="微软雅黑"/>
              </a:rPr>
              <a:t>。</a:t>
            </a:r>
            <a:endParaRPr lang="en-US" altLang="zh-CN" sz="1100" b="1" noProof="0" dirty="0" smtClean="0">
              <a:latin typeface="微软雅黑"/>
              <a:ea typeface="微软雅黑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40" name="Rectangle 2">
            <a:extLst>
              <a:ext uri="{FF2B5EF4-FFF2-40B4-BE49-F238E27FC236}">
                <a16:creationId xmlns:a16="http://schemas.microsoft.com/office/drawing/2014/main" id="{11D76DB1-701F-4BCD-B3D2-EE76250638C6}"/>
              </a:ext>
            </a:extLst>
          </p:cNvPr>
          <p:cNvSpPr/>
          <p:nvPr/>
        </p:nvSpPr>
        <p:spPr>
          <a:xfrm>
            <a:off x="9088016" y="4158575"/>
            <a:ext cx="2855166" cy="2438044"/>
          </a:xfrm>
          <a:prstGeom prst="rect">
            <a:avLst/>
          </a:prstGeom>
          <a:noFill/>
          <a:ln w="3810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1764B1F9-159B-45D3-8B3C-B28C4CF6BA2A}"/>
              </a:ext>
            </a:extLst>
          </p:cNvPr>
          <p:cNvSpPr txBox="1"/>
          <p:nvPr/>
        </p:nvSpPr>
        <p:spPr>
          <a:xfrm>
            <a:off x="9153330" y="4612277"/>
            <a:ext cx="2669215" cy="40009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100" noProof="0" dirty="0" smtClean="0">
                <a:latin typeface="微软雅黑"/>
                <a:ea typeface="微软雅黑"/>
              </a:rPr>
              <a:t>现有方案维持不变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33278" y="2828262"/>
            <a:ext cx="1343802" cy="1126061"/>
            <a:chOff x="6874872" y="119664"/>
            <a:chExt cx="1303137" cy="112606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E53B1C1-2560-A6FB-F722-D8EDB557F495}"/>
                </a:ext>
              </a:extLst>
            </p:cNvPr>
            <p:cNvSpPr txBox="1"/>
            <p:nvPr/>
          </p:nvSpPr>
          <p:spPr>
            <a:xfrm>
              <a:off x="7433265" y="119664"/>
              <a:ext cx="744744" cy="1106759"/>
            </a:xfrm>
            <a:prstGeom prst="rect">
              <a:avLst/>
            </a:prstGeom>
            <a:solidFill>
              <a:srgbClr val="E3DED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b="1" kern="1200" dirty="0" smtClean="0">
                  <a:solidFill>
                    <a:srgbClr val="FF0000"/>
                  </a:solidFill>
                  <a:cs typeface="+mn-ea"/>
                  <a:sym typeface="+mn-lt"/>
                </a:rPr>
                <a:t>项目</a:t>
              </a:r>
              <a:endParaRPr lang="en-US" altLang="zh-CN" sz="1200" b="1" kern="1200" dirty="0">
                <a:solidFill>
                  <a:srgbClr val="FF0000"/>
                </a:solidFill>
                <a:cs typeface="+mn-ea"/>
                <a:sym typeface="+mn-lt"/>
              </a:endParaRPr>
            </a:p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动因</a:t>
              </a:r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(</a:t>
              </a:r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L4</a:t>
              </a:r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)</a:t>
              </a:r>
              <a:endParaRPr lang="en-US" altLang="zh-CN" sz="1200" kern="12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品类</a:t>
              </a:r>
              <a:endParaRPr lang="en-US" altLang="zh-CN" sz="1200" dirty="0" smtClean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>
                  <a:solidFill>
                    <a:schemeClr val="tx1"/>
                  </a:solidFill>
                  <a:cs typeface="+mn-ea"/>
                  <a:sym typeface="+mn-lt"/>
                </a:rPr>
                <a:t>品牌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渠道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左大括号 22">
              <a:extLst>
                <a:ext uri="{FF2B5EF4-FFF2-40B4-BE49-F238E27FC236}">
                  <a16:creationId xmlns:a16="http://schemas.microsoft.com/office/drawing/2014/main" id="{24450B3A-8149-D24C-2989-E47DFA4D760A}"/>
                </a:ext>
              </a:extLst>
            </p:cNvPr>
            <p:cNvSpPr/>
            <p:nvPr/>
          </p:nvSpPr>
          <p:spPr>
            <a:xfrm>
              <a:off x="7276165" y="138967"/>
              <a:ext cx="132374" cy="1106758"/>
            </a:xfrm>
            <a:prstGeom prst="leftBrace">
              <a:avLst>
                <a:gd name="adj1" fmla="val 35000"/>
                <a:gd name="adj2" fmla="val 5000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rgbClr r="0" g="0" b="0"/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E67E39F-12CF-1DB3-54AE-559CA0A36F9F}"/>
                </a:ext>
              </a:extLst>
            </p:cNvPr>
            <p:cNvSpPr txBox="1"/>
            <p:nvPr/>
          </p:nvSpPr>
          <p:spPr>
            <a:xfrm>
              <a:off x="6874872" y="420793"/>
              <a:ext cx="504999" cy="605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marL="0" lvl="0" indent="0" algn="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 smtClean="0">
                  <a:cs typeface="+mn-ea"/>
                  <a:sym typeface="+mn-lt"/>
                </a:rPr>
                <a:t>预算编制维度</a:t>
              </a:r>
              <a:endParaRPr lang="de-DE" sz="1200" kern="1200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36677" y="5975877"/>
            <a:ext cx="1340403" cy="791058"/>
            <a:chOff x="6878168" y="119665"/>
            <a:chExt cx="1299841" cy="79105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E53B1C1-2560-A6FB-F722-D8EDB557F495}"/>
                </a:ext>
              </a:extLst>
            </p:cNvPr>
            <p:cNvSpPr txBox="1"/>
            <p:nvPr/>
          </p:nvSpPr>
          <p:spPr>
            <a:xfrm>
              <a:off x="7433265" y="119665"/>
              <a:ext cx="744744" cy="791058"/>
            </a:xfrm>
            <a:prstGeom prst="rect">
              <a:avLst/>
            </a:prstGeom>
            <a:solidFill>
              <a:srgbClr val="E3DED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kern="1200" dirty="0" smtClean="0">
                  <a:solidFill>
                    <a:schemeClr val="tx1"/>
                  </a:solidFill>
                  <a:cs typeface="+mn-ea"/>
                  <a:sym typeface="+mn-lt"/>
                </a:rPr>
                <a:t>项目</a:t>
              </a:r>
              <a:endParaRPr lang="en-US" altLang="zh-CN" sz="1200" kern="12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动因</a:t>
              </a:r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(</a:t>
              </a:r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L4</a:t>
              </a:r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)</a:t>
              </a:r>
              <a:endParaRPr lang="en-US" altLang="zh-CN" sz="1200" kern="12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品类</a:t>
              </a:r>
              <a:endParaRPr lang="en-US" altLang="zh-CN" sz="1200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24450B3A-8149-D24C-2989-E47DFA4D760A}"/>
                </a:ext>
              </a:extLst>
            </p:cNvPr>
            <p:cNvSpPr/>
            <p:nvPr/>
          </p:nvSpPr>
          <p:spPr>
            <a:xfrm>
              <a:off x="7276165" y="138967"/>
              <a:ext cx="157100" cy="771755"/>
            </a:xfrm>
            <a:prstGeom prst="leftBrace">
              <a:avLst>
                <a:gd name="adj1" fmla="val 35000"/>
                <a:gd name="adj2" fmla="val 5000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rgbClr r="0" g="0" b="0"/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E67E39F-12CF-1DB3-54AE-559CA0A36F9F}"/>
                </a:ext>
              </a:extLst>
            </p:cNvPr>
            <p:cNvSpPr txBox="1"/>
            <p:nvPr/>
          </p:nvSpPr>
          <p:spPr>
            <a:xfrm>
              <a:off x="6878168" y="247518"/>
              <a:ext cx="504999" cy="605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marL="0" lvl="0" indent="0" algn="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 smtClean="0">
                  <a:cs typeface="+mn-ea"/>
                  <a:sym typeface="+mn-lt"/>
                </a:rPr>
                <a:t>预算编制维度</a:t>
              </a:r>
              <a:endParaRPr lang="de-DE" sz="1200" kern="1200" dirty="0">
                <a:cs typeface="+mn-ea"/>
                <a:sym typeface="+mn-lt"/>
              </a:endParaRPr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242500"/>
              </p:ext>
            </p:extLst>
          </p:nvPr>
        </p:nvGraphicFramePr>
        <p:xfrm>
          <a:off x="7753094" y="3381641"/>
          <a:ext cx="901285" cy="78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工作表" showAsIcon="1" r:id="rId4" imgW="914400" imgH="792360" progId="Excel.Sheet.12">
                  <p:embed/>
                </p:oleObj>
              </mc:Choice>
              <mc:Fallback>
                <p:oleObj name="工作表" showAsIcon="1" r:id="rId4" imgW="914400" imgH="792360" progId="Excel.Sheet.12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53094" y="3381641"/>
                        <a:ext cx="901285" cy="780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12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84">
            <a:extLst>
              <a:ext uri="{FF2B5EF4-FFF2-40B4-BE49-F238E27FC236}">
                <a16:creationId xmlns:a16="http://schemas.microsoft.com/office/drawing/2014/main" id="{8AA07DFB-05E2-9D36-5570-651A229061D1}"/>
              </a:ext>
            </a:extLst>
          </p:cNvPr>
          <p:cNvSpPr/>
          <p:nvPr/>
        </p:nvSpPr>
        <p:spPr>
          <a:xfrm>
            <a:off x="5336253" y="2168158"/>
            <a:ext cx="5913637" cy="2858777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12" name="Rectangle 84">
            <a:extLst>
              <a:ext uri="{FF2B5EF4-FFF2-40B4-BE49-F238E27FC236}">
                <a16:creationId xmlns:a16="http://schemas.microsoft.com/office/drawing/2014/main" id="{8AA07DFB-05E2-9D36-5570-651A229061D1}"/>
              </a:ext>
            </a:extLst>
          </p:cNvPr>
          <p:cNvSpPr/>
          <p:nvPr/>
        </p:nvSpPr>
        <p:spPr>
          <a:xfrm>
            <a:off x="6630734" y="2295102"/>
            <a:ext cx="993674" cy="2622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推广费建议方案</a:t>
            </a:r>
            <a:r>
              <a:rPr lang="en-US" altLang="zh-CN" dirty="0" smtClean="0"/>
              <a:t>-</a:t>
            </a:r>
            <a:r>
              <a:rPr lang="zh-CN" altLang="en-US" dirty="0"/>
              <a:t>编码规则建议</a:t>
            </a:r>
          </a:p>
        </p:txBody>
      </p:sp>
      <p:sp>
        <p:nvSpPr>
          <p:cNvPr id="90" name="TextBox 90">
            <a:extLst>
              <a:ext uri="{FF2B5EF4-FFF2-40B4-BE49-F238E27FC236}">
                <a16:creationId xmlns:a16="http://schemas.microsoft.com/office/drawing/2014/main" id="{61643D57-FB88-4D2A-BD65-F2CCFDF0B894}"/>
              </a:ext>
            </a:extLst>
          </p:cNvPr>
          <p:cNvSpPr txBox="1"/>
          <p:nvPr/>
        </p:nvSpPr>
        <p:spPr>
          <a:xfrm>
            <a:off x="966712" y="864993"/>
            <a:ext cx="10183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微软雅黑"/>
                <a:ea typeface="微软雅黑"/>
              </a:rPr>
              <a:t>推广费项目编码在</a:t>
            </a:r>
            <a:r>
              <a:rPr lang="en-US" altLang="zh-CN" sz="1200" b="1" dirty="0">
                <a:latin typeface="微软雅黑"/>
                <a:ea typeface="微软雅黑"/>
              </a:rPr>
              <a:t>PBF</a:t>
            </a:r>
            <a:r>
              <a:rPr lang="zh-CN" altLang="en-US" sz="1200" b="1" dirty="0">
                <a:latin typeface="微软雅黑"/>
                <a:ea typeface="微软雅黑"/>
              </a:rPr>
              <a:t>项目生成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：</a:t>
            </a:r>
            <a:endParaRPr lang="en-US" altLang="zh-CN" sz="1200" b="1" dirty="0">
              <a:latin typeface="微软雅黑"/>
              <a:ea typeface="微软雅黑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无</a:t>
            </a:r>
            <a:r>
              <a:rPr kumimoji="0" lang="zh-CN" altLang="en-US" sz="12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意义序列码，但为序列码在</a:t>
            </a:r>
            <a:r>
              <a:rPr kumimoji="0" lang="en-US" altLang="zh-CN" sz="12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IT</a:t>
            </a:r>
            <a:r>
              <a:rPr kumimoji="0" lang="zh-CN" altLang="en-US" sz="12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侧便于管理，在生成时，在编码上需要根据一定规则进行流水号序列码编制</a:t>
            </a:r>
            <a:r>
              <a:rPr lang="zh-CN" altLang="en-US" sz="1200" dirty="0">
                <a:latin typeface="微软雅黑"/>
                <a:ea typeface="微软雅黑"/>
              </a:rPr>
              <a:t>。</a:t>
            </a:r>
            <a:r>
              <a:rPr lang="zh-CN" altLang="en-US" sz="1200" b="1" dirty="0">
                <a:solidFill>
                  <a:srgbClr val="E60012"/>
                </a:solidFill>
                <a:latin typeface="微软雅黑"/>
                <a:ea typeface="微软雅黑"/>
              </a:rPr>
              <a:t>项目数量级？（百位</a:t>
            </a:r>
            <a:r>
              <a:rPr lang="en-US" altLang="zh-CN" sz="1200" b="1" dirty="0">
                <a:solidFill>
                  <a:srgbClr val="E60012"/>
                </a:solidFill>
                <a:latin typeface="微软雅黑"/>
                <a:ea typeface="微软雅黑"/>
              </a:rPr>
              <a:t>or</a:t>
            </a:r>
            <a:r>
              <a:rPr lang="zh-CN" altLang="en-US" sz="1200" b="1" dirty="0">
                <a:solidFill>
                  <a:srgbClr val="E60012"/>
                </a:solidFill>
                <a:latin typeface="微软雅黑"/>
                <a:ea typeface="微软雅黑"/>
              </a:rPr>
              <a:t>千位？）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52" name="Rectangle 84">
            <a:extLst>
              <a:ext uri="{FF2B5EF4-FFF2-40B4-BE49-F238E27FC236}">
                <a16:creationId xmlns:a16="http://schemas.microsoft.com/office/drawing/2014/main" id="{34E6C532-5E50-4C9D-BDF3-C6F61C976F9E}"/>
              </a:ext>
            </a:extLst>
          </p:cNvPr>
          <p:cNvSpPr/>
          <p:nvPr/>
        </p:nvSpPr>
        <p:spPr>
          <a:xfrm>
            <a:off x="1063101" y="2209225"/>
            <a:ext cx="2757859" cy="280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Rectangle 118">
            <a:extLst>
              <a:ext uri="{FF2B5EF4-FFF2-40B4-BE49-F238E27FC236}">
                <a16:creationId xmlns:a16="http://schemas.microsoft.com/office/drawing/2014/main" id="{DB3B7915-8DE9-4854-8C89-C8B9D3D56756}"/>
              </a:ext>
            </a:extLst>
          </p:cNvPr>
          <p:cNvSpPr/>
          <p:nvPr/>
        </p:nvSpPr>
        <p:spPr>
          <a:xfrm>
            <a:off x="1188480" y="2540320"/>
            <a:ext cx="1296396" cy="301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CBG</a:t>
            </a:r>
            <a:r>
              <a:rPr kumimoji="0" lang="zh-CN" altLang="en-US" sz="900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市场与用户运营中心</a:t>
            </a:r>
          </a:p>
        </p:txBody>
      </p:sp>
      <p:sp>
        <p:nvSpPr>
          <p:cNvPr id="28" name="Rectangle 119">
            <a:extLst>
              <a:ext uri="{FF2B5EF4-FFF2-40B4-BE49-F238E27FC236}">
                <a16:creationId xmlns:a16="http://schemas.microsoft.com/office/drawing/2014/main" id="{FF3BB33F-B564-41DC-9D4B-D7698331D63E}"/>
              </a:ext>
            </a:extLst>
          </p:cNvPr>
          <p:cNvSpPr/>
          <p:nvPr/>
        </p:nvSpPr>
        <p:spPr>
          <a:xfrm>
            <a:off x="1188479" y="2923359"/>
            <a:ext cx="1296397" cy="297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CBG</a:t>
            </a:r>
            <a:r>
              <a:rPr kumimoji="0" lang="zh-CN" altLang="en-US" sz="900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空调产品经营中心</a:t>
            </a:r>
          </a:p>
        </p:txBody>
      </p:sp>
      <p:sp>
        <p:nvSpPr>
          <p:cNvPr id="29" name="Rectangle 120">
            <a:extLst>
              <a:ext uri="{FF2B5EF4-FFF2-40B4-BE49-F238E27FC236}">
                <a16:creationId xmlns:a16="http://schemas.microsoft.com/office/drawing/2014/main" id="{21BE4BE4-066A-46EC-8884-8385BBC9FF64}"/>
              </a:ext>
            </a:extLst>
          </p:cNvPr>
          <p:cNvSpPr/>
          <p:nvPr/>
        </p:nvSpPr>
        <p:spPr>
          <a:xfrm>
            <a:off x="1179106" y="3306846"/>
            <a:ext cx="1296397" cy="311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空调事业部产品中心</a:t>
            </a:r>
          </a:p>
        </p:txBody>
      </p:sp>
      <p:sp>
        <p:nvSpPr>
          <p:cNvPr id="30" name="Rectangle 122">
            <a:extLst>
              <a:ext uri="{FF2B5EF4-FFF2-40B4-BE49-F238E27FC236}">
                <a16:creationId xmlns:a16="http://schemas.microsoft.com/office/drawing/2014/main" id="{1DD81C42-0370-461C-96E5-43FE4A0FD838}"/>
              </a:ext>
            </a:extLst>
          </p:cNvPr>
          <p:cNvSpPr/>
          <p:nvPr/>
        </p:nvSpPr>
        <p:spPr>
          <a:xfrm>
            <a:off x="1170677" y="4484972"/>
            <a:ext cx="1314199" cy="333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其他产业？</a:t>
            </a:r>
            <a:endParaRPr kumimoji="0" lang="zh-CN" altLang="en-US" sz="900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1" name="Rectangle 124">
            <a:extLst>
              <a:ext uri="{FF2B5EF4-FFF2-40B4-BE49-F238E27FC236}">
                <a16:creationId xmlns:a16="http://schemas.microsoft.com/office/drawing/2014/main" id="{807B2F0B-7A0D-4958-BD00-06E26C86C455}"/>
              </a:ext>
            </a:extLst>
          </p:cNvPr>
          <p:cNvSpPr/>
          <p:nvPr/>
        </p:nvSpPr>
        <p:spPr>
          <a:xfrm>
            <a:off x="1170679" y="3717789"/>
            <a:ext cx="1304824" cy="282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商用事业部市场推部</a:t>
            </a:r>
          </a:p>
        </p:txBody>
      </p:sp>
      <p:sp>
        <p:nvSpPr>
          <p:cNvPr id="34" name="Rectangle 130">
            <a:extLst>
              <a:ext uri="{FF2B5EF4-FFF2-40B4-BE49-F238E27FC236}">
                <a16:creationId xmlns:a16="http://schemas.microsoft.com/office/drawing/2014/main" id="{BFD9A2CC-9138-4C14-B098-4373CCD867F5}"/>
              </a:ext>
            </a:extLst>
          </p:cNvPr>
          <p:cNvSpPr/>
          <p:nvPr/>
        </p:nvSpPr>
        <p:spPr>
          <a:xfrm>
            <a:off x="4188862" y="3512897"/>
            <a:ext cx="820072" cy="434501"/>
          </a:xfrm>
          <a:prstGeom prst="rect">
            <a:avLst/>
          </a:prstGeom>
          <a:solidFill>
            <a:srgbClr val="FF666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BPC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IT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05506" y="1909719"/>
            <a:ext cx="2673047" cy="289483"/>
            <a:chOff x="1726704" y="1814544"/>
            <a:chExt cx="2106480" cy="158753"/>
          </a:xfrm>
        </p:grpSpPr>
        <p:cxnSp>
          <p:nvCxnSpPr>
            <p:cNvPr id="35" name="Straight Connector 150">
              <a:extLst>
                <a:ext uri="{FF2B5EF4-FFF2-40B4-BE49-F238E27FC236}">
                  <a16:creationId xmlns:a16="http://schemas.microsoft.com/office/drawing/2014/main" id="{D9858A87-6F80-4A1A-97E5-FAD19047C83B}"/>
                </a:ext>
              </a:extLst>
            </p:cNvPr>
            <p:cNvCxnSpPr>
              <a:cxnSpLocks/>
            </p:cNvCxnSpPr>
            <p:nvPr/>
          </p:nvCxnSpPr>
          <p:spPr>
            <a:xfrm>
              <a:off x="1726704" y="1883879"/>
              <a:ext cx="2106480" cy="11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151">
              <a:extLst>
                <a:ext uri="{FF2B5EF4-FFF2-40B4-BE49-F238E27FC236}">
                  <a16:creationId xmlns:a16="http://schemas.microsoft.com/office/drawing/2014/main" id="{16ADE064-E17F-46AB-9F9E-538A0B81885D}"/>
                </a:ext>
              </a:extLst>
            </p:cNvPr>
            <p:cNvSpPr/>
            <p:nvPr/>
          </p:nvSpPr>
          <p:spPr>
            <a:xfrm>
              <a:off x="2310935" y="1814544"/>
              <a:ext cx="1163364" cy="158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线下收集对口人</a:t>
              </a:r>
            </a:p>
          </p:txBody>
        </p:sp>
      </p:grpSp>
      <p:sp>
        <p:nvSpPr>
          <p:cNvPr id="45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2578395" y="2537879"/>
            <a:ext cx="1163364" cy="303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待提供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36253" y="1766288"/>
            <a:ext cx="5913637" cy="357967"/>
            <a:chOff x="5336253" y="1766288"/>
            <a:chExt cx="5913637" cy="357967"/>
          </a:xfrm>
        </p:grpSpPr>
        <p:cxnSp>
          <p:nvCxnSpPr>
            <p:cNvPr id="54" name="Straight Connector 150">
              <a:extLst>
                <a:ext uri="{FF2B5EF4-FFF2-40B4-BE49-F238E27FC236}">
                  <a16:creationId xmlns:a16="http://schemas.microsoft.com/office/drawing/2014/main" id="{D9858A87-6F80-4A1A-97E5-FAD19047C83B}"/>
                </a:ext>
              </a:extLst>
            </p:cNvPr>
            <p:cNvCxnSpPr>
              <a:cxnSpLocks/>
            </p:cNvCxnSpPr>
            <p:nvPr/>
          </p:nvCxnSpPr>
          <p:spPr>
            <a:xfrm>
              <a:off x="5336253" y="2019201"/>
              <a:ext cx="5913637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151">
              <a:extLst>
                <a:ext uri="{FF2B5EF4-FFF2-40B4-BE49-F238E27FC236}">
                  <a16:creationId xmlns:a16="http://schemas.microsoft.com/office/drawing/2014/main" id="{16ADE064-E17F-46AB-9F9E-538A0B81885D}"/>
                </a:ext>
              </a:extLst>
            </p:cNvPr>
            <p:cNvSpPr/>
            <p:nvPr/>
          </p:nvSpPr>
          <p:spPr>
            <a:xfrm>
              <a:off x="6455766" y="1766288"/>
              <a:ext cx="3990288" cy="357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/>
                  <a:ea typeface="微软雅黑"/>
                </a:rPr>
                <a:t>项目编码</a:t>
              </a:r>
              <a:r>
                <a:rPr kumimoji="0" lang="en-US" altLang="zh-CN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/>
                  <a:ea typeface="微软雅黑"/>
                </a:rPr>
                <a:t>10</a:t>
              </a:r>
              <a:r>
                <a:rPr kumimoji="0" lang="zh-CN" alt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/>
                  <a:ea typeface="微软雅黑"/>
                </a:rPr>
                <a:t>位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  <a:p>
              <a:pPr algn="ctr">
                <a:defRPr/>
              </a:pPr>
              <a:r>
                <a:rPr lang="zh-CN" altLang="en-US" sz="1000" b="1" dirty="0">
                  <a:solidFill>
                    <a:schemeClr val="tx1"/>
                  </a:solidFill>
                  <a:latin typeface="微软雅黑"/>
                </a:rPr>
                <a:t>前缀</a:t>
              </a:r>
              <a:r>
                <a:rPr lang="en-US" altLang="zh-CN" sz="1000" b="1" dirty="0">
                  <a:solidFill>
                    <a:schemeClr val="tx1"/>
                  </a:solidFill>
                  <a:latin typeface="微软雅黑"/>
                </a:rPr>
                <a:t>(MK</a:t>
              </a:r>
              <a:r>
                <a:rPr lang="en-US" altLang="zh-CN" sz="1000" b="1" dirty="0" smtClean="0">
                  <a:solidFill>
                    <a:schemeClr val="tx1"/>
                  </a:solidFill>
                  <a:latin typeface="微软雅黑"/>
                </a:rPr>
                <a:t>)+</a:t>
              </a:r>
              <a:r>
                <a:rPr lang="zh-CN" altLang="en-US" sz="1000" b="1" dirty="0" smtClean="0">
                  <a:solidFill>
                    <a:schemeClr val="accent1"/>
                  </a:solidFill>
                  <a:latin typeface="微软雅黑"/>
                </a:rPr>
                <a:t>组织号</a:t>
              </a:r>
              <a:r>
                <a:rPr lang="en-US" altLang="zh-CN" sz="1000" b="1" dirty="0" smtClean="0">
                  <a:solidFill>
                    <a:schemeClr val="accent1"/>
                  </a:solidFill>
                  <a:latin typeface="微软雅黑"/>
                </a:rPr>
                <a:t>(BPC</a:t>
              </a:r>
              <a:r>
                <a:rPr lang="zh-CN" altLang="en-US" sz="1000" b="1" dirty="0" smtClean="0">
                  <a:solidFill>
                    <a:schemeClr val="accent1"/>
                  </a:solidFill>
                  <a:latin typeface="微软雅黑"/>
                </a:rPr>
                <a:t>系统</a:t>
              </a:r>
              <a:r>
                <a:rPr lang="en-US" altLang="zh-CN" sz="1000" b="1" dirty="0" smtClean="0">
                  <a:solidFill>
                    <a:schemeClr val="accent1"/>
                  </a:solidFill>
                  <a:latin typeface="微软雅黑"/>
                </a:rPr>
                <a:t>2</a:t>
              </a:r>
              <a:r>
                <a:rPr lang="zh-CN" altLang="en-US" sz="1000" b="1" dirty="0" smtClean="0">
                  <a:solidFill>
                    <a:schemeClr val="accent1"/>
                  </a:solidFill>
                  <a:latin typeface="微软雅黑"/>
                </a:rPr>
                <a:t>位组织号</a:t>
              </a:r>
              <a:r>
                <a:rPr lang="en-US" altLang="zh-CN" sz="1000" b="1" dirty="0" smtClean="0">
                  <a:solidFill>
                    <a:schemeClr val="accent1"/>
                  </a:solidFill>
                  <a:latin typeface="微软雅黑"/>
                </a:rPr>
                <a:t>)</a:t>
              </a:r>
              <a:r>
                <a:rPr lang="en-US" altLang="zh-CN" sz="1000" b="1" dirty="0" smtClean="0">
                  <a:solidFill>
                    <a:schemeClr val="tx1"/>
                  </a:solidFill>
                  <a:latin typeface="微软雅黑"/>
                </a:rPr>
                <a:t>+</a:t>
              </a:r>
              <a:r>
                <a:rPr lang="zh-CN" altLang="en-US" sz="1000" b="1" dirty="0">
                  <a:solidFill>
                    <a:schemeClr val="tx1"/>
                  </a:solidFill>
                  <a:latin typeface="微软雅黑"/>
                </a:rPr>
                <a:t>预算</a:t>
              </a:r>
              <a:r>
                <a:rPr lang="zh-CN" altLang="en-US" sz="1000" b="1" dirty="0" smtClean="0">
                  <a:solidFill>
                    <a:schemeClr val="tx1"/>
                  </a:solidFill>
                  <a:latin typeface="微软雅黑"/>
                </a:rPr>
                <a:t>年度</a:t>
              </a:r>
              <a:r>
                <a:rPr lang="en-US" altLang="zh-CN" sz="1000" b="1" dirty="0" smtClean="0">
                  <a:solidFill>
                    <a:schemeClr val="tx1"/>
                  </a:solidFill>
                  <a:latin typeface="微软雅黑"/>
                </a:rPr>
                <a:t>2</a:t>
              </a:r>
              <a:r>
                <a:rPr lang="zh-CN" altLang="en-US" sz="1000" b="1" dirty="0">
                  <a:solidFill>
                    <a:schemeClr val="tx1"/>
                  </a:solidFill>
                  <a:latin typeface="微软雅黑"/>
                </a:rPr>
                <a:t>位</a:t>
              </a:r>
              <a:r>
                <a:rPr lang="en-US" altLang="zh-CN" sz="1000" b="1" dirty="0">
                  <a:solidFill>
                    <a:schemeClr val="tx1"/>
                  </a:solidFill>
                  <a:latin typeface="微软雅黑"/>
                </a:rPr>
                <a:t>+4</a:t>
              </a:r>
              <a:r>
                <a:rPr lang="zh-CN" altLang="en-US" sz="1000" b="1" dirty="0">
                  <a:solidFill>
                    <a:schemeClr val="tx1"/>
                  </a:solidFill>
                  <a:latin typeface="微软雅黑"/>
                </a:rPr>
                <a:t>位</a:t>
              </a:r>
              <a:r>
                <a:rPr lang="zh-CN" altLang="en-US" sz="1000" b="1" dirty="0" smtClean="0">
                  <a:solidFill>
                    <a:schemeClr val="tx1"/>
                  </a:solidFill>
                  <a:latin typeface="微软雅黑"/>
                </a:rPr>
                <a:t>流水码</a:t>
              </a:r>
              <a:endParaRPr lang="zh-CN" altLang="en-US" sz="1000" b="1" dirty="0">
                <a:solidFill>
                  <a:schemeClr val="tx1"/>
                </a:solidFill>
                <a:latin typeface="微软雅黑"/>
              </a:endParaRPr>
            </a:p>
          </p:txBody>
        </p:sp>
      </p:grpSp>
      <p:sp>
        <p:nvSpPr>
          <p:cNvPr id="59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6756925" y="2537879"/>
            <a:ext cx="779156" cy="303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61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7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6780222" y="2342967"/>
            <a:ext cx="694317" cy="163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组织号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6711" y="1516096"/>
            <a:ext cx="406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各</a:t>
            </a:r>
            <a:r>
              <a:rPr lang="zh-CN" altLang="en-US" sz="1400" b="1" dirty="0"/>
              <a:t>组织不共用推广费项目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1038604" y="5087741"/>
            <a:ext cx="391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2. </a:t>
            </a:r>
            <a:r>
              <a:rPr lang="zh-CN" altLang="en-US" sz="1400" b="1" dirty="0" smtClean="0"/>
              <a:t>各</a:t>
            </a:r>
            <a:r>
              <a:rPr lang="zh-CN" altLang="en-US" sz="1400" b="1" dirty="0"/>
              <a:t>组织共用推广费项目</a:t>
            </a:r>
          </a:p>
        </p:txBody>
      </p:sp>
      <p:sp>
        <p:nvSpPr>
          <p:cNvPr id="144" name="Rectangle 124">
            <a:extLst>
              <a:ext uri="{FF2B5EF4-FFF2-40B4-BE49-F238E27FC236}">
                <a16:creationId xmlns:a16="http://schemas.microsoft.com/office/drawing/2014/main" id="{807B2F0B-7A0D-4958-BD00-06E26C86C455}"/>
              </a:ext>
            </a:extLst>
          </p:cNvPr>
          <p:cNvSpPr/>
          <p:nvPr/>
        </p:nvSpPr>
        <p:spPr>
          <a:xfrm>
            <a:off x="1170677" y="4077344"/>
            <a:ext cx="1329303" cy="317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noProof="0" dirty="0">
                <a:solidFill>
                  <a:srgbClr val="E60012"/>
                </a:solidFill>
                <a:latin typeface="微软雅黑"/>
                <a:ea typeface="微软雅黑"/>
              </a:rPr>
              <a:t>全球市场中心</a:t>
            </a:r>
            <a:endParaRPr kumimoji="0" lang="zh-CN" altLang="en-US" sz="900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1" name="Rectangle 84">
            <a:extLst>
              <a:ext uri="{FF2B5EF4-FFF2-40B4-BE49-F238E27FC236}">
                <a16:creationId xmlns:a16="http://schemas.microsoft.com/office/drawing/2014/main" id="{8AA07DFB-05E2-9D36-5570-651A229061D1}"/>
              </a:ext>
            </a:extLst>
          </p:cNvPr>
          <p:cNvSpPr/>
          <p:nvPr/>
        </p:nvSpPr>
        <p:spPr>
          <a:xfrm>
            <a:off x="5519087" y="2295830"/>
            <a:ext cx="993674" cy="26213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Rectangle 151">
            <a:extLst>
              <a:ext uri="{FF2B5EF4-FFF2-40B4-BE49-F238E27FC236}">
                <a16:creationId xmlns:a16="http://schemas.microsoft.com/office/drawing/2014/main" id="{308F4384-B47F-3AE9-6E1B-4EE3416E5D2A}"/>
              </a:ext>
            </a:extLst>
          </p:cNvPr>
          <p:cNvSpPr/>
          <p:nvPr/>
        </p:nvSpPr>
        <p:spPr>
          <a:xfrm>
            <a:off x="5580508" y="2316606"/>
            <a:ext cx="875258" cy="21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前缀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Rectangle 151">
            <a:extLst>
              <a:ext uri="{FF2B5EF4-FFF2-40B4-BE49-F238E27FC236}">
                <a16:creationId xmlns:a16="http://schemas.microsoft.com/office/drawing/2014/main" id="{1CDC3FA2-DF47-7C94-1594-11FC234FE3E7}"/>
              </a:ext>
            </a:extLst>
          </p:cNvPr>
          <p:cNvSpPr/>
          <p:nvPr/>
        </p:nvSpPr>
        <p:spPr>
          <a:xfrm>
            <a:off x="5665866" y="3490110"/>
            <a:ext cx="666225" cy="3718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>
                <a:solidFill>
                  <a:srgbClr val="E60012"/>
                </a:solidFill>
                <a:latin typeface="微软雅黑"/>
                <a:ea typeface="微软雅黑"/>
              </a:rPr>
              <a:t>MK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28991F-2F9B-2BF7-5CDE-A9163157DFC6}"/>
              </a:ext>
            </a:extLst>
          </p:cNvPr>
          <p:cNvSpPr txBox="1"/>
          <p:nvPr/>
        </p:nvSpPr>
        <p:spPr>
          <a:xfrm>
            <a:off x="7092649" y="216816"/>
            <a:ext cx="3003458" cy="5489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02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2578395" y="2923818"/>
            <a:ext cx="1163364" cy="3136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待提供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4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2578395" y="3308237"/>
            <a:ext cx="1163364" cy="3136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待提供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5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2596544" y="3730148"/>
            <a:ext cx="1163364" cy="3136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待提供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6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2578395" y="4116472"/>
            <a:ext cx="1163364" cy="3136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待提供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0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2578395" y="4483188"/>
            <a:ext cx="1163364" cy="3136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待提供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5135125" y="3377695"/>
            <a:ext cx="386659" cy="67675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662678" y="3363998"/>
            <a:ext cx="513552" cy="67675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3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6756925" y="2923359"/>
            <a:ext cx="779156" cy="303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61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4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6756925" y="3310591"/>
            <a:ext cx="779156" cy="303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02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5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6756925" y="3716073"/>
            <a:ext cx="779156" cy="303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6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6756925" y="4121391"/>
            <a:ext cx="779156" cy="303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91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8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6756925" y="4498357"/>
            <a:ext cx="779156" cy="303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？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6" name="Rectangle 84">
            <a:extLst>
              <a:ext uri="{FF2B5EF4-FFF2-40B4-BE49-F238E27FC236}">
                <a16:creationId xmlns:a16="http://schemas.microsoft.com/office/drawing/2014/main" id="{8AA07DFB-05E2-9D36-5570-651A229061D1}"/>
              </a:ext>
            </a:extLst>
          </p:cNvPr>
          <p:cNvSpPr/>
          <p:nvPr/>
        </p:nvSpPr>
        <p:spPr>
          <a:xfrm>
            <a:off x="7742381" y="2295830"/>
            <a:ext cx="993674" cy="26213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7" name="Rectangle 151">
            <a:extLst>
              <a:ext uri="{FF2B5EF4-FFF2-40B4-BE49-F238E27FC236}">
                <a16:creationId xmlns:a16="http://schemas.microsoft.com/office/drawing/2014/main" id="{308F4384-B47F-3AE9-6E1B-4EE3416E5D2A}"/>
              </a:ext>
            </a:extLst>
          </p:cNvPr>
          <p:cNvSpPr/>
          <p:nvPr/>
        </p:nvSpPr>
        <p:spPr>
          <a:xfrm>
            <a:off x="7803802" y="2316606"/>
            <a:ext cx="875258" cy="21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前缀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8" name="Rectangle 151">
            <a:extLst>
              <a:ext uri="{FF2B5EF4-FFF2-40B4-BE49-F238E27FC236}">
                <a16:creationId xmlns:a16="http://schemas.microsoft.com/office/drawing/2014/main" id="{1CDC3FA2-DF47-7C94-1594-11FC234FE3E7}"/>
              </a:ext>
            </a:extLst>
          </p:cNvPr>
          <p:cNvSpPr/>
          <p:nvPr/>
        </p:nvSpPr>
        <p:spPr>
          <a:xfrm>
            <a:off x="7889160" y="3490110"/>
            <a:ext cx="666225" cy="3718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23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9" name="Rectangle 84">
            <a:extLst>
              <a:ext uri="{FF2B5EF4-FFF2-40B4-BE49-F238E27FC236}">
                <a16:creationId xmlns:a16="http://schemas.microsoft.com/office/drawing/2014/main" id="{8AA07DFB-05E2-9D36-5570-651A229061D1}"/>
              </a:ext>
            </a:extLst>
          </p:cNvPr>
          <p:cNvSpPr/>
          <p:nvPr/>
        </p:nvSpPr>
        <p:spPr>
          <a:xfrm>
            <a:off x="8854028" y="2295830"/>
            <a:ext cx="932431" cy="26213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0" name="Rectangle 151">
            <a:extLst>
              <a:ext uri="{FF2B5EF4-FFF2-40B4-BE49-F238E27FC236}">
                <a16:creationId xmlns:a16="http://schemas.microsoft.com/office/drawing/2014/main" id="{308F4384-B47F-3AE9-6E1B-4EE3416E5D2A}"/>
              </a:ext>
            </a:extLst>
          </p:cNvPr>
          <p:cNvSpPr/>
          <p:nvPr/>
        </p:nvSpPr>
        <p:spPr>
          <a:xfrm>
            <a:off x="8915449" y="2316606"/>
            <a:ext cx="875258" cy="21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流水码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1" name="Rectangle 151">
            <a:extLst>
              <a:ext uri="{FF2B5EF4-FFF2-40B4-BE49-F238E27FC236}">
                <a16:creationId xmlns:a16="http://schemas.microsoft.com/office/drawing/2014/main" id="{1CDC3FA2-DF47-7C94-1594-11FC234FE3E7}"/>
              </a:ext>
            </a:extLst>
          </p:cNvPr>
          <p:cNvSpPr/>
          <p:nvPr/>
        </p:nvSpPr>
        <p:spPr>
          <a:xfrm>
            <a:off x="9000807" y="3490110"/>
            <a:ext cx="666225" cy="3718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0001~9999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3" name="Rectangle 130">
            <a:extLst>
              <a:ext uri="{FF2B5EF4-FFF2-40B4-BE49-F238E27FC236}">
                <a16:creationId xmlns:a16="http://schemas.microsoft.com/office/drawing/2014/main" id="{BFD9A2CC-9138-4C14-B098-4373CCD867F5}"/>
              </a:ext>
            </a:extLst>
          </p:cNvPr>
          <p:cNvSpPr/>
          <p:nvPr/>
        </p:nvSpPr>
        <p:spPr>
          <a:xfrm>
            <a:off x="10026626" y="2545014"/>
            <a:ext cx="1114224" cy="296669"/>
          </a:xfrm>
          <a:prstGeom prst="rect">
            <a:avLst/>
          </a:prstGeom>
          <a:solidFill>
            <a:srgbClr val="FF666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MK61230001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4" name="Rectangle 130">
            <a:extLst>
              <a:ext uri="{FF2B5EF4-FFF2-40B4-BE49-F238E27FC236}">
                <a16:creationId xmlns:a16="http://schemas.microsoft.com/office/drawing/2014/main" id="{BFD9A2CC-9138-4C14-B098-4373CCD867F5}"/>
              </a:ext>
            </a:extLst>
          </p:cNvPr>
          <p:cNvSpPr/>
          <p:nvPr/>
        </p:nvSpPr>
        <p:spPr>
          <a:xfrm>
            <a:off x="10026626" y="2915171"/>
            <a:ext cx="1114224" cy="296669"/>
          </a:xfrm>
          <a:prstGeom prst="rect">
            <a:avLst/>
          </a:prstGeom>
          <a:solidFill>
            <a:srgbClr val="FF666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MK61230003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5" name="Rectangle 130">
            <a:extLst>
              <a:ext uri="{FF2B5EF4-FFF2-40B4-BE49-F238E27FC236}">
                <a16:creationId xmlns:a16="http://schemas.microsoft.com/office/drawing/2014/main" id="{BFD9A2CC-9138-4C14-B098-4373CCD867F5}"/>
              </a:ext>
            </a:extLst>
          </p:cNvPr>
          <p:cNvSpPr/>
          <p:nvPr/>
        </p:nvSpPr>
        <p:spPr>
          <a:xfrm>
            <a:off x="10026626" y="3292537"/>
            <a:ext cx="1114224" cy="296669"/>
          </a:xfrm>
          <a:prstGeom prst="rect">
            <a:avLst/>
          </a:prstGeom>
          <a:solidFill>
            <a:srgbClr val="FF666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MK02230001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6" name="Rectangle 130">
            <a:extLst>
              <a:ext uri="{FF2B5EF4-FFF2-40B4-BE49-F238E27FC236}">
                <a16:creationId xmlns:a16="http://schemas.microsoft.com/office/drawing/2014/main" id="{BFD9A2CC-9138-4C14-B098-4373CCD867F5}"/>
              </a:ext>
            </a:extLst>
          </p:cNvPr>
          <p:cNvSpPr/>
          <p:nvPr/>
        </p:nvSpPr>
        <p:spPr>
          <a:xfrm>
            <a:off x="10026626" y="3669903"/>
            <a:ext cx="1114224" cy="322179"/>
          </a:xfrm>
          <a:prstGeom prst="rect">
            <a:avLst/>
          </a:prstGeom>
          <a:solidFill>
            <a:srgbClr val="FF666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MK05230001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7" name="Rectangle 130">
            <a:extLst>
              <a:ext uri="{FF2B5EF4-FFF2-40B4-BE49-F238E27FC236}">
                <a16:creationId xmlns:a16="http://schemas.microsoft.com/office/drawing/2014/main" id="{BFD9A2CC-9138-4C14-B098-4373CCD867F5}"/>
              </a:ext>
            </a:extLst>
          </p:cNvPr>
          <p:cNvSpPr/>
          <p:nvPr/>
        </p:nvSpPr>
        <p:spPr>
          <a:xfrm>
            <a:off x="10026626" y="4084348"/>
            <a:ext cx="1114224" cy="296669"/>
          </a:xfrm>
          <a:prstGeom prst="rect">
            <a:avLst/>
          </a:prstGeom>
          <a:solidFill>
            <a:srgbClr val="FF666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MK91230001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8" name="Rectangle 130">
            <a:extLst>
              <a:ext uri="{FF2B5EF4-FFF2-40B4-BE49-F238E27FC236}">
                <a16:creationId xmlns:a16="http://schemas.microsoft.com/office/drawing/2014/main" id="{BFD9A2CC-9138-4C14-B098-4373CCD867F5}"/>
              </a:ext>
            </a:extLst>
          </p:cNvPr>
          <p:cNvSpPr/>
          <p:nvPr/>
        </p:nvSpPr>
        <p:spPr>
          <a:xfrm>
            <a:off x="10026626" y="4473283"/>
            <a:ext cx="1114224" cy="296669"/>
          </a:xfrm>
          <a:prstGeom prst="rect">
            <a:avLst/>
          </a:prstGeom>
          <a:solidFill>
            <a:srgbClr val="FF666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/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9" name="Rectangle 151">
            <a:extLst>
              <a:ext uri="{FF2B5EF4-FFF2-40B4-BE49-F238E27FC236}">
                <a16:creationId xmlns:a16="http://schemas.microsoft.com/office/drawing/2014/main" id="{308F4384-B47F-3AE9-6E1B-4EE3416E5D2A}"/>
              </a:ext>
            </a:extLst>
          </p:cNvPr>
          <p:cNvSpPr/>
          <p:nvPr/>
        </p:nvSpPr>
        <p:spPr>
          <a:xfrm>
            <a:off x="10086367" y="2310759"/>
            <a:ext cx="994741" cy="21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项目编码示例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7" name="Rectangle 84">
            <a:extLst>
              <a:ext uri="{FF2B5EF4-FFF2-40B4-BE49-F238E27FC236}">
                <a16:creationId xmlns:a16="http://schemas.microsoft.com/office/drawing/2014/main" id="{8AA07DFB-05E2-9D36-5570-651A229061D1}"/>
              </a:ext>
            </a:extLst>
          </p:cNvPr>
          <p:cNvSpPr/>
          <p:nvPr/>
        </p:nvSpPr>
        <p:spPr>
          <a:xfrm>
            <a:off x="5336253" y="5705290"/>
            <a:ext cx="5913637" cy="926967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208" name="Rectangle 84">
            <a:extLst>
              <a:ext uri="{FF2B5EF4-FFF2-40B4-BE49-F238E27FC236}">
                <a16:creationId xmlns:a16="http://schemas.microsoft.com/office/drawing/2014/main" id="{8AA07DFB-05E2-9D36-5570-651A229061D1}"/>
              </a:ext>
            </a:extLst>
          </p:cNvPr>
          <p:cNvSpPr/>
          <p:nvPr/>
        </p:nvSpPr>
        <p:spPr>
          <a:xfrm>
            <a:off x="6630734" y="5832234"/>
            <a:ext cx="993674" cy="7145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9" name="Rectangle 84">
            <a:extLst>
              <a:ext uri="{FF2B5EF4-FFF2-40B4-BE49-F238E27FC236}">
                <a16:creationId xmlns:a16="http://schemas.microsoft.com/office/drawing/2014/main" id="{34E6C532-5E50-4C9D-BDF3-C6F61C976F9E}"/>
              </a:ext>
            </a:extLst>
          </p:cNvPr>
          <p:cNvSpPr/>
          <p:nvPr/>
        </p:nvSpPr>
        <p:spPr>
          <a:xfrm>
            <a:off x="1063101" y="5746357"/>
            <a:ext cx="2757859" cy="885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0" name="Rectangle 118">
            <a:extLst>
              <a:ext uri="{FF2B5EF4-FFF2-40B4-BE49-F238E27FC236}">
                <a16:creationId xmlns:a16="http://schemas.microsoft.com/office/drawing/2014/main" id="{DB3B7915-8DE9-4854-8C89-C8B9D3D56756}"/>
              </a:ext>
            </a:extLst>
          </p:cNvPr>
          <p:cNvSpPr/>
          <p:nvPr/>
        </p:nvSpPr>
        <p:spPr>
          <a:xfrm>
            <a:off x="1188480" y="6058980"/>
            <a:ext cx="1296396" cy="301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推广费项目收集归口部门</a:t>
            </a:r>
            <a:endParaRPr kumimoji="0" lang="zh-CN" altLang="en-US" sz="900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5" name="Rectangle 130">
            <a:extLst>
              <a:ext uri="{FF2B5EF4-FFF2-40B4-BE49-F238E27FC236}">
                <a16:creationId xmlns:a16="http://schemas.microsoft.com/office/drawing/2014/main" id="{BFD9A2CC-9138-4C14-B098-4373CCD867F5}"/>
              </a:ext>
            </a:extLst>
          </p:cNvPr>
          <p:cNvSpPr/>
          <p:nvPr/>
        </p:nvSpPr>
        <p:spPr>
          <a:xfrm>
            <a:off x="4188862" y="6008005"/>
            <a:ext cx="820072" cy="434501"/>
          </a:xfrm>
          <a:prstGeom prst="rect">
            <a:avLst/>
          </a:prstGeom>
          <a:solidFill>
            <a:srgbClr val="FF666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BPC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IT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16" name="组合 215"/>
          <p:cNvGrpSpPr/>
          <p:nvPr/>
        </p:nvGrpSpPr>
        <p:grpSpPr>
          <a:xfrm>
            <a:off x="1105506" y="5446851"/>
            <a:ext cx="2673047" cy="289483"/>
            <a:chOff x="1726704" y="1814544"/>
            <a:chExt cx="2106480" cy="158753"/>
          </a:xfrm>
        </p:grpSpPr>
        <p:cxnSp>
          <p:nvCxnSpPr>
            <p:cNvPr id="217" name="Straight Connector 150">
              <a:extLst>
                <a:ext uri="{FF2B5EF4-FFF2-40B4-BE49-F238E27FC236}">
                  <a16:creationId xmlns:a16="http://schemas.microsoft.com/office/drawing/2014/main" id="{D9858A87-6F80-4A1A-97E5-FAD19047C83B}"/>
                </a:ext>
              </a:extLst>
            </p:cNvPr>
            <p:cNvCxnSpPr>
              <a:cxnSpLocks/>
            </p:cNvCxnSpPr>
            <p:nvPr/>
          </p:nvCxnSpPr>
          <p:spPr>
            <a:xfrm>
              <a:off x="1726704" y="1883879"/>
              <a:ext cx="2106480" cy="11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151">
              <a:extLst>
                <a:ext uri="{FF2B5EF4-FFF2-40B4-BE49-F238E27FC236}">
                  <a16:creationId xmlns:a16="http://schemas.microsoft.com/office/drawing/2014/main" id="{16ADE064-E17F-46AB-9F9E-538A0B81885D}"/>
                </a:ext>
              </a:extLst>
            </p:cNvPr>
            <p:cNvSpPr/>
            <p:nvPr/>
          </p:nvSpPr>
          <p:spPr>
            <a:xfrm>
              <a:off x="2310935" y="1814544"/>
              <a:ext cx="1163364" cy="158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线下收集对口人</a:t>
              </a:r>
            </a:p>
          </p:txBody>
        </p:sp>
      </p:grpSp>
      <p:sp>
        <p:nvSpPr>
          <p:cNvPr id="219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2578395" y="6056539"/>
            <a:ext cx="1163364" cy="303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待提供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5336253" y="5303420"/>
            <a:ext cx="5913637" cy="357967"/>
            <a:chOff x="5336253" y="1766288"/>
            <a:chExt cx="5913637" cy="357967"/>
          </a:xfrm>
        </p:grpSpPr>
        <p:cxnSp>
          <p:nvCxnSpPr>
            <p:cNvPr id="221" name="Straight Connector 150">
              <a:extLst>
                <a:ext uri="{FF2B5EF4-FFF2-40B4-BE49-F238E27FC236}">
                  <a16:creationId xmlns:a16="http://schemas.microsoft.com/office/drawing/2014/main" id="{D9858A87-6F80-4A1A-97E5-FAD19047C83B}"/>
                </a:ext>
              </a:extLst>
            </p:cNvPr>
            <p:cNvCxnSpPr>
              <a:cxnSpLocks/>
            </p:cNvCxnSpPr>
            <p:nvPr/>
          </p:nvCxnSpPr>
          <p:spPr>
            <a:xfrm>
              <a:off x="5336253" y="2019201"/>
              <a:ext cx="5913637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151">
              <a:extLst>
                <a:ext uri="{FF2B5EF4-FFF2-40B4-BE49-F238E27FC236}">
                  <a16:creationId xmlns:a16="http://schemas.microsoft.com/office/drawing/2014/main" id="{16ADE064-E17F-46AB-9F9E-538A0B81885D}"/>
                </a:ext>
              </a:extLst>
            </p:cNvPr>
            <p:cNvSpPr/>
            <p:nvPr/>
          </p:nvSpPr>
          <p:spPr>
            <a:xfrm>
              <a:off x="6455766" y="1766288"/>
              <a:ext cx="3990288" cy="357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项目编码</a:t>
              </a:r>
              <a:r>
                <a:rPr kumimoji="0" lang="en-US" altLang="zh-CN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10</a:t>
              </a:r>
              <a:r>
                <a:rPr kumimoji="0" lang="zh-CN" alt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位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algn="ctr">
                <a:defRPr/>
              </a:pPr>
              <a:r>
                <a:rPr lang="zh-CN" altLang="en-US" sz="1000" b="1" dirty="0">
                  <a:solidFill>
                    <a:schemeClr val="tx1"/>
                  </a:solidFill>
                  <a:latin typeface="微软雅黑"/>
                </a:rPr>
                <a:t>前缀</a:t>
              </a:r>
              <a:r>
                <a:rPr lang="en-US" altLang="zh-CN" sz="1000" b="1" dirty="0">
                  <a:solidFill>
                    <a:schemeClr val="tx1"/>
                  </a:solidFill>
                  <a:latin typeface="微软雅黑"/>
                </a:rPr>
                <a:t>(MK</a:t>
              </a:r>
              <a:r>
                <a:rPr lang="en-US" altLang="zh-CN" sz="1000" b="1" dirty="0" smtClean="0">
                  <a:solidFill>
                    <a:schemeClr val="tx1"/>
                  </a:solidFill>
                  <a:latin typeface="微软雅黑"/>
                </a:rPr>
                <a:t>)+</a:t>
              </a:r>
              <a:r>
                <a:rPr lang="zh-CN" altLang="en-US" sz="1000" b="1" dirty="0" smtClean="0">
                  <a:solidFill>
                    <a:srgbClr val="FF0000"/>
                  </a:solidFill>
                  <a:latin typeface="微软雅黑"/>
                </a:rPr>
                <a:t>组织号</a:t>
              </a:r>
              <a:r>
                <a:rPr lang="en-US" altLang="zh-CN" sz="1000" b="1" dirty="0" smtClean="0">
                  <a:solidFill>
                    <a:srgbClr val="FF0000"/>
                  </a:solidFill>
                  <a:latin typeface="微软雅黑"/>
                </a:rPr>
                <a:t>(</a:t>
              </a:r>
              <a:r>
                <a:rPr lang="zh-CN" altLang="en-US" sz="1000" b="1" dirty="0" smtClean="0">
                  <a:solidFill>
                    <a:srgbClr val="FF0000"/>
                  </a:solidFill>
                  <a:latin typeface="微软雅黑"/>
                </a:rPr>
                <a:t>通用</a:t>
              </a:r>
              <a:r>
                <a:rPr lang="en-US" altLang="zh-CN" sz="1000" b="1" dirty="0" smtClean="0">
                  <a:solidFill>
                    <a:srgbClr val="FF0000"/>
                  </a:solidFill>
                  <a:latin typeface="微软雅黑"/>
                </a:rPr>
                <a:t>99)</a:t>
              </a:r>
              <a:r>
                <a:rPr lang="en-US" altLang="zh-CN" sz="1000" b="1" dirty="0" smtClean="0">
                  <a:solidFill>
                    <a:schemeClr val="tx1"/>
                  </a:solidFill>
                  <a:latin typeface="微软雅黑"/>
                </a:rPr>
                <a:t>+</a:t>
              </a:r>
              <a:r>
                <a:rPr lang="zh-CN" altLang="en-US" sz="1000" b="1" dirty="0">
                  <a:solidFill>
                    <a:schemeClr val="tx1"/>
                  </a:solidFill>
                  <a:latin typeface="微软雅黑"/>
                </a:rPr>
                <a:t>预算</a:t>
              </a:r>
              <a:r>
                <a:rPr lang="zh-CN" altLang="en-US" sz="1000" b="1" dirty="0" smtClean="0">
                  <a:solidFill>
                    <a:schemeClr val="tx1"/>
                  </a:solidFill>
                  <a:latin typeface="微软雅黑"/>
                </a:rPr>
                <a:t>年度</a:t>
              </a:r>
              <a:r>
                <a:rPr lang="en-US" altLang="zh-CN" sz="1000" b="1" dirty="0" smtClean="0">
                  <a:solidFill>
                    <a:schemeClr val="tx1"/>
                  </a:solidFill>
                  <a:latin typeface="微软雅黑"/>
                </a:rPr>
                <a:t>2</a:t>
              </a:r>
              <a:r>
                <a:rPr lang="zh-CN" altLang="en-US" sz="1000" b="1" dirty="0">
                  <a:solidFill>
                    <a:schemeClr val="tx1"/>
                  </a:solidFill>
                  <a:latin typeface="微软雅黑"/>
                </a:rPr>
                <a:t>位</a:t>
              </a:r>
              <a:r>
                <a:rPr lang="en-US" altLang="zh-CN" sz="1000" b="1" dirty="0">
                  <a:solidFill>
                    <a:schemeClr val="tx1"/>
                  </a:solidFill>
                  <a:latin typeface="微软雅黑"/>
                </a:rPr>
                <a:t>+4</a:t>
              </a:r>
              <a:r>
                <a:rPr lang="zh-CN" altLang="en-US" sz="1000" b="1" dirty="0">
                  <a:solidFill>
                    <a:schemeClr val="tx1"/>
                  </a:solidFill>
                  <a:latin typeface="微软雅黑"/>
                </a:rPr>
                <a:t>位</a:t>
              </a:r>
              <a:r>
                <a:rPr lang="zh-CN" altLang="en-US" sz="1000" b="1" dirty="0" smtClean="0">
                  <a:solidFill>
                    <a:schemeClr val="tx1"/>
                  </a:solidFill>
                  <a:latin typeface="微软雅黑"/>
                </a:rPr>
                <a:t>流水码</a:t>
              </a:r>
              <a:endParaRPr lang="zh-CN" altLang="en-US" sz="1000" b="1" dirty="0">
                <a:solidFill>
                  <a:schemeClr val="tx1"/>
                </a:solidFill>
                <a:latin typeface="微软雅黑"/>
              </a:endParaRPr>
            </a:p>
          </p:txBody>
        </p:sp>
      </p:grpSp>
      <p:sp>
        <p:nvSpPr>
          <p:cNvPr id="223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6756925" y="6075011"/>
            <a:ext cx="779156" cy="3674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99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4" name="Rectangle 151">
            <a:extLst>
              <a:ext uri="{FF2B5EF4-FFF2-40B4-BE49-F238E27FC236}">
                <a16:creationId xmlns:a16="http://schemas.microsoft.com/office/drawing/2014/main" id="{16ADE064-E17F-46AB-9F9E-538A0B81885D}"/>
              </a:ext>
            </a:extLst>
          </p:cNvPr>
          <p:cNvSpPr/>
          <p:nvPr/>
        </p:nvSpPr>
        <p:spPr>
          <a:xfrm>
            <a:off x="6697101" y="5877599"/>
            <a:ext cx="968173" cy="139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组织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号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通用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)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6" name="Rectangle 84">
            <a:extLst>
              <a:ext uri="{FF2B5EF4-FFF2-40B4-BE49-F238E27FC236}">
                <a16:creationId xmlns:a16="http://schemas.microsoft.com/office/drawing/2014/main" id="{8AA07DFB-05E2-9D36-5570-651A229061D1}"/>
              </a:ext>
            </a:extLst>
          </p:cNvPr>
          <p:cNvSpPr/>
          <p:nvPr/>
        </p:nvSpPr>
        <p:spPr>
          <a:xfrm>
            <a:off x="5519087" y="5832963"/>
            <a:ext cx="993674" cy="713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7" name="Rectangle 151">
            <a:extLst>
              <a:ext uri="{FF2B5EF4-FFF2-40B4-BE49-F238E27FC236}">
                <a16:creationId xmlns:a16="http://schemas.microsoft.com/office/drawing/2014/main" id="{308F4384-B47F-3AE9-6E1B-4EE3416E5D2A}"/>
              </a:ext>
            </a:extLst>
          </p:cNvPr>
          <p:cNvSpPr/>
          <p:nvPr/>
        </p:nvSpPr>
        <p:spPr>
          <a:xfrm>
            <a:off x="5580508" y="5853738"/>
            <a:ext cx="875258" cy="21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前缀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8" name="Rectangle 151">
            <a:extLst>
              <a:ext uri="{FF2B5EF4-FFF2-40B4-BE49-F238E27FC236}">
                <a16:creationId xmlns:a16="http://schemas.microsoft.com/office/drawing/2014/main" id="{1CDC3FA2-DF47-7C94-1594-11FC234FE3E7}"/>
              </a:ext>
            </a:extLst>
          </p:cNvPr>
          <p:cNvSpPr/>
          <p:nvPr/>
        </p:nvSpPr>
        <p:spPr>
          <a:xfrm>
            <a:off x="5684160" y="6073407"/>
            <a:ext cx="666225" cy="3718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>
                <a:solidFill>
                  <a:srgbClr val="E60012"/>
                </a:solidFill>
                <a:latin typeface="微软雅黑"/>
                <a:ea typeface="微软雅黑"/>
              </a:rPr>
              <a:t>MK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4" name="右箭头 233"/>
          <p:cNvSpPr/>
          <p:nvPr/>
        </p:nvSpPr>
        <p:spPr>
          <a:xfrm>
            <a:off x="5135125" y="5870063"/>
            <a:ext cx="386659" cy="67675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5" name="右箭头 234"/>
          <p:cNvSpPr/>
          <p:nvPr/>
        </p:nvSpPr>
        <p:spPr>
          <a:xfrm>
            <a:off x="3671694" y="5888535"/>
            <a:ext cx="513552" cy="67675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1" name="Rectangle 84">
            <a:extLst>
              <a:ext uri="{FF2B5EF4-FFF2-40B4-BE49-F238E27FC236}">
                <a16:creationId xmlns:a16="http://schemas.microsoft.com/office/drawing/2014/main" id="{8AA07DFB-05E2-9D36-5570-651A229061D1}"/>
              </a:ext>
            </a:extLst>
          </p:cNvPr>
          <p:cNvSpPr/>
          <p:nvPr/>
        </p:nvSpPr>
        <p:spPr>
          <a:xfrm>
            <a:off x="7742381" y="5832962"/>
            <a:ext cx="993674" cy="713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2" name="Rectangle 151">
            <a:extLst>
              <a:ext uri="{FF2B5EF4-FFF2-40B4-BE49-F238E27FC236}">
                <a16:creationId xmlns:a16="http://schemas.microsoft.com/office/drawing/2014/main" id="{308F4384-B47F-3AE9-6E1B-4EE3416E5D2A}"/>
              </a:ext>
            </a:extLst>
          </p:cNvPr>
          <p:cNvSpPr/>
          <p:nvPr/>
        </p:nvSpPr>
        <p:spPr>
          <a:xfrm>
            <a:off x="7803802" y="5853738"/>
            <a:ext cx="875258" cy="21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前缀</a:t>
            </a:r>
            <a:r>
              <a: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3" name="Rectangle 151">
            <a:extLst>
              <a:ext uri="{FF2B5EF4-FFF2-40B4-BE49-F238E27FC236}">
                <a16:creationId xmlns:a16="http://schemas.microsoft.com/office/drawing/2014/main" id="{1CDC3FA2-DF47-7C94-1594-11FC234FE3E7}"/>
              </a:ext>
            </a:extLst>
          </p:cNvPr>
          <p:cNvSpPr/>
          <p:nvPr/>
        </p:nvSpPr>
        <p:spPr>
          <a:xfrm>
            <a:off x="7934684" y="6075787"/>
            <a:ext cx="666225" cy="3718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23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4" name="Rectangle 84">
            <a:extLst>
              <a:ext uri="{FF2B5EF4-FFF2-40B4-BE49-F238E27FC236}">
                <a16:creationId xmlns:a16="http://schemas.microsoft.com/office/drawing/2014/main" id="{8AA07DFB-05E2-9D36-5570-651A229061D1}"/>
              </a:ext>
            </a:extLst>
          </p:cNvPr>
          <p:cNvSpPr/>
          <p:nvPr/>
        </p:nvSpPr>
        <p:spPr>
          <a:xfrm>
            <a:off x="8854028" y="5832962"/>
            <a:ext cx="932431" cy="713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5" name="Rectangle 151">
            <a:extLst>
              <a:ext uri="{FF2B5EF4-FFF2-40B4-BE49-F238E27FC236}">
                <a16:creationId xmlns:a16="http://schemas.microsoft.com/office/drawing/2014/main" id="{308F4384-B47F-3AE9-6E1B-4EE3416E5D2A}"/>
              </a:ext>
            </a:extLst>
          </p:cNvPr>
          <p:cNvSpPr/>
          <p:nvPr/>
        </p:nvSpPr>
        <p:spPr>
          <a:xfrm>
            <a:off x="8915449" y="5853738"/>
            <a:ext cx="875258" cy="21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流水码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6" name="Rectangle 151">
            <a:extLst>
              <a:ext uri="{FF2B5EF4-FFF2-40B4-BE49-F238E27FC236}">
                <a16:creationId xmlns:a16="http://schemas.microsoft.com/office/drawing/2014/main" id="{1CDC3FA2-DF47-7C94-1594-11FC234FE3E7}"/>
              </a:ext>
            </a:extLst>
          </p:cNvPr>
          <p:cNvSpPr/>
          <p:nvPr/>
        </p:nvSpPr>
        <p:spPr>
          <a:xfrm>
            <a:off x="9000807" y="6073407"/>
            <a:ext cx="666225" cy="3718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 smtClean="0">
                <a:solidFill>
                  <a:srgbClr val="E60012"/>
                </a:solidFill>
                <a:latin typeface="微软雅黑"/>
                <a:ea typeface="微软雅黑"/>
              </a:rPr>
              <a:t>0001~9999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7" name="Rectangle 130">
            <a:extLst>
              <a:ext uri="{FF2B5EF4-FFF2-40B4-BE49-F238E27FC236}">
                <a16:creationId xmlns:a16="http://schemas.microsoft.com/office/drawing/2014/main" id="{BFD9A2CC-9138-4C14-B098-4373CCD867F5}"/>
              </a:ext>
            </a:extLst>
          </p:cNvPr>
          <p:cNvSpPr/>
          <p:nvPr/>
        </p:nvSpPr>
        <p:spPr>
          <a:xfrm>
            <a:off x="10026626" y="6082146"/>
            <a:ext cx="1114224" cy="296669"/>
          </a:xfrm>
          <a:prstGeom prst="rect">
            <a:avLst/>
          </a:prstGeom>
          <a:solidFill>
            <a:srgbClr val="FF666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MK99230001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3" name="Rectangle 151">
            <a:extLst>
              <a:ext uri="{FF2B5EF4-FFF2-40B4-BE49-F238E27FC236}">
                <a16:creationId xmlns:a16="http://schemas.microsoft.com/office/drawing/2014/main" id="{308F4384-B47F-3AE9-6E1B-4EE3416E5D2A}"/>
              </a:ext>
            </a:extLst>
          </p:cNvPr>
          <p:cNvSpPr/>
          <p:nvPr/>
        </p:nvSpPr>
        <p:spPr>
          <a:xfrm>
            <a:off x="10086367" y="5847891"/>
            <a:ext cx="994741" cy="21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项目编码示例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27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推广费建议方案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项目主数据收集模板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28991F-2F9B-2BF7-5CDE-A9163157DFC6}"/>
              </a:ext>
            </a:extLst>
          </p:cNvPr>
          <p:cNvSpPr txBox="1"/>
          <p:nvPr/>
        </p:nvSpPr>
        <p:spPr>
          <a:xfrm>
            <a:off x="7092649" y="216816"/>
            <a:ext cx="3003458" cy="5489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1674" y="1144080"/>
            <a:ext cx="404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MPM</a:t>
            </a:r>
            <a:r>
              <a:rPr lang="zh-CN" altLang="en-US" sz="1400" b="1" dirty="0" smtClean="0"/>
              <a:t>立项申请单示例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4" y="1451857"/>
            <a:ext cx="6027400" cy="32188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67955" y="2438913"/>
            <a:ext cx="1287779" cy="708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119175" y="2438913"/>
            <a:ext cx="1444579" cy="339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502124" y="1144080"/>
            <a:ext cx="33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E60012"/>
                </a:solidFill>
              </a:rPr>
              <a:t>项目主数据收集模板（建议待确认）：</a:t>
            </a:r>
            <a:endParaRPr lang="zh-CN" altLang="en-US" sz="1400" b="1" dirty="0">
              <a:solidFill>
                <a:srgbClr val="E60012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37944"/>
              </p:ext>
            </p:extLst>
          </p:nvPr>
        </p:nvGraphicFramePr>
        <p:xfrm>
          <a:off x="6419274" y="1451857"/>
          <a:ext cx="5560292" cy="132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0362">
                  <a:extLst>
                    <a:ext uri="{9D8B030D-6E8A-4147-A177-3AD203B41FA5}">
                      <a16:colId xmlns:a16="http://schemas.microsoft.com/office/drawing/2014/main" val="3887099778"/>
                    </a:ext>
                  </a:extLst>
                </a:gridCol>
                <a:gridCol w="898078">
                  <a:extLst>
                    <a:ext uri="{9D8B030D-6E8A-4147-A177-3AD203B41FA5}">
                      <a16:colId xmlns:a16="http://schemas.microsoft.com/office/drawing/2014/main" val="3075817579"/>
                    </a:ext>
                  </a:extLst>
                </a:gridCol>
                <a:gridCol w="540947">
                  <a:extLst>
                    <a:ext uri="{9D8B030D-6E8A-4147-A177-3AD203B41FA5}">
                      <a16:colId xmlns:a16="http://schemas.microsoft.com/office/drawing/2014/main" val="2648423882"/>
                    </a:ext>
                  </a:extLst>
                </a:gridCol>
                <a:gridCol w="513985">
                  <a:extLst>
                    <a:ext uri="{9D8B030D-6E8A-4147-A177-3AD203B41FA5}">
                      <a16:colId xmlns:a16="http://schemas.microsoft.com/office/drawing/2014/main" val="1747953926"/>
                    </a:ext>
                  </a:extLst>
                </a:gridCol>
                <a:gridCol w="601384">
                  <a:extLst>
                    <a:ext uri="{9D8B030D-6E8A-4147-A177-3AD203B41FA5}">
                      <a16:colId xmlns:a16="http://schemas.microsoft.com/office/drawing/2014/main" val="607999128"/>
                    </a:ext>
                  </a:extLst>
                </a:gridCol>
                <a:gridCol w="601384">
                  <a:extLst>
                    <a:ext uri="{9D8B030D-6E8A-4147-A177-3AD203B41FA5}">
                      <a16:colId xmlns:a16="http://schemas.microsoft.com/office/drawing/2014/main" val="364904500"/>
                    </a:ext>
                  </a:extLst>
                </a:gridCol>
                <a:gridCol w="601384">
                  <a:extLst>
                    <a:ext uri="{9D8B030D-6E8A-4147-A177-3AD203B41FA5}">
                      <a16:colId xmlns:a16="http://schemas.microsoft.com/office/drawing/2014/main" val="1848675346"/>
                    </a:ext>
                  </a:extLst>
                </a:gridCol>
                <a:gridCol w="601384">
                  <a:extLst>
                    <a:ext uri="{9D8B030D-6E8A-4147-A177-3AD203B41FA5}">
                      <a16:colId xmlns:a16="http://schemas.microsoft.com/office/drawing/2014/main" val="810988246"/>
                    </a:ext>
                  </a:extLst>
                </a:gridCol>
                <a:gridCol w="601384">
                  <a:extLst>
                    <a:ext uri="{9D8B030D-6E8A-4147-A177-3AD203B41FA5}">
                      <a16:colId xmlns:a16="http://schemas.microsoft.com/office/drawing/2014/main" val="3423535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项目编码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项目</a:t>
                      </a:r>
                      <a:endParaRPr lang="en-US" altLang="zh-CN" sz="1050" dirty="0" smtClean="0"/>
                    </a:p>
                    <a:p>
                      <a:pPr algn="ctr"/>
                      <a:r>
                        <a:rPr lang="zh-CN" altLang="en-US" sz="1050" dirty="0" smtClean="0"/>
                        <a:t>名称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项目</a:t>
                      </a:r>
                      <a:endParaRPr lang="en-US" altLang="zh-CN" sz="1050" dirty="0" smtClean="0"/>
                    </a:p>
                    <a:p>
                      <a:pPr algn="ctr"/>
                      <a:r>
                        <a:rPr lang="zh-CN" altLang="en-US" sz="1050" dirty="0" smtClean="0"/>
                        <a:t>等级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计划开始时间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计划结束时间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项目负责人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项目主导单位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其他</a:t>
                      </a:r>
                      <a:endParaRPr lang="en-US" altLang="zh-CN" sz="1050" dirty="0" smtClean="0"/>
                    </a:p>
                    <a:p>
                      <a:pPr algn="ctr"/>
                      <a:r>
                        <a:rPr lang="zh-CN" altLang="en-US" sz="1050" dirty="0" smtClean="0"/>
                        <a:t>（</a:t>
                      </a:r>
                      <a:r>
                        <a:rPr lang="en-US" altLang="zh-CN" sz="1050" dirty="0" smtClean="0"/>
                        <a:t>…)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0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示例：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MK01230001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</a:t>
                      </a:r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20230601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20231201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Jenny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TCL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63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字段确认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E60012"/>
                          </a:solidFill>
                        </a:rPr>
                        <a:t>（必填）</a:t>
                      </a:r>
                      <a:endParaRPr lang="zh-CN" altLang="en-US" sz="1200" b="1" dirty="0">
                        <a:solidFill>
                          <a:srgbClr val="E6001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？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9394"/>
                  </a:ext>
                </a:extLst>
              </a:tr>
            </a:tbl>
          </a:graphicData>
        </a:graphic>
      </p:graphicFrame>
      <p:sp>
        <p:nvSpPr>
          <p:cNvPr id="105" name="TextBox 136">
            <a:extLst>
              <a:ext uri="{FF2B5EF4-FFF2-40B4-BE49-F238E27FC236}">
                <a16:creationId xmlns:a16="http://schemas.microsoft.com/office/drawing/2014/main" id="{4118E874-796B-46B4-8E7C-D446B2221489}"/>
              </a:ext>
            </a:extLst>
          </p:cNvPr>
          <p:cNvSpPr txBox="1"/>
          <p:nvPr/>
        </p:nvSpPr>
        <p:spPr>
          <a:xfrm>
            <a:off x="6954984" y="2947014"/>
            <a:ext cx="342669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b="1" i="1" u="sng" dirty="0" smtClean="0">
                <a:latin typeface="+mn-ea"/>
              </a:rPr>
              <a:t>具体模板详见如下</a:t>
            </a:r>
            <a:r>
              <a:rPr lang="en-US" altLang="zh-CN" sz="1200" b="1" i="1" u="sng" dirty="0" smtClean="0">
                <a:latin typeface="+mn-ea"/>
              </a:rPr>
              <a:t>Excel</a:t>
            </a:r>
            <a:r>
              <a:rPr lang="zh-CN" altLang="en-US" sz="1200" b="1" i="1" u="sng" dirty="0" smtClean="0">
                <a:latin typeface="+mn-ea"/>
              </a:rPr>
              <a:t>附件：</a:t>
            </a:r>
            <a:endParaRPr lang="en-US" altLang="zh-CN" sz="1200" b="1" i="1" u="sng" dirty="0">
              <a:latin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604442" y="2309552"/>
            <a:ext cx="1229263" cy="16764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913705"/>
              </p:ext>
            </p:extLst>
          </p:nvPr>
        </p:nvGraphicFramePr>
        <p:xfrm>
          <a:off x="6927276" y="3493943"/>
          <a:ext cx="1201764" cy="104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工作表" showAsIcon="1" r:id="rId4" imgW="914400" imgH="792360" progId="Excel.Sheet.12">
                  <p:embed/>
                </p:oleObj>
              </mc:Choice>
              <mc:Fallback>
                <p:oleObj name="工作表" showAsIcon="1" r:id="rId4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7276" y="3493943"/>
                        <a:ext cx="1201764" cy="1041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77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Diagram 84">
            <a:extLst>
              <a:ext uri="{FF2B5EF4-FFF2-40B4-BE49-F238E27FC236}">
                <a16:creationId xmlns:a16="http://schemas.microsoft.com/office/drawing/2014/main" id="{2C917C4A-13D2-6274-BB24-6C90CAE79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808803"/>
              </p:ext>
            </p:extLst>
          </p:nvPr>
        </p:nvGraphicFramePr>
        <p:xfrm>
          <a:off x="1918701" y="1717471"/>
          <a:ext cx="6473368" cy="385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9DC960-B882-A672-52DC-8B1DBC1D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推广费建议方案</a:t>
            </a:r>
            <a:r>
              <a:rPr lang="en-US" altLang="zh-CN" dirty="0"/>
              <a:t>-</a:t>
            </a:r>
            <a:r>
              <a:rPr lang="zh-CN" altLang="en-US" dirty="0"/>
              <a:t>预算预测实际拉通框架方案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A770945-DD5C-8E9B-3CB1-B7E3B000A524}"/>
              </a:ext>
            </a:extLst>
          </p:cNvPr>
          <p:cNvGrpSpPr/>
          <p:nvPr/>
        </p:nvGrpSpPr>
        <p:grpSpPr>
          <a:xfrm>
            <a:off x="393789" y="803997"/>
            <a:ext cx="8389221" cy="307776"/>
            <a:chOff x="393790" y="1071756"/>
            <a:chExt cx="7955080" cy="307776"/>
          </a:xfrm>
        </p:grpSpPr>
        <p:cxnSp>
          <p:nvCxnSpPr>
            <p:cNvPr id="24" name="Straight Connector 38">
              <a:extLst>
                <a:ext uri="{FF2B5EF4-FFF2-40B4-BE49-F238E27FC236}">
                  <a16:creationId xmlns:a16="http://schemas.microsoft.com/office/drawing/2014/main" id="{7F5DE98A-5021-7938-746F-AA2BFD912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218242"/>
              <a:ext cx="7955080" cy="740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958837B2-94AC-0280-B13D-E444A8300064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建议方案</a:t>
              </a:r>
              <a:endParaRPr kumimoji="1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4" name="Group 55">
              <a:extLst>
                <a:ext uri="{FF2B5EF4-FFF2-40B4-BE49-F238E27FC236}">
                  <a16:creationId xmlns:a16="http://schemas.microsoft.com/office/drawing/2014/main" id="{FA241AF5-5858-11B8-8DAE-3516F83B09FA}"/>
                </a:ext>
              </a:extLst>
            </p:cNvPr>
            <p:cNvGrpSpPr/>
            <p:nvPr/>
          </p:nvGrpSpPr>
          <p:grpSpPr>
            <a:xfrm>
              <a:off x="3432303" y="1071757"/>
              <a:ext cx="475162" cy="307775"/>
              <a:chOff x="3126173" y="1114361"/>
              <a:chExt cx="475162" cy="307775"/>
            </a:xfrm>
          </p:grpSpPr>
          <p:sp>
            <p:nvSpPr>
              <p:cNvPr id="37" name="Rectangle 49">
                <a:extLst>
                  <a:ext uri="{FF2B5EF4-FFF2-40B4-BE49-F238E27FC236}">
                    <a16:creationId xmlns:a16="http://schemas.microsoft.com/office/drawing/2014/main" id="{CD6242C7-B82C-93FB-B900-BE53A37B9F6F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pic>
            <p:nvPicPr>
              <p:cNvPr id="38" name="Graphic 44">
                <a:extLst>
                  <a:ext uri="{FF2B5EF4-FFF2-40B4-BE49-F238E27FC236}">
                    <a16:creationId xmlns:a16="http://schemas.microsoft.com/office/drawing/2014/main" id="{A1CE6770-CD3A-B9B9-5802-245862CB2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3327015" y="1122751"/>
                <a:ext cx="274320" cy="252882"/>
              </a:xfrm>
              <a:prstGeom prst="rect">
                <a:avLst/>
              </a:prstGeom>
            </p:spPr>
          </p:pic>
        </p:grpSp>
      </p:grpSp>
      <p:grpSp>
        <p:nvGrpSpPr>
          <p:cNvPr id="39" name="Group 63">
            <a:extLst>
              <a:ext uri="{FF2B5EF4-FFF2-40B4-BE49-F238E27FC236}">
                <a16:creationId xmlns:a16="http://schemas.microsoft.com/office/drawing/2014/main" id="{2DFAC540-F96C-997A-DE29-07CDD332027D}"/>
              </a:ext>
            </a:extLst>
          </p:cNvPr>
          <p:cNvGrpSpPr/>
          <p:nvPr/>
        </p:nvGrpSpPr>
        <p:grpSpPr>
          <a:xfrm>
            <a:off x="8876145" y="803997"/>
            <a:ext cx="2942578" cy="307777"/>
            <a:chOff x="9344415" y="1071756"/>
            <a:chExt cx="2551176" cy="307777"/>
          </a:xfrm>
        </p:grpSpPr>
        <p:cxnSp>
          <p:nvCxnSpPr>
            <p:cNvPr id="40" name="Straight Connector 38">
              <a:extLst>
                <a:ext uri="{FF2B5EF4-FFF2-40B4-BE49-F238E27FC236}">
                  <a16:creationId xmlns:a16="http://schemas.microsoft.com/office/drawing/2014/main" id="{F75D2C96-CE17-81C6-68FE-50F6528DEE18}"/>
                </a:ext>
              </a:extLst>
            </p:cNvPr>
            <p:cNvCxnSpPr>
              <a:cxnSpLocks/>
            </p:cNvCxnSpPr>
            <p:nvPr/>
          </p:nvCxnSpPr>
          <p:spPr>
            <a:xfrm>
              <a:off x="9344415" y="1225644"/>
              <a:ext cx="2551176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41" name="TextBox 39">
              <a:extLst>
                <a:ext uri="{FF2B5EF4-FFF2-40B4-BE49-F238E27FC236}">
                  <a16:creationId xmlns:a16="http://schemas.microsoft.com/office/drawing/2014/main" id="{929C965E-F689-1B8B-7EE6-1F7E71025A18}"/>
                </a:ext>
              </a:extLst>
            </p:cNvPr>
            <p:cNvSpPr txBox="1"/>
            <p:nvPr/>
          </p:nvSpPr>
          <p:spPr>
            <a:xfrm>
              <a:off x="10217388" y="1071756"/>
              <a:ext cx="1157586" cy="307777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改造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点</a:t>
              </a:r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0CC351B-B4FB-C57F-1DBF-A1E15EAB728E}"/>
                </a:ext>
              </a:extLst>
            </p:cNvPr>
            <p:cNvSpPr/>
            <p:nvPr/>
          </p:nvSpPr>
          <p:spPr>
            <a:xfrm>
              <a:off x="9856954" y="1071757"/>
              <a:ext cx="431104" cy="307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950" indent="-2349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5" name="Graphic 66">
            <a:extLst>
              <a:ext uri="{FF2B5EF4-FFF2-40B4-BE49-F238E27FC236}">
                <a16:creationId xmlns:a16="http://schemas.microsoft.com/office/drawing/2014/main" id="{7FF7D62F-7EE5-5B3F-7B28-7D55D5DAD21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583801" y="829869"/>
            <a:ext cx="262433" cy="256032"/>
          </a:xfrm>
          <a:prstGeom prst="rect">
            <a:avLst/>
          </a:prstGeom>
        </p:spPr>
      </p:pic>
      <p:sp>
        <p:nvSpPr>
          <p:cNvPr id="46" name="矩形 189">
            <a:extLst>
              <a:ext uri="{FF2B5EF4-FFF2-40B4-BE49-F238E27FC236}">
                <a16:creationId xmlns:a16="http://schemas.microsoft.com/office/drawing/2014/main" id="{07C8DDE9-65EB-BE2B-CE17-72DDAD72A6A6}"/>
              </a:ext>
            </a:extLst>
          </p:cNvPr>
          <p:cNvSpPr/>
          <p:nvPr/>
        </p:nvSpPr>
        <p:spPr>
          <a:xfrm>
            <a:off x="373277" y="1122308"/>
            <a:ext cx="8409734" cy="535192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kumimoji="0" lang="en-US" altLang="zh-CN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矩形 189">
            <a:extLst>
              <a:ext uri="{FF2B5EF4-FFF2-40B4-BE49-F238E27FC236}">
                <a16:creationId xmlns:a16="http://schemas.microsoft.com/office/drawing/2014/main" id="{FC6BB909-4B9B-8186-40E8-36A26AE75387}"/>
              </a:ext>
            </a:extLst>
          </p:cNvPr>
          <p:cNvSpPr/>
          <p:nvPr/>
        </p:nvSpPr>
        <p:spPr>
          <a:xfrm>
            <a:off x="8876145" y="1122307"/>
            <a:ext cx="3035712" cy="53519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cs typeface="+mn-ea"/>
              <a:sym typeface="+mn-lt"/>
            </a:endParaRP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ED5CFCDB-1815-8C6E-E97A-6F6161EAC89F}"/>
              </a:ext>
            </a:extLst>
          </p:cNvPr>
          <p:cNvSpPr/>
          <p:nvPr/>
        </p:nvSpPr>
        <p:spPr>
          <a:xfrm>
            <a:off x="652742" y="1655443"/>
            <a:ext cx="936000" cy="26880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Microsoft YaHei"/>
                <a:ea typeface="Microsoft YaHei"/>
              </a:rPr>
              <a:t>MPM</a:t>
            </a:r>
          </a:p>
          <a:p>
            <a:pPr lvl="0" algn="ctr">
              <a:defRPr/>
            </a:pPr>
            <a:r>
              <a:rPr lang="zh-CN" altLang="en-US" sz="1000" b="1" dirty="0">
                <a:solidFill>
                  <a:prstClr val="white"/>
                </a:solidFill>
                <a:latin typeface="Microsoft YaHei"/>
                <a:ea typeface="Microsoft YaHei"/>
              </a:rPr>
              <a:t>立项的推广费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218ED13B-D766-06C6-8D4A-9507648698DA}"/>
              </a:ext>
            </a:extLst>
          </p:cNvPr>
          <p:cNvSpPr/>
          <p:nvPr/>
        </p:nvSpPr>
        <p:spPr>
          <a:xfrm>
            <a:off x="652742" y="4451842"/>
            <a:ext cx="936000" cy="8145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OA</a:t>
            </a:r>
            <a:r>
              <a:rPr lang="zh-CN" altLang="en-US" sz="10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立项的推广费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82" name="Freeform: Shape 78">
            <a:extLst>
              <a:ext uri="{FF2B5EF4-FFF2-40B4-BE49-F238E27FC236}">
                <a16:creationId xmlns:a16="http://schemas.microsoft.com/office/drawing/2014/main" id="{22020634-30FD-45BC-EFE2-85370BEBCEA9}"/>
              </a:ext>
            </a:extLst>
          </p:cNvPr>
          <p:cNvSpPr/>
          <p:nvPr/>
        </p:nvSpPr>
        <p:spPr>
          <a:xfrm>
            <a:off x="587147" y="1222335"/>
            <a:ext cx="1237793" cy="315799"/>
          </a:xfrm>
          <a:custGeom>
            <a:avLst/>
            <a:gdLst>
              <a:gd name="connsiteX0" fmla="*/ 0 w 2428059"/>
              <a:gd name="connsiteY0" fmla="*/ 0 h 457200"/>
              <a:gd name="connsiteX1" fmla="*/ 2199459 w 2428059"/>
              <a:gd name="connsiteY1" fmla="*/ 0 h 457200"/>
              <a:gd name="connsiteX2" fmla="*/ 2428059 w 2428059"/>
              <a:gd name="connsiteY2" fmla="*/ 228600 h 457200"/>
              <a:gd name="connsiteX3" fmla="*/ 2199459 w 2428059"/>
              <a:gd name="connsiteY3" fmla="*/ 457200 h 457200"/>
              <a:gd name="connsiteX4" fmla="*/ 0 w 2428059"/>
              <a:gd name="connsiteY4" fmla="*/ 457200 h 457200"/>
              <a:gd name="connsiteX5" fmla="*/ 0 w 2428059"/>
              <a:gd name="connsiteY5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8059" h="457200">
                <a:moveTo>
                  <a:pt x="0" y="0"/>
                </a:moveTo>
                <a:lnTo>
                  <a:pt x="2199459" y="0"/>
                </a:lnTo>
                <a:lnTo>
                  <a:pt x="2428059" y="228600"/>
                </a:lnTo>
                <a:lnTo>
                  <a:pt x="2199459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676" tIns="37338" rIns="132969" bIns="37338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400" b="1">
                <a:cs typeface="+mn-ea"/>
                <a:sym typeface="+mn-lt"/>
              </a:rPr>
              <a:t>推广费</a:t>
            </a:r>
            <a:endParaRPr lang="de-DE" sz="1400" b="1">
              <a:cs typeface="+mn-ea"/>
              <a:sym typeface="+mn-lt"/>
            </a:endParaRPr>
          </a:p>
        </p:txBody>
      </p:sp>
      <p:sp>
        <p:nvSpPr>
          <p:cNvPr id="83" name="Rectangle 77">
            <a:extLst>
              <a:ext uri="{FF2B5EF4-FFF2-40B4-BE49-F238E27FC236}">
                <a16:creationId xmlns:a16="http://schemas.microsoft.com/office/drawing/2014/main" id="{832FFE46-5985-512B-3530-B3F5E66D1E1D}"/>
              </a:ext>
            </a:extLst>
          </p:cNvPr>
          <p:cNvSpPr/>
          <p:nvPr/>
        </p:nvSpPr>
        <p:spPr>
          <a:xfrm>
            <a:off x="594469" y="1602879"/>
            <a:ext cx="1108111" cy="3779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+mn-ea"/>
              <a:sym typeface="+mn-lt"/>
            </a:endParaRPr>
          </a:p>
        </p:txBody>
      </p:sp>
      <p:sp>
        <p:nvSpPr>
          <p:cNvPr id="86" name="箭头: V 形 85">
            <a:extLst>
              <a:ext uri="{FF2B5EF4-FFF2-40B4-BE49-F238E27FC236}">
                <a16:creationId xmlns:a16="http://schemas.microsoft.com/office/drawing/2014/main" id="{5C610BF1-3BF9-B5E9-6E48-263AD223956E}"/>
              </a:ext>
            </a:extLst>
          </p:cNvPr>
          <p:cNvSpPr/>
          <p:nvPr/>
        </p:nvSpPr>
        <p:spPr>
          <a:xfrm>
            <a:off x="1824939" y="1229125"/>
            <a:ext cx="1583279" cy="298704"/>
          </a:xfrm>
          <a:prstGeom prst="chevron">
            <a:avLst>
              <a:gd name="adj" fmla="val 342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cs typeface="+mn-ea"/>
                <a:sym typeface="+mn-lt"/>
              </a:rPr>
              <a:t>预算预测系统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8" name="箭头: V 形 87">
            <a:extLst>
              <a:ext uri="{FF2B5EF4-FFF2-40B4-BE49-F238E27FC236}">
                <a16:creationId xmlns:a16="http://schemas.microsoft.com/office/drawing/2014/main" id="{AB2942D4-A479-BD0F-C593-FB9718A4CCDA}"/>
              </a:ext>
            </a:extLst>
          </p:cNvPr>
          <p:cNvSpPr/>
          <p:nvPr/>
        </p:nvSpPr>
        <p:spPr>
          <a:xfrm>
            <a:off x="4964359" y="1239453"/>
            <a:ext cx="1750375" cy="298704"/>
          </a:xfrm>
          <a:prstGeom prst="chevron">
            <a:avLst>
              <a:gd name="adj" fmla="val 342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费控</a:t>
            </a:r>
            <a:r>
              <a:rPr lang="zh-CN" altLang="en-US" sz="1400" b="1" dirty="0" smtClean="0">
                <a:solidFill>
                  <a:schemeClr val="bg1"/>
                </a:solidFill>
                <a:cs typeface="+mn-ea"/>
                <a:sym typeface="+mn-lt"/>
              </a:rPr>
              <a:t>系统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9" name="箭头: V 形 88">
            <a:extLst>
              <a:ext uri="{FF2B5EF4-FFF2-40B4-BE49-F238E27FC236}">
                <a16:creationId xmlns:a16="http://schemas.microsoft.com/office/drawing/2014/main" id="{AB9E8F9C-C3B3-FB57-159B-C62A70E3418E}"/>
              </a:ext>
            </a:extLst>
          </p:cNvPr>
          <p:cNvSpPr/>
          <p:nvPr/>
        </p:nvSpPr>
        <p:spPr>
          <a:xfrm>
            <a:off x="6641710" y="1235607"/>
            <a:ext cx="1861263" cy="308279"/>
          </a:xfrm>
          <a:prstGeom prst="chevron">
            <a:avLst>
              <a:gd name="adj" fmla="val 342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cs typeface="+mn-ea"/>
                <a:sym typeface="+mn-lt"/>
              </a:rPr>
              <a:t>SAP</a:t>
            </a:r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系统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7832572-3AF0-69A6-8569-AE6D11C6E81A}"/>
              </a:ext>
            </a:extLst>
          </p:cNvPr>
          <p:cNvCxnSpPr>
            <a:cxnSpLocks/>
          </p:cNvCxnSpPr>
          <p:nvPr/>
        </p:nvCxnSpPr>
        <p:spPr>
          <a:xfrm>
            <a:off x="587147" y="4423268"/>
            <a:ext cx="78511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AF82947-D683-3261-A52A-F9F280A35C45}"/>
              </a:ext>
            </a:extLst>
          </p:cNvPr>
          <p:cNvSpPr txBox="1"/>
          <p:nvPr/>
        </p:nvSpPr>
        <p:spPr>
          <a:xfrm>
            <a:off x="1918701" y="9040832"/>
            <a:ext cx="5243048" cy="4082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0" lvl="0" indent="0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>
                <a:cs typeface="+mn-ea"/>
                <a:sym typeface="+mn-lt"/>
              </a:rPr>
              <a:t>短期内保留现有系统功能，不进行系统改造。</a:t>
            </a:r>
            <a:endParaRPr lang="de-DE" sz="1200" kern="1200">
              <a:cs typeface="+mn-ea"/>
              <a:sym typeface="+mn-lt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070D1E5F-5D80-BF80-5020-9325B523FC92}"/>
              </a:ext>
            </a:extLst>
          </p:cNvPr>
          <p:cNvSpPr/>
          <p:nvPr/>
        </p:nvSpPr>
        <p:spPr>
          <a:xfrm>
            <a:off x="8978611" y="1342018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7CDE1717-B404-4106-2BAF-7F75982FE955}"/>
              </a:ext>
            </a:extLst>
          </p:cNvPr>
          <p:cNvSpPr/>
          <p:nvPr/>
        </p:nvSpPr>
        <p:spPr>
          <a:xfrm>
            <a:off x="8976316" y="1858953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BC776657-27D1-B22A-C02D-C5FD92E15DE3}"/>
              </a:ext>
            </a:extLst>
          </p:cNvPr>
          <p:cNvSpPr txBox="1"/>
          <p:nvPr/>
        </p:nvSpPr>
        <p:spPr>
          <a:xfrm>
            <a:off x="9185503" y="131650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cs typeface="+mn-ea"/>
                <a:sym typeface="+mn-lt"/>
              </a:rPr>
              <a:t>创建项目主数据</a:t>
            </a:r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57369826-3F03-170F-FCEF-4A7BB29A09AA}"/>
              </a:ext>
            </a:extLst>
          </p:cNvPr>
          <p:cNvSpPr txBox="1"/>
          <p:nvPr/>
        </p:nvSpPr>
        <p:spPr>
          <a:xfrm>
            <a:off x="9062575" y="1531234"/>
            <a:ext cx="2756147" cy="30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150" dirty="0">
                <a:cs typeface="+mn-ea"/>
              </a:rPr>
              <a:t>在</a:t>
            </a:r>
            <a:r>
              <a:rPr lang="en-US" altLang="zh-CN" sz="1150" dirty="0">
                <a:cs typeface="+mn-ea"/>
              </a:rPr>
              <a:t>BPC</a:t>
            </a:r>
            <a:r>
              <a:rPr lang="zh-CN" altLang="en-US" sz="1150" dirty="0">
                <a:cs typeface="+mn-ea"/>
              </a:rPr>
              <a:t>系统</a:t>
            </a:r>
            <a:r>
              <a:rPr lang="zh-CN" altLang="en-US" sz="1150" dirty="0">
                <a:cs typeface="+mn-ea"/>
              </a:rPr>
              <a:t>创建推广费项目</a:t>
            </a:r>
            <a:r>
              <a:rPr lang="zh-CN" altLang="en-US" sz="1150" dirty="0">
                <a:cs typeface="+mn-ea"/>
              </a:rPr>
              <a:t>主数据</a:t>
            </a:r>
            <a:endParaRPr lang="en-US" altLang="zh-CN" sz="1150" dirty="0">
              <a:cs typeface="+mn-ea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33F64CB9-676D-71BC-451B-35F2B20E9495}"/>
              </a:ext>
            </a:extLst>
          </p:cNvPr>
          <p:cNvSpPr txBox="1"/>
          <p:nvPr/>
        </p:nvSpPr>
        <p:spPr>
          <a:xfrm>
            <a:off x="9191531" y="1838107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cs typeface="+mn-ea"/>
                <a:sym typeface="+mn-lt"/>
              </a:rPr>
              <a:t>将项目主数据同步至</a:t>
            </a:r>
            <a:r>
              <a:rPr lang="en-US" altLang="zh-CN" sz="1200" b="1" dirty="0" smtClean="0">
                <a:cs typeface="+mn-ea"/>
                <a:sym typeface="+mn-lt"/>
              </a:rPr>
              <a:t>MPM</a:t>
            </a:r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67A9D68A-582C-0FBE-6C97-4B9A196A85EE}"/>
              </a:ext>
            </a:extLst>
          </p:cNvPr>
          <p:cNvSpPr txBox="1"/>
          <p:nvPr/>
        </p:nvSpPr>
        <p:spPr>
          <a:xfrm>
            <a:off x="9053339" y="2082043"/>
            <a:ext cx="2756148" cy="76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150" dirty="0">
                <a:cs typeface="+mn-ea"/>
                <a:sym typeface="+mn-lt"/>
              </a:rPr>
              <a:t>新增</a:t>
            </a:r>
            <a:r>
              <a:rPr lang="en-US" altLang="zh-CN" sz="1150" dirty="0" smtClean="0">
                <a:cs typeface="+mn-ea"/>
                <a:sym typeface="+mn-lt"/>
              </a:rPr>
              <a:t>BPC-MPM</a:t>
            </a:r>
            <a:r>
              <a:rPr lang="zh-CN" altLang="en-US" sz="1150" dirty="0">
                <a:cs typeface="+mn-ea"/>
                <a:sym typeface="+mn-lt"/>
              </a:rPr>
              <a:t>项目主数据集成</a:t>
            </a:r>
            <a:r>
              <a:rPr lang="zh-CN" altLang="en-US" sz="1150" dirty="0" smtClean="0">
                <a:cs typeface="+mn-ea"/>
                <a:sym typeface="+mn-lt"/>
              </a:rPr>
              <a:t>接口，未来</a:t>
            </a:r>
            <a:r>
              <a:rPr lang="en-US" altLang="zh-CN" sz="1150" dirty="0" smtClean="0">
                <a:cs typeface="+mn-ea"/>
                <a:sym typeface="+mn-lt"/>
              </a:rPr>
              <a:t>MPM</a:t>
            </a:r>
            <a:r>
              <a:rPr lang="zh-CN" altLang="en-US" sz="1150" dirty="0" smtClean="0">
                <a:cs typeface="+mn-ea"/>
                <a:sym typeface="+mn-lt"/>
              </a:rPr>
              <a:t>系统可</a:t>
            </a:r>
            <a:r>
              <a:rPr lang="zh-CN" altLang="en-US" sz="1150" dirty="0">
                <a:cs typeface="+mn-ea"/>
                <a:sym typeface="+mn-lt"/>
              </a:rPr>
              <a:t>引用</a:t>
            </a:r>
            <a:r>
              <a:rPr lang="en-US" altLang="zh-CN" sz="1150" dirty="0">
                <a:cs typeface="+mn-ea"/>
                <a:sym typeface="+mn-lt"/>
              </a:rPr>
              <a:t>BPC</a:t>
            </a:r>
            <a:r>
              <a:rPr lang="zh-CN" altLang="en-US" sz="1150" dirty="0">
                <a:cs typeface="+mn-ea"/>
                <a:sym typeface="+mn-lt"/>
              </a:rPr>
              <a:t>项目数据进行立项</a:t>
            </a:r>
            <a:r>
              <a:rPr lang="zh-CN" altLang="en-US" sz="1150" dirty="0" smtClean="0">
                <a:cs typeface="+mn-ea"/>
                <a:sym typeface="+mn-lt"/>
              </a:rPr>
              <a:t>​</a:t>
            </a:r>
            <a:endParaRPr lang="zh-CN" altLang="en-US" sz="1150" dirty="0">
              <a:cs typeface="+mn-ea"/>
              <a:sym typeface="+mn-lt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E4F66F8-365B-2C45-9A90-637F19E91787}"/>
              </a:ext>
            </a:extLst>
          </p:cNvPr>
          <p:cNvSpPr txBox="1">
            <a:spLocks/>
          </p:cNvSpPr>
          <p:nvPr/>
        </p:nvSpPr>
        <p:spPr>
          <a:xfrm>
            <a:off x="5839546" y="6547287"/>
            <a:ext cx="585140" cy="232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E292F-1EBE-6D4A-B339-A324D614A372}" type="slidenum">
              <a:rPr kumimoji="1" lang="zh-CN" altLang="en-US" smtClean="0">
                <a:latin typeface="+mn-lt"/>
                <a:ea typeface="+mn-ea"/>
                <a:cs typeface="+mn-ea"/>
                <a:sym typeface="+mn-lt"/>
              </a:rPr>
              <a:pPr/>
              <a:t>14</a:t>
            </a:fld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Rectangle 77">
            <a:extLst>
              <a:ext uri="{FF2B5EF4-FFF2-40B4-BE49-F238E27FC236}">
                <a16:creationId xmlns:a16="http://schemas.microsoft.com/office/drawing/2014/main" id="{6E19BC73-2440-C771-5F8A-C8A2345369B5}"/>
              </a:ext>
            </a:extLst>
          </p:cNvPr>
          <p:cNvSpPr/>
          <p:nvPr/>
        </p:nvSpPr>
        <p:spPr>
          <a:xfrm>
            <a:off x="1824940" y="1592303"/>
            <a:ext cx="6682341" cy="3779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+mn-ea"/>
              <a:sym typeface="+mn-lt"/>
            </a:endParaRPr>
          </a:p>
        </p:txBody>
      </p:sp>
      <p:sp>
        <p:nvSpPr>
          <p:cNvPr id="74" name="箭头: V 形 85">
            <a:extLst>
              <a:ext uri="{FF2B5EF4-FFF2-40B4-BE49-F238E27FC236}">
                <a16:creationId xmlns:a16="http://schemas.microsoft.com/office/drawing/2014/main" id="{5C610BF1-3BF9-B5E9-6E48-263AD223956E}"/>
              </a:ext>
            </a:extLst>
          </p:cNvPr>
          <p:cNvSpPr/>
          <p:nvPr/>
        </p:nvSpPr>
        <p:spPr>
          <a:xfrm>
            <a:off x="3334328" y="1229125"/>
            <a:ext cx="1665808" cy="298704"/>
          </a:xfrm>
          <a:prstGeom prst="chevron">
            <a:avLst>
              <a:gd name="adj" fmla="val 342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cs typeface="+mn-ea"/>
                <a:sym typeface="+mn-lt"/>
              </a:rPr>
              <a:t>业务系统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18701" y="2182874"/>
            <a:ext cx="1415627" cy="2160638"/>
          </a:xfrm>
          <a:prstGeom prst="rect">
            <a:avLst/>
          </a:prstGeom>
          <a:pattFill prst="ltUpDiag">
            <a:fgClr>
              <a:srgbClr val="FFE1E1"/>
            </a:fgClr>
            <a:bgClr>
              <a:schemeClr val="bg1"/>
            </a:bgClr>
          </a:patt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416457" y="2182874"/>
            <a:ext cx="1537708" cy="2160638"/>
          </a:xfrm>
          <a:prstGeom prst="rect">
            <a:avLst/>
          </a:prstGeom>
          <a:pattFill prst="ltUpDiag">
            <a:fgClr>
              <a:srgbClr val="FFE1E1"/>
            </a:fgClr>
            <a:bgClr>
              <a:schemeClr val="bg1"/>
            </a:bgClr>
          </a:patt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047298" y="2182874"/>
            <a:ext cx="1601103" cy="2160638"/>
          </a:xfrm>
          <a:prstGeom prst="rect">
            <a:avLst/>
          </a:prstGeom>
          <a:pattFill prst="ltUpDiag">
            <a:fgClr>
              <a:srgbClr val="FFE1E1"/>
            </a:fgClr>
            <a:bgClr>
              <a:schemeClr val="bg1"/>
            </a:bgClr>
          </a:patt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741536" y="2182873"/>
            <a:ext cx="1650533" cy="2160638"/>
          </a:xfrm>
          <a:prstGeom prst="rect">
            <a:avLst/>
          </a:prstGeom>
          <a:pattFill prst="ltUpDiag">
            <a:fgClr>
              <a:srgbClr val="FFE1E1"/>
            </a:fgClr>
            <a:bgClr>
              <a:schemeClr val="bg1"/>
            </a:bgClr>
          </a:patt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6" name="직사각형 170">
            <a:extLst>
              <a:ext uri="{FF2B5EF4-FFF2-40B4-BE49-F238E27FC236}">
                <a16:creationId xmlns:a16="http://schemas.microsoft.com/office/drawing/2014/main" id="{A64C9F7F-F0C7-9A95-071F-71DF53E9D4C5}"/>
              </a:ext>
            </a:extLst>
          </p:cNvPr>
          <p:cNvSpPr/>
          <p:nvPr/>
        </p:nvSpPr>
        <p:spPr bwMode="auto">
          <a:xfrm>
            <a:off x="2146353" y="2535509"/>
            <a:ext cx="1007890" cy="319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+mj-ea"/>
                <a:ea typeface="+mj-ea"/>
                <a:sym typeface="+mn-lt"/>
              </a:rPr>
              <a:t>海外</a:t>
            </a:r>
            <a:r>
              <a:rPr lang="zh-CN" altLang="en-US" sz="1050" b="1" dirty="0" smtClean="0">
                <a:solidFill>
                  <a:schemeClr val="bg1"/>
                </a:solidFill>
                <a:latin typeface="+mj-ea"/>
                <a:ea typeface="+mj-ea"/>
                <a:sym typeface="+mn-lt"/>
              </a:rPr>
              <a:t>推广费项目</a:t>
            </a:r>
            <a:r>
              <a:rPr lang="zh-CN" altLang="en-US" sz="1050" b="1" dirty="0">
                <a:solidFill>
                  <a:schemeClr val="bg1"/>
                </a:solidFill>
                <a:latin typeface="+mj-ea"/>
                <a:ea typeface="+mj-ea"/>
                <a:sym typeface="+mn-lt"/>
              </a:rPr>
              <a:t>主数据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6881CA3-8A0B-6340-569B-F849D1CFB709}"/>
              </a:ext>
            </a:extLst>
          </p:cNvPr>
          <p:cNvSpPr/>
          <p:nvPr/>
        </p:nvSpPr>
        <p:spPr>
          <a:xfrm>
            <a:off x="5056458" y="3044928"/>
            <a:ext cx="968248" cy="1148038"/>
          </a:xfrm>
          <a:prstGeom prst="rect">
            <a:avLst/>
          </a:prstGeom>
          <a:ln>
            <a:noFill/>
            <a:prstDash val="sysDash"/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52F7DEB-6CAF-C3D9-55DE-BAD2D2356D98}"/>
              </a:ext>
            </a:extLst>
          </p:cNvPr>
          <p:cNvSpPr txBox="1"/>
          <p:nvPr/>
        </p:nvSpPr>
        <p:spPr>
          <a:xfrm>
            <a:off x="4200681" y="2534719"/>
            <a:ext cx="1595152" cy="2265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0" lvl="0" indent="0" algn="r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00" kern="1200" dirty="0">
                <a:cs typeface="+mn-ea"/>
                <a:sym typeface="+mn-lt"/>
              </a:rPr>
              <a:t>将项目主数据同步至</a:t>
            </a:r>
            <a:r>
              <a:rPr lang="en-US" altLang="zh-CN" sz="1000" kern="1200" dirty="0">
                <a:cs typeface="+mn-ea"/>
                <a:sym typeface="+mn-lt"/>
              </a:rPr>
              <a:t>SAP</a:t>
            </a:r>
            <a:endParaRPr lang="de-DE" sz="1000" kern="1200" dirty="0">
              <a:cs typeface="+mn-ea"/>
              <a:sym typeface="+mn-lt"/>
            </a:endParaRPr>
          </a:p>
        </p:txBody>
      </p:sp>
      <p:sp>
        <p:nvSpPr>
          <p:cNvPr id="96" name="TextBox 137">
            <a:extLst>
              <a:ext uri="{FF2B5EF4-FFF2-40B4-BE49-F238E27FC236}">
                <a16:creationId xmlns:a16="http://schemas.microsoft.com/office/drawing/2014/main" id="{82DF6A11-69EA-41D8-A068-B7CABFF1CDF7}"/>
              </a:ext>
            </a:extLst>
          </p:cNvPr>
          <p:cNvSpPr txBox="1"/>
          <p:nvPr/>
        </p:nvSpPr>
        <p:spPr>
          <a:xfrm>
            <a:off x="2185697" y="2179617"/>
            <a:ext cx="804158" cy="2471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1050" b="1" u="sng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BPC</a:t>
            </a:r>
            <a:r>
              <a:rPr lang="zh-CN" altLang="en-US" sz="1050" b="1" u="sng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系统</a:t>
            </a:r>
            <a:endParaRPr lang="en-US" sz="1050" b="1" u="sng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8" name="직사각형 170">
            <a:extLst>
              <a:ext uri="{FF2B5EF4-FFF2-40B4-BE49-F238E27FC236}">
                <a16:creationId xmlns:a16="http://schemas.microsoft.com/office/drawing/2014/main" id="{A64C9F7F-F0C7-9A95-071F-71DF53E9D4C5}"/>
              </a:ext>
            </a:extLst>
          </p:cNvPr>
          <p:cNvSpPr/>
          <p:nvPr/>
        </p:nvSpPr>
        <p:spPr bwMode="auto">
          <a:xfrm>
            <a:off x="2136030" y="2981522"/>
            <a:ext cx="1022806" cy="3437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accent1"/>
                </a:solidFill>
                <a:latin typeface="+mj-ea"/>
                <a:ea typeface="+mj-ea"/>
                <a:sym typeface="+mn-lt"/>
              </a:rPr>
              <a:t>除海外推广费</a:t>
            </a:r>
            <a:endParaRPr lang="en-US" altLang="zh-CN" sz="1050" b="1" dirty="0" smtClean="0">
              <a:solidFill>
                <a:schemeClr val="accent1"/>
              </a:solidFill>
              <a:latin typeface="+mj-ea"/>
              <a:ea typeface="+mj-ea"/>
              <a:sym typeface="+mn-lt"/>
            </a:endParaRPr>
          </a:p>
          <a:p>
            <a:pPr algn="ctr"/>
            <a:r>
              <a:rPr lang="zh-CN" altLang="en-US" sz="1050" b="1" dirty="0" smtClean="0">
                <a:solidFill>
                  <a:schemeClr val="accent1"/>
                </a:solidFill>
                <a:latin typeface="+mj-ea"/>
                <a:ea typeface="+mj-ea"/>
                <a:sym typeface="+mn-lt"/>
              </a:rPr>
              <a:t>项目主数据</a:t>
            </a:r>
            <a:endParaRPr lang="zh-CN" altLang="en-US" sz="1050" b="1" dirty="0">
              <a:solidFill>
                <a:schemeClr val="accent1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99" name="직사각형 170">
            <a:extLst>
              <a:ext uri="{FF2B5EF4-FFF2-40B4-BE49-F238E27FC236}">
                <a16:creationId xmlns:a16="http://schemas.microsoft.com/office/drawing/2014/main" id="{A64C9F7F-F0C7-9A95-071F-71DF53E9D4C5}"/>
              </a:ext>
            </a:extLst>
          </p:cNvPr>
          <p:cNvSpPr/>
          <p:nvPr/>
        </p:nvSpPr>
        <p:spPr bwMode="auto">
          <a:xfrm>
            <a:off x="2136030" y="3462007"/>
            <a:ext cx="1018213" cy="343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bg1"/>
                </a:solidFill>
                <a:latin typeface="+mj-ea"/>
                <a:ea typeface="+mj-ea"/>
                <a:sym typeface="+mn-lt"/>
              </a:rPr>
              <a:t>推广费预算数据</a:t>
            </a:r>
            <a:endParaRPr lang="zh-CN" altLang="en-US" sz="1050" b="1" dirty="0">
              <a:solidFill>
                <a:schemeClr val="bg1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100" name="직사각형 170">
            <a:extLst>
              <a:ext uri="{FF2B5EF4-FFF2-40B4-BE49-F238E27FC236}">
                <a16:creationId xmlns:a16="http://schemas.microsoft.com/office/drawing/2014/main" id="{A64C9F7F-F0C7-9A95-071F-71DF53E9D4C5}"/>
              </a:ext>
            </a:extLst>
          </p:cNvPr>
          <p:cNvSpPr/>
          <p:nvPr/>
        </p:nvSpPr>
        <p:spPr bwMode="auto">
          <a:xfrm>
            <a:off x="7114418" y="2534719"/>
            <a:ext cx="1007890" cy="319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solidFill>
                  <a:schemeClr val="bg1"/>
                </a:solidFill>
                <a:latin typeface="+mj-ea"/>
                <a:ea typeface="+mj-ea"/>
                <a:sym typeface="+mn-lt"/>
              </a:rPr>
              <a:t>WBS</a:t>
            </a:r>
            <a:r>
              <a:rPr lang="zh-CN" altLang="en-US" sz="1050" b="1" dirty="0" smtClean="0">
                <a:solidFill>
                  <a:schemeClr val="bg1"/>
                </a:solidFill>
                <a:latin typeface="+mj-ea"/>
                <a:ea typeface="+mj-ea"/>
                <a:sym typeface="+mn-lt"/>
              </a:rPr>
              <a:t>主数据</a:t>
            </a:r>
            <a:endParaRPr lang="zh-CN" altLang="en-US" sz="1050" b="1" dirty="0">
              <a:solidFill>
                <a:schemeClr val="bg1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101" name="직사각형 170">
            <a:extLst>
              <a:ext uri="{FF2B5EF4-FFF2-40B4-BE49-F238E27FC236}">
                <a16:creationId xmlns:a16="http://schemas.microsoft.com/office/drawing/2014/main" id="{A64C9F7F-F0C7-9A95-071F-71DF53E9D4C5}"/>
              </a:ext>
            </a:extLst>
          </p:cNvPr>
          <p:cNvSpPr/>
          <p:nvPr/>
        </p:nvSpPr>
        <p:spPr bwMode="auto">
          <a:xfrm>
            <a:off x="3684229" y="2811662"/>
            <a:ext cx="1018213" cy="343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b="1" kern="0" dirty="0">
                <a:solidFill>
                  <a:schemeClr val="tx1"/>
                </a:solidFill>
                <a:latin typeface="+mn-ea"/>
                <a:sym typeface="+mn-lt"/>
              </a:rPr>
              <a:t>MPM</a:t>
            </a:r>
            <a:r>
              <a:rPr lang="zh-CN" altLang="en-US" sz="1200" b="1" kern="0" dirty="0">
                <a:solidFill>
                  <a:schemeClr val="tx1"/>
                </a:solidFill>
                <a:latin typeface="+mn-ea"/>
                <a:sym typeface="+mn-lt"/>
              </a:rPr>
              <a:t>立项</a:t>
            </a:r>
            <a:endParaRPr lang="zh-CN" altLang="en-US" sz="1200" b="1" kern="0" dirty="0">
              <a:solidFill>
                <a:schemeClr val="tx1"/>
              </a:solidFill>
              <a:latin typeface="+mn-ea"/>
              <a:sym typeface="+mn-lt"/>
            </a:endParaRPr>
          </a:p>
        </p:txBody>
      </p:sp>
      <p:sp>
        <p:nvSpPr>
          <p:cNvPr id="102" name="직사각형 170">
            <a:extLst>
              <a:ext uri="{FF2B5EF4-FFF2-40B4-BE49-F238E27FC236}">
                <a16:creationId xmlns:a16="http://schemas.microsoft.com/office/drawing/2014/main" id="{A64C9F7F-F0C7-9A95-071F-71DF53E9D4C5}"/>
              </a:ext>
            </a:extLst>
          </p:cNvPr>
          <p:cNvSpPr/>
          <p:nvPr/>
        </p:nvSpPr>
        <p:spPr bwMode="auto">
          <a:xfrm>
            <a:off x="5381433" y="2996210"/>
            <a:ext cx="1007890" cy="319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bg1"/>
                </a:solidFill>
                <a:latin typeface="+mj-ea"/>
                <a:sym typeface="+mn-lt"/>
              </a:rPr>
              <a:t>推广费费用</a:t>
            </a:r>
            <a:r>
              <a:rPr lang="zh-CN" altLang="en-US" sz="1050" b="1" dirty="0">
                <a:solidFill>
                  <a:schemeClr val="bg1"/>
                </a:solidFill>
                <a:latin typeface="+mj-ea"/>
                <a:sym typeface="+mn-lt"/>
              </a:rPr>
              <a:t>申请及报销</a:t>
            </a:r>
            <a:endParaRPr lang="zh-CN" altLang="en-US" sz="1050" b="1" dirty="0">
              <a:solidFill>
                <a:schemeClr val="bg1"/>
              </a:solidFill>
              <a:latin typeface="+mj-ea"/>
              <a:sym typeface="+mn-lt"/>
            </a:endParaRPr>
          </a:p>
        </p:txBody>
      </p:sp>
      <p:sp>
        <p:nvSpPr>
          <p:cNvPr id="103" name="TextBox 137">
            <a:extLst>
              <a:ext uri="{FF2B5EF4-FFF2-40B4-BE49-F238E27FC236}">
                <a16:creationId xmlns:a16="http://schemas.microsoft.com/office/drawing/2014/main" id="{82DF6A11-69EA-41D8-A068-B7CABFF1CDF7}"/>
              </a:ext>
            </a:extLst>
          </p:cNvPr>
          <p:cNvSpPr txBox="1"/>
          <p:nvPr/>
        </p:nvSpPr>
        <p:spPr>
          <a:xfrm>
            <a:off x="3809929" y="2179617"/>
            <a:ext cx="804158" cy="2471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1050" b="1" u="sng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MPM</a:t>
            </a:r>
            <a:r>
              <a:rPr lang="zh-CN" altLang="en-US" sz="1050" b="1" u="sng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系统</a:t>
            </a:r>
            <a:endParaRPr lang="en-US" sz="1050" b="1" u="sng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TextBox 137">
            <a:extLst>
              <a:ext uri="{FF2B5EF4-FFF2-40B4-BE49-F238E27FC236}">
                <a16:creationId xmlns:a16="http://schemas.microsoft.com/office/drawing/2014/main" id="{82DF6A11-69EA-41D8-A068-B7CABFF1CDF7}"/>
              </a:ext>
            </a:extLst>
          </p:cNvPr>
          <p:cNvSpPr txBox="1"/>
          <p:nvPr/>
        </p:nvSpPr>
        <p:spPr>
          <a:xfrm>
            <a:off x="5169380" y="2179617"/>
            <a:ext cx="1431997" cy="2471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1050" b="1" u="sng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FSSC &amp; Concur</a:t>
            </a:r>
            <a:r>
              <a:rPr lang="zh-CN" altLang="en-US" sz="1050" b="1" u="sng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系统</a:t>
            </a:r>
            <a:endParaRPr lang="en-US" sz="1050" b="1" u="sng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5" name="TextBox 137">
            <a:extLst>
              <a:ext uri="{FF2B5EF4-FFF2-40B4-BE49-F238E27FC236}">
                <a16:creationId xmlns:a16="http://schemas.microsoft.com/office/drawing/2014/main" id="{82DF6A11-69EA-41D8-A068-B7CABFF1CDF7}"/>
              </a:ext>
            </a:extLst>
          </p:cNvPr>
          <p:cNvSpPr txBox="1"/>
          <p:nvPr/>
        </p:nvSpPr>
        <p:spPr>
          <a:xfrm>
            <a:off x="6861842" y="2179617"/>
            <a:ext cx="1431997" cy="2471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1050" b="1" u="sng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SAP</a:t>
            </a:r>
            <a:r>
              <a:rPr lang="zh-CN" altLang="en-US" sz="1050" b="1" u="sng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系统</a:t>
            </a:r>
            <a:endParaRPr lang="en-US" sz="1050" b="1" u="sng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3" name="肘形连接符 12"/>
          <p:cNvCxnSpPr>
            <a:stCxn id="56" idx="3"/>
            <a:endCxn id="100" idx="1"/>
          </p:cNvCxnSpPr>
          <p:nvPr/>
        </p:nvCxnSpPr>
        <p:spPr>
          <a:xfrm flipV="1">
            <a:off x="3154243" y="2694628"/>
            <a:ext cx="3960175" cy="790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98" idx="3"/>
            <a:endCxn id="101" idx="1"/>
          </p:cNvCxnSpPr>
          <p:nvPr/>
        </p:nvCxnSpPr>
        <p:spPr>
          <a:xfrm flipV="1">
            <a:off x="3158836" y="2983562"/>
            <a:ext cx="525393" cy="169860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9" idx="2"/>
            <a:endCxn id="102" idx="2"/>
          </p:cNvCxnSpPr>
          <p:nvPr/>
        </p:nvCxnSpPr>
        <p:spPr>
          <a:xfrm rot="5400000" flipH="1" flipV="1">
            <a:off x="4020368" y="1940796"/>
            <a:ext cx="489778" cy="3240241"/>
          </a:xfrm>
          <a:prstGeom prst="bentConnector3">
            <a:avLst>
              <a:gd name="adj1" fmla="val -46674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AF82947-D683-3261-A52A-F9F280A35C45}"/>
              </a:ext>
            </a:extLst>
          </p:cNvPr>
          <p:cNvSpPr txBox="1"/>
          <p:nvPr/>
        </p:nvSpPr>
        <p:spPr>
          <a:xfrm>
            <a:off x="1922440" y="4678017"/>
            <a:ext cx="2289568" cy="4082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0" lvl="0" indent="0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dirty="0">
                <a:cs typeface="+mn-ea"/>
                <a:sym typeface="+mn-lt"/>
              </a:rPr>
              <a:t>暂</a:t>
            </a:r>
            <a:r>
              <a:rPr lang="zh-CN" altLang="en-US" sz="1200" dirty="0" smtClean="0">
                <a:cs typeface="+mn-ea"/>
                <a:sym typeface="+mn-lt"/>
              </a:rPr>
              <a:t>不</a:t>
            </a:r>
            <a:r>
              <a:rPr lang="zh-CN" altLang="en-US" sz="1200" dirty="0">
                <a:cs typeface="+mn-ea"/>
                <a:sym typeface="+mn-lt"/>
              </a:rPr>
              <a:t>进行系统改造。</a:t>
            </a:r>
            <a:endParaRPr lang="de-DE" sz="1200" kern="1200" dirty="0">
              <a:cs typeface="+mn-ea"/>
              <a:sym typeface="+mn-lt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B7EFDF92-B431-95C8-2943-597A7C2D467C}"/>
              </a:ext>
            </a:extLst>
          </p:cNvPr>
          <p:cNvSpPr/>
          <p:nvPr/>
        </p:nvSpPr>
        <p:spPr>
          <a:xfrm>
            <a:off x="1990524" y="2907072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6" name="肘形连接符 25"/>
          <p:cNvCxnSpPr>
            <a:stCxn id="99" idx="3"/>
            <a:endCxn id="101" idx="2"/>
          </p:cNvCxnSpPr>
          <p:nvPr/>
        </p:nvCxnSpPr>
        <p:spPr>
          <a:xfrm flipV="1">
            <a:off x="3154243" y="3155461"/>
            <a:ext cx="1039093" cy="47844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F4688359-5FAC-F09B-3894-3504AACA5E45}"/>
              </a:ext>
            </a:extLst>
          </p:cNvPr>
          <p:cNvSpPr/>
          <p:nvPr/>
        </p:nvSpPr>
        <p:spPr>
          <a:xfrm>
            <a:off x="3278550" y="2782221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C8DBCE21-0D90-11DF-15E9-D79290D734A5}"/>
              </a:ext>
            </a:extLst>
          </p:cNvPr>
          <p:cNvSpPr/>
          <p:nvPr/>
        </p:nvSpPr>
        <p:spPr>
          <a:xfrm>
            <a:off x="3283934" y="3497953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TextBox 136">
            <a:extLst>
              <a:ext uri="{FF2B5EF4-FFF2-40B4-BE49-F238E27FC236}">
                <a16:creationId xmlns:a16="http://schemas.microsoft.com/office/drawing/2014/main" id="{4118E874-796B-46B4-8E7C-D446B2221489}"/>
              </a:ext>
            </a:extLst>
          </p:cNvPr>
          <p:cNvSpPr txBox="1"/>
          <p:nvPr/>
        </p:nvSpPr>
        <p:spPr>
          <a:xfrm>
            <a:off x="2692727" y="5867414"/>
            <a:ext cx="59119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b="1" i="1" u="sng" dirty="0" smtClean="0">
                <a:latin typeface="+mn-ea"/>
              </a:rPr>
              <a:t>注：</a:t>
            </a:r>
            <a:r>
              <a:rPr lang="zh-CN" altLang="en-US" sz="1200" i="1" u="sng" dirty="0" smtClean="0">
                <a:latin typeface="+mn-ea"/>
              </a:rPr>
              <a:t>本图</a:t>
            </a:r>
            <a:r>
              <a:rPr lang="zh-CN" altLang="en-US" sz="1200" b="1" i="1" u="sng" dirty="0" smtClean="0">
                <a:latin typeface="+mn-ea"/>
              </a:rPr>
              <a:t>仅标注</a:t>
            </a:r>
            <a:r>
              <a:rPr lang="en-US" altLang="zh-CN" sz="1200" b="1" i="1" u="sng" dirty="0" smtClean="0">
                <a:latin typeface="+mn-ea"/>
              </a:rPr>
              <a:t>BPC</a:t>
            </a:r>
            <a:r>
              <a:rPr lang="zh-CN" altLang="en-US" sz="1200" b="1" i="1" u="sng" dirty="0" smtClean="0">
                <a:latin typeface="+mn-ea"/>
              </a:rPr>
              <a:t>系统相关的数据集成链路</a:t>
            </a:r>
            <a:r>
              <a:rPr lang="zh-CN" altLang="en-US" sz="1200" i="1" u="sng" dirty="0" smtClean="0">
                <a:latin typeface="+mn-ea"/>
              </a:rPr>
              <a:t>，对于其他系统的集成</a:t>
            </a:r>
            <a:r>
              <a:rPr lang="zh-CN" altLang="en-US" sz="1200" i="1" u="sng" dirty="0">
                <a:latin typeface="+mn-ea"/>
              </a:rPr>
              <a:t>链路</a:t>
            </a:r>
            <a:r>
              <a:rPr lang="zh-CN" altLang="en-US" sz="1200" b="1" i="1" u="sng" dirty="0" smtClean="0">
                <a:latin typeface="+mn-ea"/>
              </a:rPr>
              <a:t>未完全标注</a:t>
            </a:r>
            <a:endParaRPr lang="en-US" altLang="zh-CN" sz="1200" b="1" i="1" u="sng" dirty="0">
              <a:latin typeface="+mn-ea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CDE1717-B404-4106-2BAF-7F75982FE955}"/>
              </a:ext>
            </a:extLst>
          </p:cNvPr>
          <p:cNvSpPr/>
          <p:nvPr/>
        </p:nvSpPr>
        <p:spPr>
          <a:xfrm>
            <a:off x="8976316" y="2869677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3F64CB9-676D-71BC-451B-35F2B20E9495}"/>
              </a:ext>
            </a:extLst>
          </p:cNvPr>
          <p:cNvSpPr txBox="1"/>
          <p:nvPr/>
        </p:nvSpPr>
        <p:spPr>
          <a:xfrm>
            <a:off x="9191531" y="2848831"/>
            <a:ext cx="221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cs typeface="+mn-ea"/>
                <a:sym typeface="+mn-lt"/>
              </a:rPr>
              <a:t>将推广费预算数据同步至</a:t>
            </a:r>
            <a:r>
              <a:rPr lang="en-US" altLang="zh-CN" sz="1200" b="1" dirty="0" smtClean="0">
                <a:cs typeface="+mn-ea"/>
                <a:sym typeface="+mn-lt"/>
              </a:rPr>
              <a:t>MPM</a:t>
            </a:r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7A9D68A-582C-0FBE-6C97-4B9A196A85EE}"/>
              </a:ext>
            </a:extLst>
          </p:cNvPr>
          <p:cNvSpPr txBox="1"/>
          <p:nvPr/>
        </p:nvSpPr>
        <p:spPr>
          <a:xfrm>
            <a:off x="9016387" y="3084215"/>
            <a:ext cx="2886234" cy="1242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150" dirty="0">
                <a:cs typeface="+mn-ea"/>
                <a:sym typeface="+mn-lt"/>
              </a:rPr>
              <a:t>增加</a:t>
            </a:r>
            <a:r>
              <a:rPr lang="en-US" altLang="zh-CN" sz="1150" dirty="0">
                <a:cs typeface="+mn-ea"/>
                <a:sym typeface="+mn-lt"/>
              </a:rPr>
              <a:t>BPC-MPM</a:t>
            </a:r>
            <a:r>
              <a:rPr lang="zh-CN" altLang="en-US" sz="1150" dirty="0">
                <a:cs typeface="+mn-ea"/>
                <a:sym typeface="+mn-lt"/>
              </a:rPr>
              <a:t>系统推广费项目预算集成接口，</a:t>
            </a:r>
            <a:r>
              <a:rPr lang="zh-CN" altLang="en-US" sz="1150" dirty="0" smtClean="0">
                <a:cs typeface="+mn-ea"/>
                <a:sym typeface="+mn-lt"/>
              </a:rPr>
              <a:t>将按</a:t>
            </a:r>
            <a:r>
              <a:rPr lang="en-US" altLang="zh-CN" sz="1150" dirty="0" smtClean="0">
                <a:cs typeface="+mn-ea"/>
                <a:sym typeface="+mn-lt"/>
              </a:rPr>
              <a:t>BPC</a:t>
            </a:r>
            <a:r>
              <a:rPr lang="zh-CN" altLang="en-US" sz="1150" dirty="0" smtClean="0">
                <a:cs typeface="+mn-ea"/>
                <a:sym typeface="+mn-lt"/>
              </a:rPr>
              <a:t>项目集编制的推广</a:t>
            </a:r>
            <a:r>
              <a:rPr lang="zh-CN" altLang="en-US" sz="1150" dirty="0">
                <a:cs typeface="+mn-ea"/>
                <a:sym typeface="+mn-lt"/>
              </a:rPr>
              <a:t>费项目预算数据推送至</a:t>
            </a:r>
            <a:r>
              <a:rPr lang="en-US" altLang="zh-CN" sz="1150" dirty="0">
                <a:cs typeface="+mn-ea"/>
                <a:sym typeface="+mn-lt"/>
              </a:rPr>
              <a:t>MPM</a:t>
            </a:r>
            <a:r>
              <a:rPr lang="zh-CN" altLang="en-US" sz="1150" dirty="0">
                <a:cs typeface="+mn-ea"/>
                <a:sym typeface="+mn-lt"/>
              </a:rPr>
              <a:t>系统，实现预、立勾稽</a:t>
            </a:r>
            <a:r>
              <a:rPr lang="zh-CN" altLang="en-US" sz="1150" dirty="0" smtClean="0">
                <a:cs typeface="+mn-ea"/>
                <a:sym typeface="+mn-lt"/>
              </a:rPr>
              <a:t>。（</a:t>
            </a:r>
            <a:r>
              <a:rPr lang="zh-CN" altLang="en-US" sz="1150" b="1" dirty="0" smtClean="0">
                <a:cs typeface="+mn-ea"/>
                <a:sym typeface="+mn-lt"/>
              </a:rPr>
              <a:t>待确认推送到</a:t>
            </a:r>
            <a:r>
              <a:rPr lang="en-US" altLang="zh-CN" sz="1150" b="1" dirty="0" smtClean="0">
                <a:cs typeface="+mn-ea"/>
                <a:sym typeface="+mn-lt"/>
              </a:rPr>
              <a:t>MPM</a:t>
            </a:r>
            <a:r>
              <a:rPr lang="zh-CN" altLang="en-US" sz="1150" b="1" dirty="0" smtClean="0">
                <a:cs typeface="+mn-ea"/>
                <a:sym typeface="+mn-lt"/>
              </a:rPr>
              <a:t>的推广费预算维度及字段</a:t>
            </a:r>
            <a:r>
              <a:rPr lang="zh-CN" altLang="en-US" sz="1150" dirty="0" smtClean="0">
                <a:cs typeface="+mn-ea"/>
                <a:sym typeface="+mn-lt"/>
              </a:rPr>
              <a:t>）</a:t>
            </a:r>
            <a:endParaRPr lang="zh-CN" altLang="en-US" sz="1150" dirty="0">
              <a:cs typeface="+mn-ea"/>
              <a:sym typeface="+mn-lt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52F7DEB-6CAF-C3D9-55DE-BAD2D2356D98}"/>
              </a:ext>
            </a:extLst>
          </p:cNvPr>
          <p:cNvSpPr txBox="1"/>
          <p:nvPr/>
        </p:nvSpPr>
        <p:spPr>
          <a:xfrm>
            <a:off x="2546932" y="3706799"/>
            <a:ext cx="2885488" cy="1934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0" lvl="0" indent="0" algn="r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00" dirty="0" smtClean="0">
                <a:cs typeface="+mn-ea"/>
                <a:sym typeface="+mn-lt"/>
              </a:rPr>
              <a:t>将</a:t>
            </a:r>
            <a:r>
              <a:rPr lang="en-US" altLang="zh-CN" sz="1000" dirty="0" smtClean="0">
                <a:cs typeface="+mn-ea"/>
                <a:sym typeface="+mn-lt"/>
              </a:rPr>
              <a:t>BPC</a:t>
            </a:r>
            <a:r>
              <a:rPr lang="zh-CN" altLang="en-US" sz="1000" b="1" kern="1200" dirty="0" smtClean="0">
                <a:solidFill>
                  <a:srgbClr val="FF0000"/>
                </a:solidFill>
                <a:cs typeface="+mn-ea"/>
                <a:sym typeface="+mn-lt"/>
              </a:rPr>
              <a:t>按项目集</a:t>
            </a:r>
            <a:r>
              <a:rPr lang="zh-CN" altLang="en-US" sz="1000" kern="1200" dirty="0" smtClean="0">
                <a:cs typeface="+mn-ea"/>
                <a:sym typeface="+mn-lt"/>
              </a:rPr>
              <a:t>的</a:t>
            </a:r>
            <a:r>
              <a:rPr lang="zh-CN" altLang="en-US" sz="1000" dirty="0" smtClean="0">
                <a:cs typeface="+mn-ea"/>
                <a:sym typeface="+mn-lt"/>
              </a:rPr>
              <a:t>推广费预算数据</a:t>
            </a:r>
            <a:r>
              <a:rPr lang="zh-CN" altLang="en-US" sz="1000" kern="1200" dirty="0" smtClean="0">
                <a:cs typeface="+mn-ea"/>
                <a:sym typeface="+mn-lt"/>
              </a:rPr>
              <a:t>同步至</a:t>
            </a:r>
            <a:r>
              <a:rPr lang="en-US" altLang="zh-CN" sz="1000" dirty="0" smtClean="0">
                <a:cs typeface="+mn-ea"/>
                <a:sym typeface="+mn-lt"/>
              </a:rPr>
              <a:t>MPM</a:t>
            </a:r>
            <a:endParaRPr lang="de-DE" sz="1000" kern="1200" dirty="0">
              <a:cs typeface="+mn-ea"/>
              <a:sym typeface="+mn-lt"/>
            </a:endParaRPr>
          </a:p>
        </p:txBody>
      </p:sp>
      <p:cxnSp>
        <p:nvCxnSpPr>
          <p:cNvPr id="140" name="肘形连接符 139"/>
          <p:cNvCxnSpPr>
            <a:stCxn id="56" idx="3"/>
            <a:endCxn id="101" idx="1"/>
          </p:cNvCxnSpPr>
          <p:nvPr/>
        </p:nvCxnSpPr>
        <p:spPr>
          <a:xfrm>
            <a:off x="3154243" y="2695418"/>
            <a:ext cx="529986" cy="288144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01" idx="3"/>
            <a:endCxn id="100" idx="1"/>
          </p:cNvCxnSpPr>
          <p:nvPr/>
        </p:nvCxnSpPr>
        <p:spPr>
          <a:xfrm flipV="1">
            <a:off x="4702442" y="2694628"/>
            <a:ext cx="2411976" cy="288934"/>
          </a:xfrm>
          <a:prstGeom prst="bentConnector3">
            <a:avLst>
              <a:gd name="adj1" fmla="val 2166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648718" y="2458428"/>
            <a:ext cx="436814" cy="4486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？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070D1E5F-5D80-BF80-5020-9325B523FC92}"/>
              </a:ext>
            </a:extLst>
          </p:cNvPr>
          <p:cNvSpPr/>
          <p:nvPr/>
        </p:nvSpPr>
        <p:spPr>
          <a:xfrm>
            <a:off x="8978611" y="4334431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prstClr val="white"/>
                </a:solidFill>
                <a:cs typeface="+mn-ea"/>
                <a:sym typeface="+mn-lt"/>
              </a:rPr>
              <a:t>？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C776657-27D1-B22A-C02D-C5FD92E15DE3}"/>
              </a:ext>
            </a:extLst>
          </p:cNvPr>
          <p:cNvSpPr txBox="1"/>
          <p:nvPr/>
        </p:nvSpPr>
        <p:spPr>
          <a:xfrm>
            <a:off x="9185503" y="43089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cs typeface="+mn-ea"/>
                <a:sym typeface="+mn-lt"/>
              </a:rPr>
              <a:t>问题点</a:t>
            </a:r>
            <a:endParaRPr lang="zh-CN" altLang="en-US" sz="1200" b="1" dirty="0">
              <a:cs typeface="+mn-ea"/>
              <a:sym typeface="+mn-lt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7369826-3F03-170F-FCEF-4A7BB29A09AA}"/>
              </a:ext>
            </a:extLst>
          </p:cNvPr>
          <p:cNvSpPr txBox="1"/>
          <p:nvPr/>
        </p:nvSpPr>
        <p:spPr>
          <a:xfrm>
            <a:off x="9004203" y="4542819"/>
            <a:ext cx="2922558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150" dirty="0" smtClean="0">
                <a:cs typeface="+mn-ea"/>
              </a:rPr>
              <a:t>未来</a:t>
            </a:r>
            <a:r>
              <a:rPr lang="en-US" altLang="zh-CN" sz="1150" dirty="0" smtClean="0">
                <a:cs typeface="+mn-ea"/>
              </a:rPr>
              <a:t>MPM</a:t>
            </a:r>
            <a:r>
              <a:rPr lang="zh-CN" altLang="en-US" sz="1150" dirty="0" smtClean="0">
                <a:cs typeface="+mn-ea"/>
              </a:rPr>
              <a:t>立项的项目主数据与目前</a:t>
            </a:r>
            <a:r>
              <a:rPr lang="en-US" altLang="zh-CN" sz="1150" dirty="0" smtClean="0">
                <a:cs typeface="+mn-ea"/>
              </a:rPr>
              <a:t>BPC</a:t>
            </a:r>
            <a:r>
              <a:rPr lang="zh-CN" altLang="en-US" sz="1150" dirty="0" smtClean="0">
                <a:cs typeface="+mn-ea"/>
              </a:rPr>
              <a:t>系统推至</a:t>
            </a:r>
            <a:r>
              <a:rPr lang="en-US" altLang="zh-CN" sz="1150" dirty="0" smtClean="0">
                <a:cs typeface="+mn-ea"/>
              </a:rPr>
              <a:t>SAP</a:t>
            </a:r>
            <a:r>
              <a:rPr lang="zh-CN" altLang="en-US" sz="1150" dirty="0" smtClean="0">
                <a:cs typeface="+mn-ea"/>
              </a:rPr>
              <a:t>的项目主数据</a:t>
            </a:r>
            <a:r>
              <a:rPr lang="zh-CN" altLang="en-US" sz="1150" b="1" dirty="0" smtClean="0">
                <a:cs typeface="+mn-ea"/>
              </a:rPr>
              <a:t>是否重叠</a:t>
            </a:r>
            <a:r>
              <a:rPr lang="zh-CN" altLang="en-US" sz="1150" dirty="0" smtClean="0">
                <a:cs typeface="+mn-ea"/>
              </a:rPr>
              <a:t>？</a:t>
            </a:r>
            <a:endParaRPr lang="en-US" altLang="zh-CN" sz="1150" dirty="0" smtClean="0">
              <a:cs typeface="+mn-ea"/>
            </a:endParaRPr>
          </a:p>
          <a:p>
            <a:pPr marL="171450" lvl="0" indent="-171450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150" dirty="0" smtClean="0">
                <a:cs typeface="+mn-ea"/>
              </a:rPr>
              <a:t>后续按项目编制的推广费</a:t>
            </a:r>
            <a:r>
              <a:rPr lang="zh-CN" altLang="en-US" sz="1150" b="1" dirty="0" smtClean="0">
                <a:solidFill>
                  <a:srgbClr val="FF0000"/>
                </a:solidFill>
                <a:cs typeface="+mn-ea"/>
              </a:rPr>
              <a:t>预算下达至共享系统的维度是否需要调整</a:t>
            </a:r>
            <a:r>
              <a:rPr lang="zh-CN" altLang="en-US" sz="1150" dirty="0" smtClean="0">
                <a:cs typeface="+mn-ea"/>
              </a:rPr>
              <a:t>？（目前按科目（</a:t>
            </a:r>
            <a:r>
              <a:rPr lang="en-US" altLang="zh-CN" sz="1150" dirty="0" smtClean="0">
                <a:cs typeface="+mn-ea"/>
              </a:rPr>
              <a:t>L2</a:t>
            </a:r>
            <a:r>
              <a:rPr lang="zh-CN" altLang="en-US" sz="1150" dirty="0" smtClean="0">
                <a:cs typeface="+mn-ea"/>
              </a:rPr>
              <a:t>）、期间、组织</a:t>
            </a:r>
            <a:r>
              <a:rPr lang="en-US" altLang="zh-CN" sz="1150" dirty="0" smtClean="0">
                <a:cs typeface="+mn-ea"/>
              </a:rPr>
              <a:t>)</a:t>
            </a:r>
          </a:p>
          <a:p>
            <a:pPr marL="171450" lvl="0" indent="-171450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150" dirty="0" smtClean="0">
                <a:cs typeface="+mn-ea"/>
              </a:rPr>
              <a:t>如后续按照项目进行推广费的预算管控，</a:t>
            </a:r>
            <a:r>
              <a:rPr lang="en-US" altLang="zh-CN" sz="1150" b="1" dirty="0" smtClean="0">
                <a:solidFill>
                  <a:srgbClr val="FF0000"/>
                </a:solidFill>
                <a:cs typeface="+mn-ea"/>
              </a:rPr>
              <a:t>FSSC</a:t>
            </a:r>
            <a:r>
              <a:rPr lang="zh-CN" altLang="en-US" sz="1150" b="1" dirty="0" smtClean="0">
                <a:solidFill>
                  <a:srgbClr val="FF0000"/>
                </a:solidFill>
                <a:cs typeface="+mn-ea"/>
              </a:rPr>
              <a:t>及</a:t>
            </a:r>
            <a:r>
              <a:rPr lang="en-US" altLang="zh-CN" sz="1150" b="1" dirty="0" smtClean="0">
                <a:solidFill>
                  <a:srgbClr val="FF0000"/>
                </a:solidFill>
                <a:cs typeface="+mn-ea"/>
              </a:rPr>
              <a:t>Concur</a:t>
            </a:r>
            <a:r>
              <a:rPr lang="zh-CN" altLang="en-US" sz="1150" b="1" dirty="0" smtClean="0">
                <a:solidFill>
                  <a:srgbClr val="FF0000"/>
                </a:solidFill>
                <a:cs typeface="+mn-ea"/>
              </a:rPr>
              <a:t>进行费控的预算数据来源为</a:t>
            </a:r>
            <a:r>
              <a:rPr lang="en-US" altLang="zh-CN" sz="1150" b="1" dirty="0" smtClean="0">
                <a:solidFill>
                  <a:srgbClr val="FF0000"/>
                </a:solidFill>
                <a:cs typeface="+mn-ea"/>
              </a:rPr>
              <a:t>BPC Or MPM</a:t>
            </a:r>
            <a:r>
              <a:rPr lang="zh-CN" altLang="en-US" sz="1150" b="1" dirty="0" smtClean="0">
                <a:solidFill>
                  <a:srgbClr val="FF0000"/>
                </a:solidFill>
                <a:cs typeface="+mn-ea"/>
              </a:rPr>
              <a:t>？</a:t>
            </a:r>
            <a:endParaRPr lang="en-US" altLang="zh-CN" sz="1150" b="1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52F7DEB-6CAF-C3D9-55DE-BAD2D2356D98}"/>
              </a:ext>
            </a:extLst>
          </p:cNvPr>
          <p:cNvSpPr txBox="1"/>
          <p:nvPr/>
        </p:nvSpPr>
        <p:spPr>
          <a:xfrm>
            <a:off x="2535220" y="4059866"/>
            <a:ext cx="2498037" cy="2237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0" lvl="0" indent="0" algn="r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00" kern="1200" dirty="0" smtClean="0">
                <a:cs typeface="+mn-ea"/>
                <a:sym typeface="+mn-lt"/>
              </a:rPr>
              <a:t>下达预算至费控系统：科目、期间、</a:t>
            </a:r>
            <a:r>
              <a:rPr lang="zh-CN" altLang="en-US" sz="1000" b="1" kern="1200" dirty="0" smtClean="0">
                <a:solidFill>
                  <a:srgbClr val="FF0000"/>
                </a:solidFill>
                <a:cs typeface="+mn-ea"/>
                <a:sym typeface="+mn-lt"/>
              </a:rPr>
              <a:t>动因</a:t>
            </a:r>
            <a:r>
              <a:rPr lang="zh-CN" altLang="en-US" sz="1000" kern="1200" dirty="0" smtClean="0">
                <a:cs typeface="+mn-ea"/>
                <a:sym typeface="+mn-lt"/>
              </a:rPr>
              <a:t>、组织、</a:t>
            </a:r>
            <a:r>
              <a:rPr lang="zh-CN" altLang="en-US" sz="1000" b="1" kern="1200" dirty="0" smtClean="0">
                <a:solidFill>
                  <a:srgbClr val="FF0000"/>
                </a:solidFill>
                <a:cs typeface="+mn-ea"/>
                <a:sym typeface="+mn-lt"/>
              </a:rPr>
              <a:t>项目？</a:t>
            </a:r>
            <a:endParaRPr lang="de-DE" sz="1000" b="1" kern="12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76" name="肘形连接符 75"/>
          <p:cNvCxnSpPr>
            <a:stCxn id="100" idx="2"/>
            <a:endCxn id="102" idx="3"/>
          </p:cNvCxnSpPr>
          <p:nvPr/>
        </p:nvCxnSpPr>
        <p:spPr>
          <a:xfrm rot="5400000">
            <a:off x="6853052" y="2390808"/>
            <a:ext cx="301582" cy="1229040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5243785" y="3797920"/>
            <a:ext cx="404933" cy="4486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？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52F7DEB-6CAF-C3D9-55DE-BAD2D2356D98}"/>
              </a:ext>
            </a:extLst>
          </p:cNvPr>
          <p:cNvSpPr txBox="1"/>
          <p:nvPr/>
        </p:nvSpPr>
        <p:spPr>
          <a:xfrm>
            <a:off x="3031504" y="3069827"/>
            <a:ext cx="2386885" cy="1154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0" lvl="0" indent="0" algn="r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00" kern="1200" dirty="0" smtClean="0">
                <a:solidFill>
                  <a:srgbClr val="FF0000"/>
                </a:solidFill>
                <a:cs typeface="+mn-ea"/>
                <a:sym typeface="+mn-lt"/>
              </a:rPr>
              <a:t>将</a:t>
            </a:r>
            <a:r>
              <a:rPr lang="en-US" altLang="zh-CN" sz="1000" kern="1200" dirty="0" smtClean="0">
                <a:solidFill>
                  <a:srgbClr val="FF0000"/>
                </a:solidFill>
                <a:cs typeface="+mn-ea"/>
                <a:sym typeface="+mn-lt"/>
              </a:rPr>
              <a:t>BPC</a:t>
            </a:r>
            <a:r>
              <a:rPr lang="zh-CN" altLang="en-US" sz="1000" kern="1200" dirty="0" smtClean="0">
                <a:solidFill>
                  <a:srgbClr val="FF0000"/>
                </a:solidFill>
                <a:cs typeface="+mn-ea"/>
                <a:sym typeface="+mn-lt"/>
              </a:rPr>
              <a:t>系统预算项目</a:t>
            </a:r>
            <a:r>
              <a:rPr lang="zh-CN" altLang="en-US" sz="1000" kern="1200" dirty="0">
                <a:solidFill>
                  <a:srgbClr val="FF0000"/>
                </a:solidFill>
                <a:cs typeface="+mn-ea"/>
                <a:sym typeface="+mn-lt"/>
              </a:rPr>
              <a:t>主数据同步</a:t>
            </a:r>
            <a:r>
              <a:rPr lang="zh-CN" altLang="en-US" sz="1000" kern="1200" dirty="0" smtClean="0">
                <a:solidFill>
                  <a:srgbClr val="FF0000"/>
                </a:solidFill>
                <a:cs typeface="+mn-ea"/>
                <a:sym typeface="+mn-lt"/>
              </a:rPr>
              <a:t>至</a:t>
            </a:r>
            <a:r>
              <a:rPr lang="en-US" altLang="zh-CN" sz="1000" dirty="0" smtClean="0">
                <a:solidFill>
                  <a:srgbClr val="FF0000"/>
                </a:solidFill>
                <a:cs typeface="+mn-ea"/>
                <a:sym typeface="+mn-lt"/>
              </a:rPr>
              <a:t>MPM</a:t>
            </a:r>
            <a:endParaRPr lang="de-DE" sz="1000" kern="12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58" name="TextBox 136">
            <a:extLst>
              <a:ext uri="{FF2B5EF4-FFF2-40B4-BE49-F238E27FC236}">
                <a16:creationId xmlns:a16="http://schemas.microsoft.com/office/drawing/2014/main" id="{4118E874-796B-46B4-8E7C-D446B2221489}"/>
              </a:ext>
            </a:extLst>
          </p:cNvPr>
          <p:cNvSpPr txBox="1"/>
          <p:nvPr/>
        </p:nvSpPr>
        <p:spPr>
          <a:xfrm>
            <a:off x="5937770" y="4056923"/>
            <a:ext cx="287460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100" b="1" i="1" dirty="0" smtClean="0">
                <a:solidFill>
                  <a:schemeClr val="tx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1100" b="1" i="1" dirty="0" smtClean="0">
                <a:solidFill>
                  <a:schemeClr val="tx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为现有链路；</a:t>
            </a:r>
            <a:r>
              <a:rPr lang="en-US" altLang="zh-CN" sz="1100" b="1" i="1" dirty="0">
                <a:solidFill>
                  <a:schemeClr val="tx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1100" b="1" i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---</a:t>
            </a:r>
            <a:r>
              <a:rPr lang="zh-CN" altLang="en-US" sz="1100" b="1" i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为规划中的链路</a:t>
            </a:r>
            <a:endParaRPr lang="en-US" altLang="zh-CN" sz="1100" b="1" i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795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673E6D5E-317A-5F61-BE4C-3B64AF4B7A48}"/>
              </a:ext>
            </a:extLst>
          </p:cNvPr>
          <p:cNvSpPr/>
          <p:nvPr/>
        </p:nvSpPr>
        <p:spPr bwMode="gray">
          <a:xfrm>
            <a:off x="589443" y="3034581"/>
            <a:ext cx="10311531" cy="32587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+mj-ea"/>
                <a:ea typeface="+mj-ea"/>
              </a:rPr>
              <a:t>问题</a:t>
            </a:r>
            <a:r>
              <a:rPr lang="en-US" altLang="zh-CN" sz="1050" b="1" dirty="0">
                <a:latin typeface="+mj-ea"/>
                <a:ea typeface="+mj-ea"/>
              </a:rPr>
              <a:t>1</a:t>
            </a:r>
            <a:r>
              <a:rPr lang="zh-CN" altLang="en-US" sz="1050" b="1" dirty="0">
                <a:latin typeface="+mj-ea"/>
                <a:ea typeface="+mj-ea"/>
              </a:rPr>
              <a:t>：按项目编制的业务部门范围，是否可以拓展到当前系统里按额编制推广费的业务部门？若不能，这部分业务部门如何编制？</a:t>
            </a:r>
            <a:endParaRPr lang="en-US" altLang="zh-CN" sz="1050" b="1" dirty="0">
              <a:latin typeface="+mj-ea"/>
              <a:ea typeface="+mj-ea"/>
            </a:endParaRPr>
          </a:p>
          <a:p>
            <a:pPr marL="288000">
              <a:lnSpc>
                <a:spcPct val="120000"/>
              </a:lnSpc>
              <a:spcBef>
                <a:spcPts val="600"/>
              </a:spcBef>
            </a:pPr>
            <a:r>
              <a:rPr lang="zh-CN" altLang="en-US" sz="1050" dirty="0">
                <a:latin typeface="+mj-ea"/>
                <a:ea typeface="+mj-ea"/>
              </a:rPr>
              <a:t>答：</a:t>
            </a:r>
            <a:endParaRPr lang="en-US" altLang="zh-CN" sz="1050" dirty="0">
              <a:latin typeface="+mj-ea"/>
              <a:ea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+mj-ea"/>
                <a:ea typeface="+mj-ea"/>
              </a:rPr>
              <a:t>问题</a:t>
            </a:r>
            <a:r>
              <a:rPr lang="en-US" altLang="zh-CN" sz="1050" b="1" dirty="0">
                <a:latin typeface="+mj-ea"/>
                <a:ea typeface="+mj-ea"/>
              </a:rPr>
              <a:t>2</a:t>
            </a:r>
            <a:r>
              <a:rPr lang="zh-CN" altLang="en-US" sz="1050" b="1" dirty="0">
                <a:latin typeface="+mj-ea"/>
                <a:ea typeface="+mj-ea"/>
              </a:rPr>
              <a:t>：按项目编制，项目编码规则如何确定？或者由</a:t>
            </a:r>
            <a:r>
              <a:rPr lang="en-US" altLang="zh-CN" sz="1050" b="1" dirty="0">
                <a:latin typeface="+mj-ea"/>
                <a:ea typeface="+mj-ea"/>
              </a:rPr>
              <a:t>PBF</a:t>
            </a:r>
            <a:r>
              <a:rPr lang="zh-CN" altLang="en-US" sz="1050" b="1" dirty="0">
                <a:latin typeface="+mj-ea"/>
                <a:ea typeface="+mj-ea"/>
              </a:rPr>
              <a:t>系统预留</a:t>
            </a:r>
            <a:r>
              <a:rPr lang="en-US" altLang="zh-CN" sz="1050" b="1" dirty="0">
                <a:latin typeface="+mj-ea"/>
                <a:ea typeface="+mj-ea"/>
              </a:rPr>
              <a:t>200</a:t>
            </a:r>
            <a:r>
              <a:rPr lang="zh-CN" altLang="en-US" sz="1050" b="1" dirty="0">
                <a:latin typeface="+mj-ea"/>
                <a:ea typeface="+mj-ea"/>
              </a:rPr>
              <a:t>个流水码？</a:t>
            </a:r>
            <a:endParaRPr lang="en-US" altLang="zh-CN" sz="1050" b="1" dirty="0">
              <a:latin typeface="+mj-ea"/>
              <a:ea typeface="+mj-ea"/>
            </a:endParaRPr>
          </a:p>
          <a:p>
            <a:pPr marL="288000">
              <a:lnSpc>
                <a:spcPct val="120000"/>
              </a:lnSpc>
              <a:spcBef>
                <a:spcPts val="600"/>
              </a:spcBef>
            </a:pPr>
            <a:r>
              <a:rPr lang="zh-CN" altLang="en-US" sz="1050" dirty="0">
                <a:latin typeface="+mj-ea"/>
                <a:ea typeface="+mj-ea"/>
              </a:rPr>
              <a:t>答：</a:t>
            </a:r>
            <a:endParaRPr lang="en-US" altLang="zh-CN" sz="1050" dirty="0">
              <a:latin typeface="+mj-ea"/>
              <a:ea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+mj-ea"/>
                <a:ea typeface="+mj-ea"/>
              </a:rPr>
              <a:t>问题</a:t>
            </a:r>
            <a:r>
              <a:rPr lang="en-US" altLang="zh-CN" sz="1050" b="1" dirty="0">
                <a:latin typeface="+mj-ea"/>
                <a:ea typeface="+mj-ea"/>
              </a:rPr>
              <a:t>3</a:t>
            </a:r>
            <a:r>
              <a:rPr lang="zh-CN" altLang="en-US" sz="1050" b="1" dirty="0">
                <a:latin typeface="+mj-ea"/>
                <a:ea typeface="+mj-ea"/>
              </a:rPr>
              <a:t>：按项目编制，项目主要属性如何确定？项目类型、预算主体、动因是否和项目强相关、项目周期等？由</a:t>
            </a:r>
            <a:r>
              <a:rPr lang="en-US" altLang="zh-CN" sz="1050" b="1" dirty="0">
                <a:latin typeface="+mj-ea"/>
                <a:ea typeface="+mj-ea"/>
              </a:rPr>
              <a:t>MPM</a:t>
            </a:r>
            <a:r>
              <a:rPr lang="zh-CN" altLang="en-US" sz="1050" b="1" dirty="0">
                <a:latin typeface="+mj-ea"/>
                <a:ea typeface="+mj-ea"/>
              </a:rPr>
              <a:t>提供项目必需字段和字段要求</a:t>
            </a:r>
            <a:endParaRPr lang="en-US" altLang="zh-CN" sz="1050" b="1" dirty="0">
              <a:latin typeface="+mj-ea"/>
              <a:ea typeface="+mj-ea"/>
            </a:endParaRPr>
          </a:p>
          <a:p>
            <a:pPr marL="288000">
              <a:lnSpc>
                <a:spcPct val="120000"/>
              </a:lnSpc>
              <a:spcBef>
                <a:spcPts val="600"/>
              </a:spcBef>
            </a:pPr>
            <a:r>
              <a:rPr lang="zh-CN" altLang="en-US" sz="1050" dirty="0">
                <a:latin typeface="+mj-ea"/>
                <a:ea typeface="+mj-ea"/>
              </a:rPr>
              <a:t>答：</a:t>
            </a:r>
            <a:endParaRPr lang="en-US" altLang="zh-CN" sz="1050" dirty="0">
              <a:latin typeface="+mj-ea"/>
              <a:ea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+mj-ea"/>
                <a:ea typeface="+mj-ea"/>
              </a:rPr>
              <a:t>问题</a:t>
            </a:r>
            <a:r>
              <a:rPr lang="en-US" altLang="zh-CN" sz="1050" b="1" dirty="0">
                <a:latin typeface="+mj-ea"/>
                <a:ea typeface="+mj-ea"/>
              </a:rPr>
              <a:t>4</a:t>
            </a:r>
            <a:r>
              <a:rPr lang="zh-CN" altLang="en-US" sz="1050" b="1" dirty="0">
                <a:latin typeface="+mj-ea"/>
                <a:ea typeface="+mj-ea"/>
              </a:rPr>
              <a:t>：按项目编制预算，动因维度是否需要收敛（目前是到</a:t>
            </a:r>
            <a:r>
              <a:rPr lang="en-US" altLang="zh-CN" sz="1050" b="1" dirty="0">
                <a:latin typeface="+mj-ea"/>
                <a:ea typeface="+mj-ea"/>
              </a:rPr>
              <a:t>L4</a:t>
            </a:r>
            <a:r>
              <a:rPr lang="zh-CN" altLang="en-US" sz="1050" b="1" dirty="0">
                <a:latin typeface="+mj-ea"/>
                <a:ea typeface="+mj-ea"/>
              </a:rPr>
              <a:t>）？</a:t>
            </a:r>
            <a:endParaRPr lang="en-US" altLang="zh-CN" sz="1050" b="1" dirty="0">
              <a:latin typeface="+mj-ea"/>
              <a:ea typeface="+mj-ea"/>
            </a:endParaRPr>
          </a:p>
          <a:p>
            <a:pPr marL="288000">
              <a:lnSpc>
                <a:spcPct val="120000"/>
              </a:lnSpc>
              <a:spcBef>
                <a:spcPts val="600"/>
              </a:spcBef>
            </a:pPr>
            <a:r>
              <a:rPr lang="zh-CN" altLang="en-US" sz="1050" dirty="0">
                <a:latin typeface="+mj-ea"/>
                <a:ea typeface="+mj-ea"/>
              </a:rPr>
              <a:t>答：</a:t>
            </a:r>
            <a:endParaRPr lang="en-US" altLang="zh-CN" sz="1050" dirty="0">
              <a:latin typeface="+mj-ea"/>
              <a:ea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+mj-ea"/>
                <a:ea typeface="+mj-ea"/>
              </a:rPr>
              <a:t>问题</a:t>
            </a:r>
            <a:r>
              <a:rPr lang="en-US" altLang="zh-CN" sz="1050" b="1" dirty="0">
                <a:latin typeface="+mj-ea"/>
                <a:ea typeface="+mj-ea"/>
              </a:rPr>
              <a:t>5</a:t>
            </a:r>
            <a:r>
              <a:rPr lang="zh-CN" altLang="en-US" sz="1050" b="1" dirty="0">
                <a:latin typeface="+mj-ea"/>
                <a:ea typeface="+mj-ea"/>
              </a:rPr>
              <a:t>：预测时是否会新增项目？还是只能在原有项目上调整金额？</a:t>
            </a:r>
            <a:endParaRPr lang="en-US" altLang="zh-CN" sz="1050" b="1" dirty="0">
              <a:latin typeface="+mj-ea"/>
              <a:ea typeface="+mj-ea"/>
            </a:endParaRPr>
          </a:p>
          <a:p>
            <a:pPr marL="288000">
              <a:lnSpc>
                <a:spcPct val="120000"/>
              </a:lnSpc>
              <a:spcBef>
                <a:spcPts val="600"/>
              </a:spcBef>
            </a:pPr>
            <a:r>
              <a:rPr lang="zh-CN" altLang="en-US" sz="1050" dirty="0">
                <a:latin typeface="+mj-ea"/>
                <a:ea typeface="+mj-ea"/>
              </a:rPr>
              <a:t>答：</a:t>
            </a:r>
            <a:endParaRPr lang="en-US" altLang="zh-CN" sz="1050" dirty="0">
              <a:latin typeface="+mj-ea"/>
              <a:ea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+mj-ea"/>
                <a:ea typeface="+mj-ea"/>
              </a:rPr>
              <a:t>问题</a:t>
            </a:r>
            <a:r>
              <a:rPr lang="en-US" altLang="zh-CN" sz="1050" b="1" dirty="0">
                <a:latin typeface="+mj-ea"/>
                <a:ea typeface="+mj-ea"/>
              </a:rPr>
              <a:t>6</a:t>
            </a:r>
            <a:r>
              <a:rPr lang="zh-CN" altLang="en-US" sz="1050" b="1" dirty="0">
                <a:latin typeface="+mj-ea"/>
                <a:ea typeface="+mj-ea"/>
              </a:rPr>
              <a:t>：按项目编制预算，行管部门是否需要设置审批节点？行管部门是否有按项目查询推广费的报表需求？</a:t>
            </a:r>
            <a:endParaRPr lang="en-US" altLang="zh-CN" sz="1050" b="1" dirty="0">
              <a:latin typeface="+mj-ea"/>
              <a:ea typeface="+mj-ea"/>
            </a:endParaRPr>
          </a:p>
          <a:p>
            <a:pPr marL="288000">
              <a:lnSpc>
                <a:spcPct val="120000"/>
              </a:lnSpc>
              <a:spcBef>
                <a:spcPts val="600"/>
              </a:spcBef>
            </a:pPr>
            <a:r>
              <a:rPr lang="zh-CN" altLang="en-US" sz="1050" dirty="0">
                <a:latin typeface="+mj-ea"/>
                <a:ea typeface="+mj-ea"/>
              </a:rPr>
              <a:t>答：</a:t>
            </a:r>
            <a:endParaRPr lang="en-US" altLang="zh-CN" sz="1050" dirty="0">
              <a:latin typeface="+mj-ea"/>
              <a:ea typeface="+mj-e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14A21E-4C46-48E8-8F55-0CECAC85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27" y="33397"/>
            <a:ext cx="9926956" cy="706293"/>
          </a:xfrm>
        </p:spPr>
        <p:txBody>
          <a:bodyPr/>
          <a:lstStyle/>
          <a:p>
            <a:r>
              <a:rPr lang="zh-CN" altLang="en-US" dirty="0"/>
              <a:t>推广费按项目编制</a:t>
            </a:r>
            <a:r>
              <a:rPr lang="en-US" altLang="zh-CN" dirty="0"/>
              <a:t>-</a:t>
            </a:r>
            <a:r>
              <a:rPr lang="zh-CN" altLang="en-US" dirty="0"/>
              <a:t>方案建议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4113F11-0B1E-7ABB-35E2-6DF44EE5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5305" y="6586496"/>
            <a:ext cx="585140" cy="232752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36B680-CC35-F351-5FBC-84AFC17AC760}"/>
              </a:ext>
            </a:extLst>
          </p:cNvPr>
          <p:cNvSpPr/>
          <p:nvPr/>
        </p:nvSpPr>
        <p:spPr>
          <a:xfrm>
            <a:off x="588780" y="1006772"/>
            <a:ext cx="10311531" cy="136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BDB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FB78B48-F066-34CB-5955-4B5CD24EA4FD}"/>
              </a:ext>
            </a:extLst>
          </p:cNvPr>
          <p:cNvSpPr/>
          <p:nvPr/>
        </p:nvSpPr>
        <p:spPr>
          <a:xfrm flipH="1">
            <a:off x="655800" y="2588846"/>
            <a:ext cx="2603653" cy="358463"/>
          </a:xfrm>
          <a:prstGeom prst="roundRect">
            <a:avLst>
              <a:gd name="adj" fmla="val 17638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79400" dist="38100" dir="5400000" algn="t" rotWithShape="0">
              <a:schemeClr val="accent1">
                <a:lumMod val="50000"/>
                <a:alpha val="10000"/>
              </a:schemeClr>
            </a:outerShdw>
          </a:effectLst>
        </p:spPr>
        <p:txBody>
          <a:bodyPr rtlCol="0" anchor="ctr" anchorCtr="0"/>
          <a:lstStyle/>
          <a:p>
            <a:pPr algn="ctr"/>
            <a:r>
              <a:rPr lang="zh-CN" altLang="en-US" sz="1400" b="1" kern="0" dirty="0">
                <a:solidFill>
                  <a:prstClr val="white"/>
                </a:solidFill>
                <a:latin typeface="+mj-ea"/>
                <a:ea typeface="+mj-ea"/>
              </a:rPr>
              <a:t>待调研问题清单：</a:t>
            </a: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57278F8C-5319-A55B-D316-D1BBF3359F4B}"/>
              </a:ext>
            </a:extLst>
          </p:cNvPr>
          <p:cNvSpPr/>
          <p:nvPr/>
        </p:nvSpPr>
        <p:spPr bwMode="gray">
          <a:xfrm>
            <a:off x="712127" y="2654444"/>
            <a:ext cx="167698" cy="227266"/>
          </a:xfrm>
          <a:custGeom>
            <a:avLst/>
            <a:gdLst>
              <a:gd name="T0" fmla="*/ 4103 w 4709"/>
              <a:gd name="T1" fmla="*/ 2984 h 4938"/>
              <a:gd name="T2" fmla="*/ 3969 w 4709"/>
              <a:gd name="T3" fmla="*/ 2984 h 4938"/>
              <a:gd name="T4" fmla="*/ 3969 w 4709"/>
              <a:gd name="T5" fmla="*/ 2850 h 4938"/>
              <a:gd name="T6" fmla="*/ 3734 w 4709"/>
              <a:gd name="T7" fmla="*/ 2371 h 4938"/>
              <a:gd name="T8" fmla="*/ 3734 w 4709"/>
              <a:gd name="T9" fmla="*/ 983 h 4938"/>
              <a:gd name="T10" fmla="*/ 3676 w 4709"/>
              <a:gd name="T11" fmla="*/ 843 h 4938"/>
              <a:gd name="T12" fmla="*/ 2891 w 4709"/>
              <a:gd name="T13" fmla="*/ 58 h 4938"/>
              <a:gd name="T14" fmla="*/ 2751 w 4709"/>
              <a:gd name="T15" fmla="*/ 0 h 4938"/>
              <a:gd name="T16" fmla="*/ 389 w 4709"/>
              <a:gd name="T17" fmla="*/ 0 h 4938"/>
              <a:gd name="T18" fmla="*/ 0 w 4709"/>
              <a:gd name="T19" fmla="*/ 388 h 4938"/>
              <a:gd name="T20" fmla="*/ 0 w 4709"/>
              <a:gd name="T21" fmla="*/ 4549 h 4938"/>
              <a:gd name="T22" fmla="*/ 389 w 4709"/>
              <a:gd name="T23" fmla="*/ 4938 h 4938"/>
              <a:gd name="T24" fmla="*/ 3346 w 4709"/>
              <a:gd name="T25" fmla="*/ 4938 h 4938"/>
              <a:gd name="T26" fmla="*/ 3362 w 4709"/>
              <a:gd name="T27" fmla="*/ 4938 h 4938"/>
              <a:gd name="T28" fmla="*/ 3969 w 4709"/>
              <a:gd name="T29" fmla="*/ 4331 h 4938"/>
              <a:gd name="T30" fmla="*/ 3969 w 4709"/>
              <a:gd name="T31" fmla="*/ 4197 h 4938"/>
              <a:gd name="T32" fmla="*/ 4103 w 4709"/>
              <a:gd name="T33" fmla="*/ 4197 h 4938"/>
              <a:gd name="T34" fmla="*/ 4709 w 4709"/>
              <a:gd name="T35" fmla="*/ 3590 h 4938"/>
              <a:gd name="T36" fmla="*/ 4103 w 4709"/>
              <a:gd name="T37" fmla="*/ 2984 h 4938"/>
              <a:gd name="T38" fmla="*/ 422 w 4709"/>
              <a:gd name="T39" fmla="*/ 4505 h 4938"/>
              <a:gd name="T40" fmla="*/ 422 w 4709"/>
              <a:gd name="T41" fmla="*/ 432 h 4938"/>
              <a:gd name="T42" fmla="*/ 2476 w 4709"/>
              <a:gd name="T43" fmla="*/ 432 h 4938"/>
              <a:gd name="T44" fmla="*/ 2476 w 4709"/>
              <a:gd name="T45" fmla="*/ 1013 h 4938"/>
              <a:gd name="T46" fmla="*/ 2731 w 4709"/>
              <a:gd name="T47" fmla="*/ 1268 h 4938"/>
              <a:gd name="T48" fmla="*/ 3312 w 4709"/>
              <a:gd name="T49" fmla="*/ 1268 h 4938"/>
              <a:gd name="T50" fmla="*/ 3312 w 4709"/>
              <a:gd name="T51" fmla="*/ 2245 h 4938"/>
              <a:gd name="T52" fmla="*/ 2755 w 4709"/>
              <a:gd name="T53" fmla="*/ 2850 h 4938"/>
              <a:gd name="T54" fmla="*/ 2755 w 4709"/>
              <a:gd name="T55" fmla="*/ 2984 h 4938"/>
              <a:gd name="T56" fmla="*/ 2621 w 4709"/>
              <a:gd name="T57" fmla="*/ 2984 h 4938"/>
              <a:gd name="T58" fmla="*/ 2015 w 4709"/>
              <a:gd name="T59" fmla="*/ 3590 h 4938"/>
              <a:gd name="T60" fmla="*/ 2621 w 4709"/>
              <a:gd name="T61" fmla="*/ 4197 h 4938"/>
              <a:gd name="T62" fmla="*/ 2755 w 4709"/>
              <a:gd name="T63" fmla="*/ 4197 h 4938"/>
              <a:gd name="T64" fmla="*/ 2755 w 4709"/>
              <a:gd name="T65" fmla="*/ 4331 h 4938"/>
              <a:gd name="T66" fmla="*/ 2781 w 4709"/>
              <a:gd name="T67" fmla="*/ 4505 h 4938"/>
              <a:gd name="T68" fmla="*/ 422 w 4709"/>
              <a:gd name="T69" fmla="*/ 4505 h 4938"/>
              <a:gd name="T70" fmla="*/ 4101 w 4709"/>
              <a:gd name="T71" fmla="*/ 3856 h 4938"/>
              <a:gd name="T72" fmla="*/ 3633 w 4709"/>
              <a:gd name="T73" fmla="*/ 3856 h 4938"/>
              <a:gd name="T74" fmla="*/ 3633 w 4709"/>
              <a:gd name="T75" fmla="*/ 4323 h 4938"/>
              <a:gd name="T76" fmla="*/ 3360 w 4709"/>
              <a:gd name="T77" fmla="*/ 4597 h 4938"/>
              <a:gd name="T78" fmla="*/ 3087 w 4709"/>
              <a:gd name="T79" fmla="*/ 4323 h 4938"/>
              <a:gd name="T80" fmla="*/ 3087 w 4709"/>
              <a:gd name="T81" fmla="*/ 3856 h 4938"/>
              <a:gd name="T82" fmla="*/ 2619 w 4709"/>
              <a:gd name="T83" fmla="*/ 3856 h 4938"/>
              <a:gd name="T84" fmla="*/ 2346 w 4709"/>
              <a:gd name="T85" fmla="*/ 3583 h 4938"/>
              <a:gd name="T86" fmla="*/ 2619 w 4709"/>
              <a:gd name="T87" fmla="*/ 3309 h 4938"/>
              <a:gd name="T88" fmla="*/ 3087 w 4709"/>
              <a:gd name="T89" fmla="*/ 3309 h 4938"/>
              <a:gd name="T90" fmla="*/ 3087 w 4709"/>
              <a:gd name="T91" fmla="*/ 2842 h 4938"/>
              <a:gd name="T92" fmla="*/ 3360 w 4709"/>
              <a:gd name="T93" fmla="*/ 2569 h 4938"/>
              <a:gd name="T94" fmla="*/ 3633 w 4709"/>
              <a:gd name="T95" fmla="*/ 2842 h 4938"/>
              <a:gd name="T96" fmla="*/ 3633 w 4709"/>
              <a:gd name="T97" fmla="*/ 3309 h 4938"/>
              <a:gd name="T98" fmla="*/ 4101 w 4709"/>
              <a:gd name="T99" fmla="*/ 3309 h 4938"/>
              <a:gd name="T100" fmla="*/ 4374 w 4709"/>
              <a:gd name="T101" fmla="*/ 3583 h 4938"/>
              <a:gd name="T102" fmla="*/ 4101 w 4709"/>
              <a:gd name="T103" fmla="*/ 3856 h 4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09" h="4938">
                <a:moveTo>
                  <a:pt x="4103" y="2984"/>
                </a:moveTo>
                <a:lnTo>
                  <a:pt x="3969" y="2984"/>
                </a:lnTo>
                <a:lnTo>
                  <a:pt x="3969" y="2850"/>
                </a:lnTo>
                <a:cubicBezTo>
                  <a:pt x="3969" y="2655"/>
                  <a:pt x="3876" y="2482"/>
                  <a:pt x="3734" y="2371"/>
                </a:cubicBezTo>
                <a:lnTo>
                  <a:pt x="3734" y="983"/>
                </a:lnTo>
                <a:cubicBezTo>
                  <a:pt x="3734" y="930"/>
                  <a:pt x="3713" y="880"/>
                  <a:pt x="3676" y="843"/>
                </a:cubicBezTo>
                <a:lnTo>
                  <a:pt x="2891" y="58"/>
                </a:lnTo>
                <a:cubicBezTo>
                  <a:pt x="2854" y="21"/>
                  <a:pt x="2803" y="0"/>
                  <a:pt x="2751" y="0"/>
                </a:cubicBezTo>
                <a:lnTo>
                  <a:pt x="389" y="0"/>
                </a:lnTo>
                <a:cubicBezTo>
                  <a:pt x="175" y="0"/>
                  <a:pt x="0" y="174"/>
                  <a:pt x="0" y="388"/>
                </a:cubicBezTo>
                <a:lnTo>
                  <a:pt x="0" y="4549"/>
                </a:lnTo>
                <a:cubicBezTo>
                  <a:pt x="0" y="4763"/>
                  <a:pt x="175" y="4938"/>
                  <a:pt x="389" y="4938"/>
                </a:cubicBezTo>
                <a:lnTo>
                  <a:pt x="3346" y="4938"/>
                </a:lnTo>
                <a:lnTo>
                  <a:pt x="3362" y="4938"/>
                </a:lnTo>
                <a:cubicBezTo>
                  <a:pt x="3696" y="4938"/>
                  <a:pt x="3969" y="4665"/>
                  <a:pt x="3969" y="4331"/>
                </a:cubicBezTo>
                <a:lnTo>
                  <a:pt x="3969" y="4197"/>
                </a:lnTo>
                <a:lnTo>
                  <a:pt x="4103" y="4197"/>
                </a:lnTo>
                <a:cubicBezTo>
                  <a:pt x="4437" y="4197"/>
                  <a:pt x="4709" y="3925"/>
                  <a:pt x="4709" y="3590"/>
                </a:cubicBezTo>
                <a:cubicBezTo>
                  <a:pt x="4709" y="3256"/>
                  <a:pt x="4437" y="2984"/>
                  <a:pt x="4103" y="2984"/>
                </a:cubicBezTo>
                <a:close/>
                <a:moveTo>
                  <a:pt x="422" y="4505"/>
                </a:moveTo>
                <a:lnTo>
                  <a:pt x="422" y="432"/>
                </a:lnTo>
                <a:lnTo>
                  <a:pt x="2476" y="432"/>
                </a:lnTo>
                <a:lnTo>
                  <a:pt x="2476" y="1013"/>
                </a:lnTo>
                <a:cubicBezTo>
                  <a:pt x="2476" y="1154"/>
                  <a:pt x="2590" y="1268"/>
                  <a:pt x="2731" y="1268"/>
                </a:cubicBezTo>
                <a:lnTo>
                  <a:pt x="3312" y="1268"/>
                </a:lnTo>
                <a:lnTo>
                  <a:pt x="3312" y="2245"/>
                </a:lnTo>
                <a:cubicBezTo>
                  <a:pt x="3001" y="2271"/>
                  <a:pt x="2755" y="2532"/>
                  <a:pt x="2755" y="2850"/>
                </a:cubicBezTo>
                <a:lnTo>
                  <a:pt x="2755" y="2984"/>
                </a:lnTo>
                <a:lnTo>
                  <a:pt x="2621" y="2984"/>
                </a:lnTo>
                <a:cubicBezTo>
                  <a:pt x="2287" y="2984"/>
                  <a:pt x="2015" y="3256"/>
                  <a:pt x="2015" y="3590"/>
                </a:cubicBezTo>
                <a:cubicBezTo>
                  <a:pt x="2015" y="3925"/>
                  <a:pt x="2287" y="4197"/>
                  <a:pt x="2621" y="4197"/>
                </a:cubicBezTo>
                <a:lnTo>
                  <a:pt x="2755" y="4197"/>
                </a:lnTo>
                <a:lnTo>
                  <a:pt x="2755" y="4331"/>
                </a:lnTo>
                <a:cubicBezTo>
                  <a:pt x="2755" y="4392"/>
                  <a:pt x="2764" y="4450"/>
                  <a:pt x="2781" y="4505"/>
                </a:cubicBezTo>
                <a:lnTo>
                  <a:pt x="422" y="4505"/>
                </a:lnTo>
                <a:close/>
                <a:moveTo>
                  <a:pt x="4101" y="3856"/>
                </a:moveTo>
                <a:lnTo>
                  <a:pt x="3633" y="3856"/>
                </a:lnTo>
                <a:lnTo>
                  <a:pt x="3633" y="4323"/>
                </a:lnTo>
                <a:cubicBezTo>
                  <a:pt x="3633" y="4474"/>
                  <a:pt x="3511" y="4597"/>
                  <a:pt x="3360" y="4597"/>
                </a:cubicBezTo>
                <a:cubicBezTo>
                  <a:pt x="3209" y="4597"/>
                  <a:pt x="3087" y="4474"/>
                  <a:pt x="3087" y="4323"/>
                </a:cubicBezTo>
                <a:lnTo>
                  <a:pt x="3087" y="3856"/>
                </a:lnTo>
                <a:lnTo>
                  <a:pt x="2619" y="3856"/>
                </a:lnTo>
                <a:cubicBezTo>
                  <a:pt x="2469" y="3856"/>
                  <a:pt x="2346" y="3733"/>
                  <a:pt x="2346" y="3583"/>
                </a:cubicBezTo>
                <a:cubicBezTo>
                  <a:pt x="2346" y="3432"/>
                  <a:pt x="2469" y="3309"/>
                  <a:pt x="2619" y="3309"/>
                </a:cubicBezTo>
                <a:lnTo>
                  <a:pt x="3087" y="3309"/>
                </a:lnTo>
                <a:lnTo>
                  <a:pt x="3087" y="2842"/>
                </a:lnTo>
                <a:cubicBezTo>
                  <a:pt x="3087" y="2691"/>
                  <a:pt x="3209" y="2569"/>
                  <a:pt x="3360" y="2569"/>
                </a:cubicBezTo>
                <a:cubicBezTo>
                  <a:pt x="3511" y="2569"/>
                  <a:pt x="3633" y="2691"/>
                  <a:pt x="3633" y="2842"/>
                </a:cubicBezTo>
                <a:lnTo>
                  <a:pt x="3633" y="3309"/>
                </a:lnTo>
                <a:lnTo>
                  <a:pt x="4101" y="3309"/>
                </a:lnTo>
                <a:cubicBezTo>
                  <a:pt x="4251" y="3309"/>
                  <a:pt x="4374" y="3432"/>
                  <a:pt x="4374" y="3583"/>
                </a:cubicBezTo>
                <a:cubicBezTo>
                  <a:pt x="4374" y="3733"/>
                  <a:pt x="4251" y="3856"/>
                  <a:pt x="4101" y="385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="horz" wrap="square" lIns="70513" tIns="70513" rIns="70513" bIns="7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294"/>
              </a:spcAft>
            </a:pPr>
            <a:endParaRPr lang="zh-CN" altLang="en-US" b="1" ker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AF5DE660-D0DA-89C2-80F5-97A4241C06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0072" y="1165860"/>
            <a:ext cx="9418354" cy="120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按</a:t>
            </a:r>
            <a:r>
              <a:rPr lang="zh-CN" altLang="en-US" sz="1200" b="1" dirty="0">
                <a:solidFill>
                  <a:srgbClr val="000000"/>
                </a:solidFill>
                <a:latin typeface="+mn-ea"/>
              </a:rPr>
              <a:t>项目集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方式在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PBF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系统编制预算，项目集相关信息集成到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MPM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系统，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MPM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系统在实际立项时根据项目集做进一步拆分和管理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5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提前维护</a:t>
            </a:r>
            <a:r>
              <a:rPr lang="zh-CN" altLang="en-US" sz="1200" b="1" dirty="0">
                <a:solidFill>
                  <a:srgbClr val="000000"/>
                </a:solidFill>
                <a:latin typeface="+mn-ea"/>
              </a:rPr>
              <a:t>项目集主数据</a:t>
            </a:r>
            <a:endParaRPr lang="en-US" altLang="zh-CN" sz="12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5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原按额编制表单</a:t>
            </a:r>
            <a:r>
              <a:rPr lang="zh-CN" altLang="en-US" sz="1200" b="1" dirty="0">
                <a:solidFill>
                  <a:srgbClr val="000000"/>
                </a:solidFill>
                <a:latin typeface="+mn-ea"/>
              </a:rPr>
              <a:t>增加项目维度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，允许</a:t>
            </a:r>
            <a:r>
              <a:rPr lang="zh-CN" altLang="en-US" sz="1200" b="1" dirty="0">
                <a:solidFill>
                  <a:srgbClr val="000000"/>
                </a:solidFill>
                <a:latin typeface="+mn-ea"/>
              </a:rPr>
              <a:t>按项目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编制推广费，同时适用</a:t>
            </a:r>
            <a:r>
              <a:rPr lang="zh-CN" altLang="en-US" sz="1200" b="1" dirty="0">
                <a:solidFill>
                  <a:srgbClr val="000000"/>
                </a:solidFill>
                <a:latin typeface="+mn-ea"/>
              </a:rPr>
              <a:t>不按项目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编制需求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5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非按项目编制范围内的推广费编制模式仍保持不变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Rectangle 73">
            <a:extLst>
              <a:ext uri="{FF2B5EF4-FFF2-40B4-BE49-F238E27FC236}">
                <a16:creationId xmlns:a16="http://schemas.microsoft.com/office/drawing/2014/main" id="{027DB046-6B76-0984-397D-0BA44A2B195E}"/>
              </a:ext>
            </a:extLst>
          </p:cNvPr>
          <p:cNvSpPr/>
          <p:nvPr/>
        </p:nvSpPr>
        <p:spPr bwMode="gray">
          <a:xfrm>
            <a:off x="588780" y="1005840"/>
            <a:ext cx="331292" cy="1369265"/>
          </a:xfrm>
          <a:prstGeom prst="rect">
            <a:avLst/>
          </a:prstGeom>
          <a:solidFill>
            <a:srgbClr val="FF000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8"/>
              </a:rPr>
              <a:t>系统建议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8"/>
              </a:rPr>
              <a:t>方案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41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53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0715899-C6F2-7DCD-555B-0525A718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E0FAEB-EE1C-F108-2992-24DC1DD503F3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FFB1BE7-C8D1-C042-9278-7F4D88FBBD3F}"/>
              </a:ext>
            </a:extLst>
          </p:cNvPr>
          <p:cNvSpPr/>
          <p:nvPr/>
        </p:nvSpPr>
        <p:spPr>
          <a:xfrm>
            <a:off x="3234656" y="3081188"/>
            <a:ext cx="6960359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需求分析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69A81F1-A1E7-784F-A8FE-550212A9C3AA}"/>
              </a:ext>
            </a:extLst>
          </p:cNvPr>
          <p:cNvSpPr/>
          <p:nvPr/>
        </p:nvSpPr>
        <p:spPr>
          <a:xfrm>
            <a:off x="3234656" y="3791106"/>
            <a:ext cx="6960359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建议方案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EE549351-A210-8346-991A-CDCCFF7A7AED}"/>
              </a:ext>
            </a:extLst>
          </p:cNvPr>
          <p:cNvSpPr/>
          <p:nvPr/>
        </p:nvSpPr>
        <p:spPr>
          <a:xfrm>
            <a:off x="3234656" y="2372568"/>
            <a:ext cx="6960359" cy="613221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60012"/>
                </a:solidFill>
                <a:latin typeface="+mj-ea"/>
                <a:ea typeface="+mj-ea"/>
              </a:rPr>
              <a:t>业务</a:t>
            </a:r>
            <a:r>
              <a:rPr lang="zh-CN" altLang="en-US" b="1" dirty="0" smtClean="0">
                <a:solidFill>
                  <a:srgbClr val="E60012"/>
                </a:solidFill>
                <a:latin typeface="+mj-ea"/>
                <a:ea typeface="+mj-ea"/>
              </a:rPr>
              <a:t>现状</a:t>
            </a:r>
            <a:endParaRPr lang="zh-CN" altLang="en-US" b="1" dirty="0">
              <a:solidFill>
                <a:srgbClr val="E60012"/>
              </a:solidFill>
              <a:latin typeface="+mj-ea"/>
              <a:ea typeface="+mj-ea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74ED32E-F5D5-8F43-BB52-F9CB781693CB}"/>
              </a:ext>
            </a:extLst>
          </p:cNvPr>
          <p:cNvSpPr/>
          <p:nvPr/>
        </p:nvSpPr>
        <p:spPr>
          <a:xfrm>
            <a:off x="2347079" y="2372568"/>
            <a:ext cx="654740" cy="613221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E60012"/>
                </a:solidFill>
                <a:latin typeface="+mj-ea"/>
                <a:ea typeface="+mj-ea"/>
              </a:rPr>
              <a:t>1</a:t>
            </a:r>
            <a:endParaRPr lang="zh-CN" altLang="en-US" b="1">
              <a:solidFill>
                <a:srgbClr val="E60012"/>
              </a:solidFill>
              <a:latin typeface="+mj-ea"/>
              <a:ea typeface="+mj-ea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476050C-4970-1E43-BF36-1E331DD63CF7}"/>
              </a:ext>
            </a:extLst>
          </p:cNvPr>
          <p:cNvSpPr/>
          <p:nvPr/>
        </p:nvSpPr>
        <p:spPr>
          <a:xfrm>
            <a:off x="2347079" y="3081187"/>
            <a:ext cx="654740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zh-CN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B5743BE-4909-CE49-B015-AC4141E81777}"/>
              </a:ext>
            </a:extLst>
          </p:cNvPr>
          <p:cNvSpPr/>
          <p:nvPr/>
        </p:nvSpPr>
        <p:spPr>
          <a:xfrm>
            <a:off x="2347079" y="3797370"/>
            <a:ext cx="654740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zh-CN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06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35DEA0-627D-441F-8746-E023571D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推广费</a:t>
            </a:r>
            <a:r>
              <a:rPr lang="zh-CN" altLang="en-US" dirty="0" smtClean="0"/>
              <a:t>现状分析</a:t>
            </a:r>
            <a:endParaRPr lang="en-US" i="1" dirty="0"/>
          </a:p>
        </p:txBody>
      </p:sp>
      <p:sp>
        <p:nvSpPr>
          <p:cNvPr id="4" name="矩形 23">
            <a:extLst>
              <a:ext uri="{FF2B5EF4-FFF2-40B4-BE49-F238E27FC236}">
                <a16:creationId xmlns:a16="http://schemas.microsoft.com/office/drawing/2014/main" id="{E6375C5E-6F43-44F7-ACF6-3B34125E367D}"/>
              </a:ext>
            </a:extLst>
          </p:cNvPr>
          <p:cNvSpPr/>
          <p:nvPr/>
        </p:nvSpPr>
        <p:spPr>
          <a:xfrm>
            <a:off x="374929" y="1251248"/>
            <a:ext cx="481810" cy="5158657"/>
          </a:xfrm>
          <a:prstGeom prst="rect">
            <a:avLst/>
          </a:prstGeom>
          <a:solidFill>
            <a:srgbClr val="E6001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推广费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2F1056A-3FAD-284A-924E-E5949DCA95D3}"/>
              </a:ext>
            </a:extLst>
          </p:cNvPr>
          <p:cNvGrpSpPr/>
          <p:nvPr/>
        </p:nvGrpSpPr>
        <p:grpSpPr>
          <a:xfrm>
            <a:off x="948257" y="1251247"/>
            <a:ext cx="1166559" cy="3360874"/>
            <a:chOff x="948257" y="1251247"/>
            <a:chExt cx="908823" cy="2506449"/>
          </a:xfrm>
        </p:grpSpPr>
        <p:sp>
          <p:nvSpPr>
            <p:cNvPr id="5" name="矩形 74">
              <a:extLst>
                <a:ext uri="{FF2B5EF4-FFF2-40B4-BE49-F238E27FC236}">
                  <a16:creationId xmlns:a16="http://schemas.microsoft.com/office/drawing/2014/main" id="{1426018A-1DD6-42E0-85E1-69F04E5ECC39}"/>
                </a:ext>
              </a:extLst>
            </p:cNvPr>
            <p:cNvSpPr/>
            <p:nvPr/>
          </p:nvSpPr>
          <p:spPr>
            <a:xfrm>
              <a:off x="948257" y="1251247"/>
              <a:ext cx="908823" cy="2506449"/>
            </a:xfrm>
            <a:prstGeom prst="rect">
              <a:avLst/>
            </a:prstGeom>
            <a:pattFill prst="dk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marL="171450" indent="-17145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sz="1200" b="1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8" name="矩形 26">
              <a:extLst>
                <a:ext uri="{FF2B5EF4-FFF2-40B4-BE49-F238E27FC236}">
                  <a16:creationId xmlns:a16="http://schemas.microsoft.com/office/drawing/2014/main" id="{E73ED203-B688-4111-A83E-4738472D1FB7}"/>
                </a:ext>
              </a:extLst>
            </p:cNvPr>
            <p:cNvSpPr/>
            <p:nvPr/>
          </p:nvSpPr>
          <p:spPr>
            <a:xfrm>
              <a:off x="1086669" y="1371723"/>
              <a:ext cx="657989" cy="2230861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400" b="1" dirty="0" smtClean="0">
                  <a:solidFill>
                    <a:prstClr val="white"/>
                  </a:solidFill>
                  <a:latin typeface="Microsoft YaHei"/>
                  <a:ea typeface="Microsoft YaHei"/>
                </a:rPr>
                <a:t>MPM</a:t>
              </a:r>
            </a:p>
            <a:p>
              <a:pPr lvl="0" algn="ctr">
                <a:defRPr/>
              </a:pPr>
              <a:r>
                <a:rPr lang="zh-CN" altLang="en-US" sz="1400" b="1" dirty="0" smtClean="0">
                  <a:solidFill>
                    <a:prstClr val="white"/>
                  </a:solidFill>
                  <a:latin typeface="Microsoft YaHei"/>
                  <a:ea typeface="Microsoft YaHei"/>
                </a:rPr>
                <a:t>立项</a:t>
              </a:r>
              <a:r>
                <a:rPr lang="zh-CN" altLang="en-US" sz="1400" b="1" dirty="0">
                  <a:solidFill>
                    <a:prstClr val="white"/>
                  </a:solidFill>
                  <a:latin typeface="Microsoft YaHei"/>
                  <a:ea typeface="Microsoft YaHei"/>
                </a:rPr>
                <a:t>的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Microsoft YaHei"/>
                  <a:ea typeface="Microsoft YaHei"/>
                </a:rPr>
                <a:t>推广</a:t>
              </a:r>
              <a:r>
                <a:rPr lang="zh-CN" altLang="en-US" sz="1400" b="1" dirty="0">
                  <a:solidFill>
                    <a:prstClr val="white"/>
                  </a:solidFill>
                  <a:latin typeface="Microsoft YaHei"/>
                  <a:ea typeface="Microsoft YaHei"/>
                </a:rPr>
                <a:t>费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900DD4D-9B97-BB46-A0E2-5782CF36707F}"/>
              </a:ext>
            </a:extLst>
          </p:cNvPr>
          <p:cNvGrpSpPr/>
          <p:nvPr/>
        </p:nvGrpSpPr>
        <p:grpSpPr>
          <a:xfrm>
            <a:off x="948256" y="4773666"/>
            <a:ext cx="1166560" cy="1648738"/>
            <a:chOff x="948257" y="3898146"/>
            <a:chExt cx="908823" cy="2511759"/>
          </a:xfrm>
        </p:grpSpPr>
        <p:sp>
          <p:nvSpPr>
            <p:cNvPr id="6" name="矩形 74">
              <a:extLst>
                <a:ext uri="{FF2B5EF4-FFF2-40B4-BE49-F238E27FC236}">
                  <a16:creationId xmlns:a16="http://schemas.microsoft.com/office/drawing/2014/main" id="{4CD3A572-3FD2-4DDA-987A-A539B721A273}"/>
                </a:ext>
              </a:extLst>
            </p:cNvPr>
            <p:cNvSpPr/>
            <p:nvPr/>
          </p:nvSpPr>
          <p:spPr>
            <a:xfrm>
              <a:off x="948257" y="3898146"/>
              <a:ext cx="908823" cy="2511759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矩形 26">
              <a:extLst>
                <a:ext uri="{FF2B5EF4-FFF2-40B4-BE49-F238E27FC236}">
                  <a16:creationId xmlns:a16="http://schemas.microsoft.com/office/drawing/2014/main" id="{F2D0E101-B131-48C4-BD2A-DE52BFCF4F85}"/>
                </a:ext>
              </a:extLst>
            </p:cNvPr>
            <p:cNvSpPr/>
            <p:nvPr/>
          </p:nvSpPr>
          <p:spPr>
            <a:xfrm>
              <a:off x="1086668" y="4013239"/>
              <a:ext cx="657990" cy="22562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35" name="组合 134">
            <a:extLst>
              <a:ext uri="{FF2B5EF4-FFF2-40B4-BE49-F238E27FC236}">
                <a16:creationId xmlns:a16="http://schemas.microsoft.com/office/drawing/2014/main" id="{23388F52-A498-4CF4-8EE8-CE932793F697}"/>
              </a:ext>
            </a:extLst>
          </p:cNvPr>
          <p:cNvGrpSpPr/>
          <p:nvPr/>
        </p:nvGrpSpPr>
        <p:grpSpPr>
          <a:xfrm>
            <a:off x="2114816" y="762237"/>
            <a:ext cx="9739966" cy="316306"/>
            <a:chOff x="970383" y="884742"/>
            <a:chExt cx="1464906" cy="307777"/>
          </a:xfrm>
        </p:grpSpPr>
        <p:cxnSp>
          <p:nvCxnSpPr>
            <p:cNvPr id="36" name="直接连接符 135">
              <a:extLst>
                <a:ext uri="{FF2B5EF4-FFF2-40B4-BE49-F238E27FC236}">
                  <a16:creationId xmlns:a16="http://schemas.microsoft.com/office/drawing/2014/main" id="{322D88AE-2CE9-4533-95F9-D85D61E0CC3A}"/>
                </a:ext>
              </a:extLst>
            </p:cNvPr>
            <p:cNvCxnSpPr/>
            <p:nvPr/>
          </p:nvCxnSpPr>
          <p:spPr>
            <a:xfrm>
              <a:off x="970383" y="1072990"/>
              <a:ext cx="14649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136">
              <a:extLst>
                <a:ext uri="{FF2B5EF4-FFF2-40B4-BE49-F238E27FC236}">
                  <a16:creationId xmlns:a16="http://schemas.microsoft.com/office/drawing/2014/main" id="{5932B2CF-DCAF-4733-A128-958B9ED6709E}"/>
                </a:ext>
              </a:extLst>
            </p:cNvPr>
            <p:cNvSpPr txBox="1"/>
            <p:nvPr/>
          </p:nvSpPr>
          <p:spPr>
            <a:xfrm>
              <a:off x="1423094" y="884742"/>
              <a:ext cx="50799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+mn-ea"/>
                </a:rPr>
                <a:t>现状总结</a:t>
              </a:r>
              <a:endParaRPr lang="en-US" sz="1400" b="1" dirty="0">
                <a:latin typeface="+mn-ea"/>
              </a:endParaRPr>
            </a:p>
          </p:txBody>
        </p:sp>
      </p:grpSp>
      <p:sp>
        <p:nvSpPr>
          <p:cNvPr id="61" name="Rectangle 34">
            <a:extLst>
              <a:ext uri="{FF2B5EF4-FFF2-40B4-BE49-F238E27FC236}">
                <a16:creationId xmlns:a16="http://schemas.microsoft.com/office/drawing/2014/main" id="{8A9373D8-57D4-5C42-A59E-E7B6BB80CF2E}"/>
              </a:ext>
            </a:extLst>
          </p:cNvPr>
          <p:cNvSpPr/>
          <p:nvPr/>
        </p:nvSpPr>
        <p:spPr>
          <a:xfrm>
            <a:off x="2292480" y="1246037"/>
            <a:ext cx="9562303" cy="3366084"/>
          </a:xfrm>
          <a:prstGeom prst="rect">
            <a:avLst/>
          </a:prstGeom>
          <a:solidFill>
            <a:srgbClr val="FF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MPM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系统进行项目立项申请，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按照项目制方式进行管理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预算编制：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CBG&amp;BU&amp;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全球市场中心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董办：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编制到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品牌、品类、渠道及动因（推广费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L4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动因）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维度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OBG&amp;NABG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：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编制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到</a:t>
            </a:r>
            <a:r>
              <a:rPr lang="zh-CN" altLang="en-US" sz="1200" b="1" dirty="0">
                <a:solidFill>
                  <a:prstClr val="black"/>
                </a:solidFill>
                <a:latin typeface="Microsoft YaHei"/>
                <a:ea typeface="Microsoft YaHei"/>
              </a:rPr>
              <a:t>产品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、动因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（推广费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L4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动因）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及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项目维度（可选择按项目编制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Or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项目无关）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预算下达：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Microsoft YaHei"/>
                <a:ea typeface="Microsoft YaHei"/>
              </a:rPr>
              <a:t>CBG&amp;BU&amp;</a:t>
            </a:r>
            <a:r>
              <a:rPr lang="zh-CN" altLang="en-US" sz="1200" b="1" dirty="0">
                <a:solidFill>
                  <a:prstClr val="black"/>
                </a:solidFill>
                <a:latin typeface="Microsoft YaHei"/>
                <a:ea typeface="Microsoft YaHei"/>
              </a:rPr>
              <a:t>全球市场中心</a:t>
            </a:r>
            <a:r>
              <a:rPr lang="en-US" altLang="zh-CN" sz="1200" b="1" dirty="0">
                <a:solidFill>
                  <a:prstClr val="black"/>
                </a:solidFill>
                <a:latin typeface="Microsoft YaHei"/>
                <a:ea typeface="Microsoft YaHei"/>
              </a:rPr>
              <a:t>&amp;</a:t>
            </a:r>
            <a:r>
              <a:rPr lang="zh-CN" altLang="en-US" sz="1200" b="1" dirty="0">
                <a:solidFill>
                  <a:prstClr val="black"/>
                </a:solidFill>
                <a:latin typeface="Microsoft YaHei"/>
                <a:ea typeface="Microsoft YaHei"/>
              </a:rPr>
              <a:t>董办：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通过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组织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科目（推广费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L2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科目）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映射到共享系统的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推广费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-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促销活动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-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促销活动其他科目（部分组织按品类做下达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）；即共享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按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L1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级科目做费控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OBG&amp;NABG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：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通过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组织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+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科目（推广费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L1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科目）下达至费控系统（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FSSC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Or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Concur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64" name="Rectangle 34">
            <a:extLst>
              <a:ext uri="{FF2B5EF4-FFF2-40B4-BE49-F238E27FC236}">
                <a16:creationId xmlns:a16="http://schemas.microsoft.com/office/drawing/2014/main" id="{0E65E171-D44E-FD44-8114-F5241D54E1A0}"/>
              </a:ext>
            </a:extLst>
          </p:cNvPr>
          <p:cNvSpPr/>
          <p:nvPr/>
        </p:nvSpPr>
        <p:spPr>
          <a:xfrm>
            <a:off x="2292480" y="4772634"/>
            <a:ext cx="9562302" cy="16497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Microsoft YaHei"/>
                <a:ea typeface="Microsoft YaHei"/>
              </a:rPr>
              <a:t>涵盖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"/>
                <a:ea typeface="Microsoft YaHei"/>
              </a:rPr>
              <a:t>除</a:t>
            </a:r>
            <a:r>
              <a:rPr lang="zh-CN" altLang="en-US" sz="1200" b="1" dirty="0">
                <a:solidFill>
                  <a:prstClr val="black"/>
                </a:solidFill>
                <a:latin typeface="Microsoft YaHei"/>
                <a:ea typeface="Microsoft YaHei"/>
              </a:rPr>
              <a:t>电商平台、线下支持、终端建设三个科目以外的由总部投放的推广费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OA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系统进行项目立项申请，前端业务暂无按项目维度核算、分析的诉求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Microsoft YaHei"/>
                <a:ea typeface="Microsoft YaHei"/>
              </a:rPr>
              <a:t>预算编制：同上</a:t>
            </a:r>
            <a:endParaRPr lang="en-US" altLang="zh-CN" sz="1200" b="1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171450" marR="0" lvl="0" indent="-17145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预算下达：同上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cxnSp>
        <p:nvCxnSpPr>
          <p:cNvPr id="65" name="Straight Connector 5">
            <a:extLst>
              <a:ext uri="{FF2B5EF4-FFF2-40B4-BE49-F238E27FC236}">
                <a16:creationId xmlns:a16="http://schemas.microsoft.com/office/drawing/2014/main" id="{5B5971D0-513D-9D46-BB50-5F6A33BD1D84}"/>
              </a:ext>
            </a:extLst>
          </p:cNvPr>
          <p:cNvCxnSpPr>
            <a:cxnSpLocks/>
          </p:cNvCxnSpPr>
          <p:nvPr/>
        </p:nvCxnSpPr>
        <p:spPr>
          <a:xfrm>
            <a:off x="948256" y="4699857"/>
            <a:ext cx="109065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42646" y="5167413"/>
            <a:ext cx="8444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14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OA</a:t>
            </a:r>
            <a:endParaRPr lang="en-US" altLang="zh-CN" sz="1400" b="1" dirty="0">
              <a:solidFill>
                <a:prstClr val="white"/>
              </a:solidFill>
              <a:latin typeface="Microsoft YaHei"/>
              <a:ea typeface="Microsoft YaHei"/>
            </a:endParaRPr>
          </a:p>
          <a:p>
            <a:pPr lvl="0" algn="ctr"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Microsoft YaHei"/>
                <a:ea typeface="Microsoft YaHei"/>
              </a:rPr>
              <a:t>立项</a:t>
            </a:r>
            <a:r>
              <a:rPr lang="zh-CN" altLang="en-US" sz="14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的</a:t>
            </a:r>
            <a:endParaRPr lang="en-US" altLang="zh-CN" sz="1400" b="1" dirty="0" smtClean="0">
              <a:solidFill>
                <a:prstClr val="white"/>
              </a:solidFill>
              <a:latin typeface="Microsoft YaHei"/>
              <a:ea typeface="Microsoft YaHei"/>
            </a:endParaRPr>
          </a:p>
          <a:p>
            <a:pPr lvl="0" algn="ctr">
              <a:defRPr/>
            </a:pPr>
            <a:r>
              <a:rPr lang="zh-CN" altLang="en-US" sz="14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推广</a:t>
            </a:r>
            <a:r>
              <a:rPr lang="zh-CN" altLang="en-US" sz="1400" b="1" dirty="0">
                <a:solidFill>
                  <a:prstClr val="white"/>
                </a:solidFill>
                <a:latin typeface="Microsoft YaHei"/>
                <a:ea typeface="Microsoft YaHei"/>
              </a:rPr>
              <a:t>费</a:t>
            </a:r>
            <a:endParaRPr lang="en-US" altLang="zh-CN" sz="1400" b="1" dirty="0">
              <a:solidFill>
                <a:prstClr val="white"/>
              </a:solidFill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33223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9">
            <a:extLst>
              <a:ext uri="{FF2B5EF4-FFF2-40B4-BE49-F238E27FC236}">
                <a16:creationId xmlns:a16="http://schemas.microsoft.com/office/drawing/2014/main" id="{925CEC8D-1464-258B-14CD-01A712DEA1C6}"/>
              </a:ext>
            </a:extLst>
          </p:cNvPr>
          <p:cNvSpPr/>
          <p:nvPr/>
        </p:nvSpPr>
        <p:spPr>
          <a:xfrm>
            <a:off x="1741031" y="5111634"/>
            <a:ext cx="3821569" cy="986909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1" name="Rectangle 99">
            <a:extLst>
              <a:ext uri="{FF2B5EF4-FFF2-40B4-BE49-F238E27FC236}">
                <a16:creationId xmlns:a16="http://schemas.microsoft.com/office/drawing/2014/main" id="{A86847EB-811C-47C3-BC73-D6F50793B280}"/>
              </a:ext>
            </a:extLst>
          </p:cNvPr>
          <p:cNvSpPr/>
          <p:nvPr/>
        </p:nvSpPr>
        <p:spPr>
          <a:xfrm>
            <a:off x="1764141" y="2936752"/>
            <a:ext cx="3798459" cy="986909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115DB-4EA2-417B-AC18-36991191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推广费</a:t>
            </a:r>
            <a:r>
              <a:rPr lang="zh-CN" altLang="en-US" dirty="0" smtClean="0"/>
              <a:t>现状分析</a:t>
            </a:r>
            <a:r>
              <a:rPr lang="en-US" altLang="zh-CN" dirty="0" smtClean="0"/>
              <a:t>-</a:t>
            </a:r>
            <a:r>
              <a:rPr lang="zh-CN" altLang="en-US" dirty="0"/>
              <a:t>预算编制及下达流程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28612-0EF9-4D58-A8D2-9C0A7FBC1925}"/>
              </a:ext>
            </a:extLst>
          </p:cNvPr>
          <p:cNvSpPr/>
          <p:nvPr/>
        </p:nvSpPr>
        <p:spPr>
          <a:xfrm>
            <a:off x="717024" y="2936752"/>
            <a:ext cx="995747" cy="98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各产业市场部授权人员</a:t>
            </a:r>
          </a:p>
        </p:txBody>
      </p:sp>
      <p:sp>
        <p:nvSpPr>
          <p:cNvPr id="99" name="Flowchart: Terminator 51">
            <a:extLst>
              <a:ext uri="{FF2B5EF4-FFF2-40B4-BE49-F238E27FC236}">
                <a16:creationId xmlns:a16="http://schemas.microsoft.com/office/drawing/2014/main" id="{A3131957-2BD0-45F4-A1D2-1E214DD2C538}"/>
              </a:ext>
            </a:extLst>
          </p:cNvPr>
          <p:cNvSpPr/>
          <p:nvPr/>
        </p:nvSpPr>
        <p:spPr>
          <a:xfrm>
            <a:off x="3000083" y="1374119"/>
            <a:ext cx="1008889" cy="3240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开始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86" name="Flowchart: Terminator 65">
            <a:extLst>
              <a:ext uri="{FF2B5EF4-FFF2-40B4-BE49-F238E27FC236}">
                <a16:creationId xmlns:a16="http://schemas.microsoft.com/office/drawing/2014/main" id="{CB3A59B5-209A-4F35-9C9E-28898902D468}"/>
              </a:ext>
            </a:extLst>
          </p:cNvPr>
          <p:cNvSpPr/>
          <p:nvPr/>
        </p:nvSpPr>
        <p:spPr>
          <a:xfrm>
            <a:off x="3000083" y="6381877"/>
            <a:ext cx="1008889" cy="28233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结束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36C9210-9952-48D8-A633-FEE205004839}"/>
              </a:ext>
            </a:extLst>
          </p:cNvPr>
          <p:cNvSpPr/>
          <p:nvPr/>
        </p:nvSpPr>
        <p:spPr>
          <a:xfrm>
            <a:off x="717661" y="5111635"/>
            <a:ext cx="972000" cy="98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各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产业财务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授权人员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CED1197-F5FA-482E-8E43-42B1C5E89ACA}"/>
              </a:ext>
            </a:extLst>
          </p:cNvPr>
          <p:cNvSpPr/>
          <p:nvPr/>
        </p:nvSpPr>
        <p:spPr>
          <a:xfrm>
            <a:off x="717024" y="4020679"/>
            <a:ext cx="972000" cy="98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各产业财务部授权人员</a:t>
            </a:r>
          </a:p>
        </p:txBody>
      </p:sp>
      <p:grpSp>
        <p:nvGrpSpPr>
          <p:cNvPr id="106" name="Group 2">
            <a:extLst>
              <a:ext uri="{FF2B5EF4-FFF2-40B4-BE49-F238E27FC236}">
                <a16:creationId xmlns:a16="http://schemas.microsoft.com/office/drawing/2014/main" id="{7609E8E4-4FBB-4B02-97D3-2F39858E1615}"/>
              </a:ext>
            </a:extLst>
          </p:cNvPr>
          <p:cNvGrpSpPr/>
          <p:nvPr/>
        </p:nvGrpSpPr>
        <p:grpSpPr>
          <a:xfrm>
            <a:off x="2890505" y="3069783"/>
            <a:ext cx="1228047" cy="678515"/>
            <a:chOff x="1475127" y="1635899"/>
            <a:chExt cx="1008881" cy="714817"/>
          </a:xfrm>
        </p:grpSpPr>
        <p:sp>
          <p:nvSpPr>
            <p:cNvPr id="107" name="Arrow: Pentagon 14">
              <a:extLst>
                <a:ext uri="{FF2B5EF4-FFF2-40B4-BE49-F238E27FC236}">
                  <a16:creationId xmlns:a16="http://schemas.microsoft.com/office/drawing/2014/main" id="{6E5FA64A-26EA-4E2B-BD6A-17E126890987}"/>
                </a:ext>
              </a:extLst>
            </p:cNvPr>
            <p:cNvSpPr/>
            <p:nvPr/>
          </p:nvSpPr>
          <p:spPr>
            <a:xfrm>
              <a:off x="1475127" y="1635899"/>
              <a:ext cx="1008881" cy="71481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推广费预算编制</a:t>
              </a:r>
            </a:p>
          </p:txBody>
        </p:sp>
        <p:sp>
          <p:nvSpPr>
            <p:cNvPr id="109" name="TextBox 65">
              <a:extLst>
                <a:ext uri="{FF2B5EF4-FFF2-40B4-BE49-F238E27FC236}">
                  <a16:creationId xmlns:a16="http://schemas.microsoft.com/office/drawing/2014/main" id="{93759535-9F1E-4092-B68C-1324D47A0001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3" name="Rectangle 99">
            <a:extLst>
              <a:ext uri="{FF2B5EF4-FFF2-40B4-BE49-F238E27FC236}">
                <a16:creationId xmlns:a16="http://schemas.microsoft.com/office/drawing/2014/main" id="{87BA2EDF-7ECB-5419-A3D6-A53AE7A39603}"/>
              </a:ext>
            </a:extLst>
          </p:cNvPr>
          <p:cNvSpPr/>
          <p:nvPr/>
        </p:nvSpPr>
        <p:spPr>
          <a:xfrm>
            <a:off x="1741031" y="4024193"/>
            <a:ext cx="3821569" cy="986909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332B554A-9BB2-71BB-DA3A-5A953B58C640}"/>
              </a:ext>
            </a:extLst>
          </p:cNvPr>
          <p:cNvGrpSpPr/>
          <p:nvPr/>
        </p:nvGrpSpPr>
        <p:grpSpPr>
          <a:xfrm>
            <a:off x="2890500" y="4207917"/>
            <a:ext cx="1228047" cy="634004"/>
            <a:chOff x="1475127" y="1635899"/>
            <a:chExt cx="1008881" cy="714817"/>
          </a:xfrm>
        </p:grpSpPr>
        <p:sp>
          <p:nvSpPr>
            <p:cNvPr id="26" name="Arrow: Pentagon 14">
              <a:extLst>
                <a:ext uri="{FF2B5EF4-FFF2-40B4-BE49-F238E27FC236}">
                  <a16:creationId xmlns:a16="http://schemas.microsoft.com/office/drawing/2014/main" id="{984FD767-D402-361C-F98F-FBF837E1F7A8}"/>
                </a:ext>
              </a:extLst>
            </p:cNvPr>
            <p:cNvSpPr/>
            <p:nvPr/>
          </p:nvSpPr>
          <p:spPr>
            <a:xfrm>
              <a:off x="1475127" y="1635899"/>
              <a:ext cx="1008881" cy="51897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推广费预算审核</a:t>
              </a:r>
            </a:p>
          </p:txBody>
        </p:sp>
        <p:sp>
          <p:nvSpPr>
            <p:cNvPr id="27" name="TextBox 65">
              <a:extLst>
                <a:ext uri="{FF2B5EF4-FFF2-40B4-BE49-F238E27FC236}">
                  <a16:creationId xmlns:a16="http://schemas.microsoft.com/office/drawing/2014/main" id="{54C1F2ED-8577-8AD2-CE2A-F5712A4E93E6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F12AA88-5C91-7135-B360-53133AB5B8E0}"/>
              </a:ext>
            </a:extLst>
          </p:cNvPr>
          <p:cNvCxnSpPr>
            <a:cxnSpLocks/>
            <a:stCxn id="109" idx="2"/>
            <a:endCxn id="26" idx="0"/>
          </p:cNvCxnSpPr>
          <p:nvPr/>
        </p:nvCxnSpPr>
        <p:spPr>
          <a:xfrm rot="5400000">
            <a:off x="3274718" y="3978105"/>
            <a:ext cx="459619" cy="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2">
            <a:extLst>
              <a:ext uri="{FF2B5EF4-FFF2-40B4-BE49-F238E27FC236}">
                <a16:creationId xmlns:a16="http://schemas.microsoft.com/office/drawing/2014/main" id="{EA34D292-38D0-244C-8AD2-51552312BC9C}"/>
              </a:ext>
            </a:extLst>
          </p:cNvPr>
          <p:cNvGrpSpPr/>
          <p:nvPr/>
        </p:nvGrpSpPr>
        <p:grpSpPr>
          <a:xfrm>
            <a:off x="2887187" y="5288086"/>
            <a:ext cx="1228047" cy="634004"/>
            <a:chOff x="1475127" y="1635899"/>
            <a:chExt cx="1008881" cy="714817"/>
          </a:xfrm>
        </p:grpSpPr>
        <p:sp>
          <p:nvSpPr>
            <p:cNvPr id="42" name="Arrow: Pentagon 14">
              <a:extLst>
                <a:ext uri="{FF2B5EF4-FFF2-40B4-BE49-F238E27FC236}">
                  <a16:creationId xmlns:a16="http://schemas.microsoft.com/office/drawing/2014/main" id="{4A93911C-40CB-2F4C-8B06-180A47E4727E}"/>
                </a:ext>
              </a:extLst>
            </p:cNvPr>
            <p:cNvSpPr/>
            <p:nvPr/>
          </p:nvSpPr>
          <p:spPr>
            <a:xfrm>
              <a:off x="1475127" y="1635899"/>
              <a:ext cx="1008881" cy="51897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推广费预算下达</a:t>
              </a:r>
            </a:p>
          </p:txBody>
        </p:sp>
        <p:sp>
          <p:nvSpPr>
            <p:cNvPr id="43" name="TextBox 65">
              <a:extLst>
                <a:ext uri="{FF2B5EF4-FFF2-40B4-BE49-F238E27FC236}">
                  <a16:creationId xmlns:a16="http://schemas.microsoft.com/office/drawing/2014/main" id="{8572059D-C658-ED43-98CE-6894C9104869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E9C52CD3-DEDD-644E-984B-969CF92CD590}"/>
              </a:ext>
            </a:extLst>
          </p:cNvPr>
          <p:cNvCxnSpPr>
            <a:endCxn id="42" idx="0"/>
          </p:cNvCxnSpPr>
          <p:nvPr/>
        </p:nvCxnSpPr>
        <p:spPr>
          <a:xfrm rot="16200000" flipH="1">
            <a:off x="3283140" y="5070015"/>
            <a:ext cx="43614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8F0810B2-8BC7-5B4C-B775-506CAD43CCD3}"/>
              </a:ext>
            </a:extLst>
          </p:cNvPr>
          <p:cNvCxnSpPr>
            <a:stCxn id="43" idx="2"/>
            <a:endCxn id="186" idx="0"/>
          </p:cNvCxnSpPr>
          <p:nvPr/>
        </p:nvCxnSpPr>
        <p:spPr>
          <a:xfrm rot="16200000" flipH="1">
            <a:off x="3272976" y="6150324"/>
            <a:ext cx="459787" cy="3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99">
            <a:extLst>
              <a:ext uri="{FF2B5EF4-FFF2-40B4-BE49-F238E27FC236}">
                <a16:creationId xmlns:a16="http://schemas.microsoft.com/office/drawing/2014/main" id="{9A66DEBD-A1E3-E848-9E89-57A45ED48689}"/>
              </a:ext>
            </a:extLst>
          </p:cNvPr>
          <p:cNvSpPr/>
          <p:nvPr/>
        </p:nvSpPr>
        <p:spPr>
          <a:xfrm>
            <a:off x="5922506" y="5111634"/>
            <a:ext cx="4764544" cy="986909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1" name="Rectangle 99">
            <a:extLst>
              <a:ext uri="{FF2B5EF4-FFF2-40B4-BE49-F238E27FC236}">
                <a16:creationId xmlns:a16="http://schemas.microsoft.com/office/drawing/2014/main" id="{B378795E-E837-9B41-9BB9-AB8C936AFBAB}"/>
              </a:ext>
            </a:extLst>
          </p:cNvPr>
          <p:cNvSpPr/>
          <p:nvPr/>
        </p:nvSpPr>
        <p:spPr>
          <a:xfrm>
            <a:off x="5945616" y="2936752"/>
            <a:ext cx="4741434" cy="986909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2" name="Flowchart: Terminator 51">
            <a:extLst>
              <a:ext uri="{FF2B5EF4-FFF2-40B4-BE49-F238E27FC236}">
                <a16:creationId xmlns:a16="http://schemas.microsoft.com/office/drawing/2014/main" id="{CBDB91A9-1C27-344F-A4B2-35A8B0F6E77E}"/>
              </a:ext>
            </a:extLst>
          </p:cNvPr>
          <p:cNvSpPr/>
          <p:nvPr/>
        </p:nvSpPr>
        <p:spPr>
          <a:xfrm>
            <a:off x="6867233" y="1374119"/>
            <a:ext cx="1008889" cy="3240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开始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53" name="Flowchart: Terminator 65">
            <a:extLst>
              <a:ext uri="{FF2B5EF4-FFF2-40B4-BE49-F238E27FC236}">
                <a16:creationId xmlns:a16="http://schemas.microsoft.com/office/drawing/2014/main" id="{FF3D13BE-C789-3440-92DF-7BDE8F230886}"/>
              </a:ext>
            </a:extLst>
          </p:cNvPr>
          <p:cNvSpPr/>
          <p:nvPr/>
        </p:nvSpPr>
        <p:spPr>
          <a:xfrm>
            <a:off x="6867233" y="6387563"/>
            <a:ext cx="1008889" cy="28233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结束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grpSp>
        <p:nvGrpSpPr>
          <p:cNvPr id="55" name="Group 2">
            <a:extLst>
              <a:ext uri="{FF2B5EF4-FFF2-40B4-BE49-F238E27FC236}">
                <a16:creationId xmlns:a16="http://schemas.microsoft.com/office/drawing/2014/main" id="{4AEC1FCC-E495-D94D-A24F-FEA945853E0C}"/>
              </a:ext>
            </a:extLst>
          </p:cNvPr>
          <p:cNvGrpSpPr/>
          <p:nvPr/>
        </p:nvGrpSpPr>
        <p:grpSpPr>
          <a:xfrm>
            <a:off x="6757655" y="3069783"/>
            <a:ext cx="1228047" cy="678515"/>
            <a:chOff x="1475127" y="1635899"/>
            <a:chExt cx="1008881" cy="714817"/>
          </a:xfrm>
        </p:grpSpPr>
        <p:sp>
          <p:nvSpPr>
            <p:cNvPr id="56" name="Arrow: Pentagon 14">
              <a:extLst>
                <a:ext uri="{FF2B5EF4-FFF2-40B4-BE49-F238E27FC236}">
                  <a16:creationId xmlns:a16="http://schemas.microsoft.com/office/drawing/2014/main" id="{329EFD47-C2F7-8140-9A1C-1B4AB53C8525}"/>
                </a:ext>
              </a:extLst>
            </p:cNvPr>
            <p:cNvSpPr/>
            <p:nvPr/>
          </p:nvSpPr>
          <p:spPr>
            <a:xfrm>
              <a:off x="1475127" y="1635899"/>
              <a:ext cx="1008881" cy="71481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推广费项目主数据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上载</a:t>
              </a:r>
              <a:r>
                <a:rPr kumimoji="0" lang="zh-CN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（</a:t>
              </a:r>
              <a:r>
                <a:rPr kumimoji="0" lang="en-US" altLang="zh-CN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IT</a:t>
              </a:r>
              <a:r>
                <a:rPr kumimoji="0" lang="zh-CN" alt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维护）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7" name="TextBox 65">
              <a:extLst>
                <a:ext uri="{FF2B5EF4-FFF2-40B4-BE49-F238E27FC236}">
                  <a16:creationId xmlns:a16="http://schemas.microsoft.com/office/drawing/2014/main" id="{9950E44C-A4ED-4040-AB6D-75FBBF0DE690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58" name="Rectangle 99">
            <a:extLst>
              <a:ext uri="{FF2B5EF4-FFF2-40B4-BE49-F238E27FC236}">
                <a16:creationId xmlns:a16="http://schemas.microsoft.com/office/drawing/2014/main" id="{02D3DA46-0713-D944-9720-18CDA8D5CB51}"/>
              </a:ext>
            </a:extLst>
          </p:cNvPr>
          <p:cNvSpPr/>
          <p:nvPr/>
        </p:nvSpPr>
        <p:spPr>
          <a:xfrm>
            <a:off x="5922506" y="4024193"/>
            <a:ext cx="4764544" cy="986909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9" name="Group 2">
            <a:extLst>
              <a:ext uri="{FF2B5EF4-FFF2-40B4-BE49-F238E27FC236}">
                <a16:creationId xmlns:a16="http://schemas.microsoft.com/office/drawing/2014/main" id="{361415A6-8123-E443-BAD0-B2179F7BF1C9}"/>
              </a:ext>
            </a:extLst>
          </p:cNvPr>
          <p:cNvGrpSpPr/>
          <p:nvPr/>
        </p:nvGrpSpPr>
        <p:grpSpPr>
          <a:xfrm>
            <a:off x="6757650" y="4207917"/>
            <a:ext cx="1228047" cy="634004"/>
            <a:chOff x="1475127" y="1635899"/>
            <a:chExt cx="1008881" cy="714817"/>
          </a:xfrm>
        </p:grpSpPr>
        <p:sp>
          <p:nvSpPr>
            <p:cNvPr id="60" name="Arrow: Pentagon 14">
              <a:extLst>
                <a:ext uri="{FF2B5EF4-FFF2-40B4-BE49-F238E27FC236}">
                  <a16:creationId xmlns:a16="http://schemas.microsoft.com/office/drawing/2014/main" id="{709392A6-9536-EE40-A0C0-AE8F030F8BEB}"/>
                </a:ext>
              </a:extLst>
            </p:cNvPr>
            <p:cNvSpPr/>
            <p:nvPr/>
          </p:nvSpPr>
          <p:spPr>
            <a:xfrm>
              <a:off x="1475127" y="1635899"/>
              <a:ext cx="1008881" cy="51897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推广费预算审核</a:t>
              </a:r>
            </a:p>
          </p:txBody>
        </p:sp>
        <p:sp>
          <p:nvSpPr>
            <p:cNvPr id="61" name="TextBox 65">
              <a:extLst>
                <a:ext uri="{FF2B5EF4-FFF2-40B4-BE49-F238E27FC236}">
                  <a16:creationId xmlns:a16="http://schemas.microsoft.com/office/drawing/2014/main" id="{2162417E-E229-D14B-8BE5-259C4C27F9C3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63" name="Group 2">
            <a:extLst>
              <a:ext uri="{FF2B5EF4-FFF2-40B4-BE49-F238E27FC236}">
                <a16:creationId xmlns:a16="http://schemas.microsoft.com/office/drawing/2014/main" id="{F5295E17-1943-8B41-A4DB-5A74FDB2B592}"/>
              </a:ext>
            </a:extLst>
          </p:cNvPr>
          <p:cNvGrpSpPr/>
          <p:nvPr/>
        </p:nvGrpSpPr>
        <p:grpSpPr>
          <a:xfrm>
            <a:off x="6754337" y="5288086"/>
            <a:ext cx="1228047" cy="634004"/>
            <a:chOff x="1475127" y="1635899"/>
            <a:chExt cx="1008881" cy="714817"/>
          </a:xfrm>
        </p:grpSpPr>
        <p:sp>
          <p:nvSpPr>
            <p:cNvPr id="64" name="Arrow: Pentagon 14">
              <a:extLst>
                <a:ext uri="{FF2B5EF4-FFF2-40B4-BE49-F238E27FC236}">
                  <a16:creationId xmlns:a16="http://schemas.microsoft.com/office/drawing/2014/main" id="{094DAFA6-9AF4-0B41-908D-5DDD6AAED525}"/>
                </a:ext>
              </a:extLst>
            </p:cNvPr>
            <p:cNvSpPr/>
            <p:nvPr/>
          </p:nvSpPr>
          <p:spPr>
            <a:xfrm>
              <a:off x="1475127" y="1635899"/>
              <a:ext cx="1008881" cy="51897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推广费预算下达</a:t>
              </a:r>
            </a:p>
          </p:txBody>
        </p:sp>
        <p:sp>
          <p:nvSpPr>
            <p:cNvPr id="65" name="TextBox 65">
              <a:extLst>
                <a:ext uri="{FF2B5EF4-FFF2-40B4-BE49-F238E27FC236}">
                  <a16:creationId xmlns:a16="http://schemas.microsoft.com/office/drawing/2014/main" id="{6980D25D-BF4F-734F-BA7E-2530A0799987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4DEE8B08-851F-6045-8C2A-09102125643B}"/>
              </a:ext>
            </a:extLst>
          </p:cNvPr>
          <p:cNvCxnSpPr>
            <a:endCxn id="64" idx="0"/>
          </p:cNvCxnSpPr>
          <p:nvPr/>
        </p:nvCxnSpPr>
        <p:spPr>
          <a:xfrm rot="16200000" flipH="1">
            <a:off x="7150290" y="5070015"/>
            <a:ext cx="43614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56517EB6-6949-2349-9336-73F3DA7121BF}"/>
              </a:ext>
            </a:extLst>
          </p:cNvPr>
          <p:cNvCxnSpPr>
            <a:stCxn id="65" idx="2"/>
            <a:endCxn id="53" idx="0"/>
          </p:cNvCxnSpPr>
          <p:nvPr/>
        </p:nvCxnSpPr>
        <p:spPr>
          <a:xfrm rot="16200000" flipH="1">
            <a:off x="7137283" y="6153167"/>
            <a:ext cx="465473" cy="3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2">
            <a:extLst>
              <a:ext uri="{FF2B5EF4-FFF2-40B4-BE49-F238E27FC236}">
                <a16:creationId xmlns:a16="http://schemas.microsoft.com/office/drawing/2014/main" id="{F64D34FF-8A11-7B46-9F6F-10CB541A828D}"/>
              </a:ext>
            </a:extLst>
          </p:cNvPr>
          <p:cNvGrpSpPr/>
          <p:nvPr/>
        </p:nvGrpSpPr>
        <p:grpSpPr>
          <a:xfrm>
            <a:off x="8682041" y="3069704"/>
            <a:ext cx="1228047" cy="678515"/>
            <a:chOff x="1475127" y="1635899"/>
            <a:chExt cx="1008881" cy="714817"/>
          </a:xfrm>
        </p:grpSpPr>
        <p:sp>
          <p:nvSpPr>
            <p:cNvPr id="69" name="Arrow: Pentagon 14">
              <a:extLst>
                <a:ext uri="{FF2B5EF4-FFF2-40B4-BE49-F238E27FC236}">
                  <a16:creationId xmlns:a16="http://schemas.microsoft.com/office/drawing/2014/main" id="{7D654D80-B6F3-4D46-9857-20182F69D569}"/>
                </a:ext>
              </a:extLst>
            </p:cNvPr>
            <p:cNvSpPr/>
            <p:nvPr/>
          </p:nvSpPr>
          <p:spPr>
            <a:xfrm>
              <a:off x="1475127" y="1635899"/>
              <a:ext cx="1008881" cy="71481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推广费预算编制</a:t>
              </a:r>
            </a:p>
          </p:txBody>
        </p:sp>
        <p:sp>
          <p:nvSpPr>
            <p:cNvPr id="70" name="TextBox 65">
              <a:extLst>
                <a:ext uri="{FF2B5EF4-FFF2-40B4-BE49-F238E27FC236}">
                  <a16:creationId xmlns:a16="http://schemas.microsoft.com/office/drawing/2014/main" id="{001B4CC3-B04B-D843-A39C-D3D49F2D5EEE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BPC</a:t>
              </a:r>
              <a:r>
                <a: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912F574B-0731-B84D-A165-CB32B4721BF1}"/>
              </a:ext>
            </a:extLst>
          </p:cNvPr>
          <p:cNvCxnSpPr>
            <a:endCxn id="69" idx="1"/>
          </p:cNvCxnSpPr>
          <p:nvPr/>
        </p:nvCxnSpPr>
        <p:spPr>
          <a:xfrm>
            <a:off x="7982384" y="3408961"/>
            <a:ext cx="6996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7C0E200-2434-8C48-A881-949FB1F722BE}"/>
              </a:ext>
            </a:extLst>
          </p:cNvPr>
          <p:cNvCxnSpPr>
            <a:stCxn id="70" idx="2"/>
            <a:endCxn id="60" idx="0"/>
          </p:cNvCxnSpPr>
          <p:nvPr/>
        </p:nvCxnSpPr>
        <p:spPr>
          <a:xfrm rot="5400000">
            <a:off x="8104021" y="3015873"/>
            <a:ext cx="459698" cy="1924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26">
            <a:extLst>
              <a:ext uri="{FF2B5EF4-FFF2-40B4-BE49-F238E27FC236}">
                <a16:creationId xmlns:a16="http://schemas.microsoft.com/office/drawing/2014/main" id="{88337EAF-06E0-1F42-AD45-D0DE422D96C7}"/>
              </a:ext>
            </a:extLst>
          </p:cNvPr>
          <p:cNvSpPr/>
          <p:nvPr/>
        </p:nvSpPr>
        <p:spPr>
          <a:xfrm>
            <a:off x="1689024" y="757686"/>
            <a:ext cx="3873576" cy="416691"/>
          </a:xfrm>
          <a:prstGeom prst="rect">
            <a:avLst/>
          </a:prstGeom>
          <a:solidFill>
            <a:srgbClr val="E6001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Microsoft YaHei"/>
                <a:ea typeface="Microsoft YaHei"/>
              </a:rPr>
              <a:t>CBG</a:t>
            </a:r>
            <a:r>
              <a:rPr lang="zh-CN" altLang="en-US" sz="1200" b="1" dirty="0">
                <a:solidFill>
                  <a:prstClr val="white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1200" b="1" dirty="0">
                <a:solidFill>
                  <a:prstClr val="white"/>
                </a:solidFill>
                <a:latin typeface="Microsoft YaHei"/>
                <a:ea typeface="Microsoft YaHei"/>
              </a:rPr>
              <a:t>&amp;</a:t>
            </a:r>
            <a:r>
              <a:rPr lang="zh-CN" altLang="en-US" sz="1200" b="1" dirty="0">
                <a:solidFill>
                  <a:prstClr val="white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12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BU &amp; </a:t>
            </a:r>
            <a:r>
              <a:rPr lang="zh-CN" altLang="en-US" sz="12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全球市场中心 </a:t>
            </a:r>
            <a:r>
              <a:rPr lang="en-US" altLang="zh-CN" sz="12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&amp; </a:t>
            </a:r>
            <a:r>
              <a:rPr lang="zh-CN" altLang="en-US" sz="1200" b="1" dirty="0" smtClean="0">
                <a:solidFill>
                  <a:prstClr val="white"/>
                </a:solidFill>
                <a:latin typeface="Microsoft YaHei"/>
                <a:ea typeface="Microsoft YaHei"/>
              </a:rPr>
              <a:t>董事会与财务办公室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76" name="矩形 26">
            <a:extLst>
              <a:ext uri="{FF2B5EF4-FFF2-40B4-BE49-F238E27FC236}">
                <a16:creationId xmlns:a16="http://schemas.microsoft.com/office/drawing/2014/main" id="{FC86FA39-DBB6-9645-A0AA-894E54D4725F}"/>
              </a:ext>
            </a:extLst>
          </p:cNvPr>
          <p:cNvSpPr/>
          <p:nvPr/>
        </p:nvSpPr>
        <p:spPr>
          <a:xfrm>
            <a:off x="5945616" y="757686"/>
            <a:ext cx="4764544" cy="416691"/>
          </a:xfrm>
          <a:prstGeom prst="rect">
            <a:avLst/>
          </a:prstGeom>
          <a:solidFill>
            <a:srgbClr val="E6001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white"/>
                </a:solidFill>
                <a:latin typeface="Microsoft YaHei"/>
                <a:ea typeface="Microsoft YaHei"/>
              </a:rPr>
              <a:t>OBG</a:t>
            </a:r>
            <a:r>
              <a:rPr lang="zh-CN" altLang="en-US" sz="1400" b="1" dirty="0">
                <a:solidFill>
                  <a:prstClr val="white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1400" b="1" dirty="0">
                <a:solidFill>
                  <a:prstClr val="white"/>
                </a:solidFill>
                <a:latin typeface="Microsoft YaHei"/>
                <a:ea typeface="Microsoft YaHei"/>
              </a:rPr>
              <a:t>&amp;</a:t>
            </a:r>
            <a:r>
              <a:rPr lang="zh-CN" altLang="en-US" sz="1400" b="1" dirty="0">
                <a:solidFill>
                  <a:prstClr val="white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1400" b="1" dirty="0">
                <a:solidFill>
                  <a:prstClr val="white"/>
                </a:solidFill>
                <a:latin typeface="Microsoft YaHei"/>
                <a:ea typeface="Microsoft YaHei"/>
              </a:rPr>
              <a:t>NABG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77" name="TextBox 4">
            <a:extLst>
              <a:ext uri="{FF2B5EF4-FFF2-40B4-BE49-F238E27FC236}">
                <a16:creationId xmlns:a16="http://schemas.microsoft.com/office/drawing/2014/main" id="{4ED17EB5-CAFF-E040-A271-F3737E5B4738}"/>
              </a:ext>
            </a:extLst>
          </p:cNvPr>
          <p:cNvSpPr txBox="1"/>
          <p:nvPr/>
        </p:nvSpPr>
        <p:spPr>
          <a:xfrm>
            <a:off x="4139412" y="3069704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DBD605F3-929F-4C4A-A5E0-8D79F17E94E9}"/>
              </a:ext>
            </a:extLst>
          </p:cNvPr>
          <p:cNvSpPr txBox="1"/>
          <p:nvPr/>
        </p:nvSpPr>
        <p:spPr>
          <a:xfrm>
            <a:off x="4139412" y="4191848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9" name="TextBox 4">
            <a:extLst>
              <a:ext uri="{FF2B5EF4-FFF2-40B4-BE49-F238E27FC236}">
                <a16:creationId xmlns:a16="http://schemas.microsoft.com/office/drawing/2014/main" id="{DB09DE9C-C945-6242-B48B-1CA49E6F44C5}"/>
              </a:ext>
            </a:extLst>
          </p:cNvPr>
          <p:cNvSpPr txBox="1"/>
          <p:nvPr/>
        </p:nvSpPr>
        <p:spPr>
          <a:xfrm>
            <a:off x="4139412" y="5276510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003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0" name="TextBox 4">
            <a:extLst>
              <a:ext uri="{FF2B5EF4-FFF2-40B4-BE49-F238E27FC236}">
                <a16:creationId xmlns:a16="http://schemas.microsoft.com/office/drawing/2014/main" id="{CC6AFB39-DE92-7042-AD50-DE7BC828C112}"/>
              </a:ext>
            </a:extLst>
          </p:cNvPr>
          <p:cNvSpPr txBox="1"/>
          <p:nvPr/>
        </p:nvSpPr>
        <p:spPr>
          <a:xfrm>
            <a:off x="8014231" y="3069704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1" name="TextBox 4">
            <a:extLst>
              <a:ext uri="{FF2B5EF4-FFF2-40B4-BE49-F238E27FC236}">
                <a16:creationId xmlns:a16="http://schemas.microsoft.com/office/drawing/2014/main" id="{2446248B-E71A-1546-8539-137BD6E3ACE7}"/>
              </a:ext>
            </a:extLst>
          </p:cNvPr>
          <p:cNvSpPr txBox="1"/>
          <p:nvPr/>
        </p:nvSpPr>
        <p:spPr>
          <a:xfrm>
            <a:off x="8014231" y="4191848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003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2" name="TextBox 4">
            <a:extLst>
              <a:ext uri="{FF2B5EF4-FFF2-40B4-BE49-F238E27FC236}">
                <a16:creationId xmlns:a16="http://schemas.microsoft.com/office/drawing/2014/main" id="{057C3162-38A2-544C-A101-E552298B9B94}"/>
              </a:ext>
            </a:extLst>
          </p:cNvPr>
          <p:cNvSpPr txBox="1"/>
          <p:nvPr/>
        </p:nvSpPr>
        <p:spPr>
          <a:xfrm>
            <a:off x="8014231" y="5276510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004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3" name="TextBox 4">
            <a:extLst>
              <a:ext uri="{FF2B5EF4-FFF2-40B4-BE49-F238E27FC236}">
                <a16:creationId xmlns:a16="http://schemas.microsoft.com/office/drawing/2014/main" id="{0AFE1B0F-AECB-114E-A035-1254410910CA}"/>
              </a:ext>
            </a:extLst>
          </p:cNvPr>
          <p:cNvSpPr txBox="1"/>
          <p:nvPr/>
        </p:nvSpPr>
        <p:spPr>
          <a:xfrm>
            <a:off x="9989867" y="3069704"/>
            <a:ext cx="4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002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0C328612-0EF9-4D58-A8D2-9C0A7FBC1925}"/>
              </a:ext>
            </a:extLst>
          </p:cNvPr>
          <p:cNvSpPr/>
          <p:nvPr/>
        </p:nvSpPr>
        <p:spPr>
          <a:xfrm>
            <a:off x="717024" y="1845796"/>
            <a:ext cx="995747" cy="98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各产业市场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部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财务授权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人员</a:t>
            </a:r>
          </a:p>
        </p:txBody>
      </p:sp>
      <p:sp>
        <p:nvSpPr>
          <p:cNvPr id="71" name="Rectangle 99">
            <a:extLst>
              <a:ext uri="{FF2B5EF4-FFF2-40B4-BE49-F238E27FC236}">
                <a16:creationId xmlns:a16="http://schemas.microsoft.com/office/drawing/2014/main" id="{A86847EB-811C-47C3-BC73-D6F50793B280}"/>
              </a:ext>
            </a:extLst>
          </p:cNvPr>
          <p:cNvSpPr/>
          <p:nvPr/>
        </p:nvSpPr>
        <p:spPr>
          <a:xfrm>
            <a:off x="1764141" y="1852642"/>
            <a:ext cx="3798459" cy="986909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25" name="连接符: 肘形 68">
            <a:extLst>
              <a:ext uri="{FF2B5EF4-FFF2-40B4-BE49-F238E27FC236}">
                <a16:creationId xmlns:a16="http://schemas.microsoft.com/office/drawing/2014/main" id="{802929A2-F3B9-403D-B33D-0AAABDB8F3C4}"/>
              </a:ext>
            </a:extLst>
          </p:cNvPr>
          <p:cNvCxnSpPr>
            <a:cxnSpLocks/>
            <a:stCxn id="99" idx="2"/>
            <a:endCxn id="107" idx="0"/>
          </p:cNvCxnSpPr>
          <p:nvPr/>
        </p:nvCxnSpPr>
        <p:spPr>
          <a:xfrm rot="16200000" flipH="1">
            <a:off x="2818696" y="2383950"/>
            <a:ext cx="137166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99">
            <a:extLst>
              <a:ext uri="{FF2B5EF4-FFF2-40B4-BE49-F238E27FC236}">
                <a16:creationId xmlns:a16="http://schemas.microsoft.com/office/drawing/2014/main" id="{B378795E-E837-9B41-9BB9-AB8C936AFBAB}"/>
              </a:ext>
            </a:extLst>
          </p:cNvPr>
          <p:cNvSpPr/>
          <p:nvPr/>
        </p:nvSpPr>
        <p:spPr>
          <a:xfrm>
            <a:off x="5945616" y="1853819"/>
            <a:ext cx="4741434" cy="986909"/>
          </a:xfrm>
          <a:prstGeom prst="rect">
            <a:avLst/>
          </a:prstGeom>
          <a:pattFill prst="dkUpDiag">
            <a:fgClr>
              <a:srgbClr val="FFF3F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73" name="Group 2">
            <a:extLst>
              <a:ext uri="{FF2B5EF4-FFF2-40B4-BE49-F238E27FC236}">
                <a16:creationId xmlns:a16="http://schemas.microsoft.com/office/drawing/2014/main" id="{4AEC1FCC-E495-D94D-A24F-FEA945853E0C}"/>
              </a:ext>
            </a:extLst>
          </p:cNvPr>
          <p:cNvGrpSpPr/>
          <p:nvPr/>
        </p:nvGrpSpPr>
        <p:grpSpPr>
          <a:xfrm>
            <a:off x="6757655" y="2018584"/>
            <a:ext cx="1228047" cy="678515"/>
            <a:chOff x="1475127" y="1635899"/>
            <a:chExt cx="1008881" cy="714817"/>
          </a:xfrm>
        </p:grpSpPr>
        <p:sp>
          <p:nvSpPr>
            <p:cNvPr id="74" name="Arrow: Pentagon 14">
              <a:extLst>
                <a:ext uri="{FF2B5EF4-FFF2-40B4-BE49-F238E27FC236}">
                  <a16:creationId xmlns:a16="http://schemas.microsoft.com/office/drawing/2014/main" id="{329EFD47-C2F7-8140-9A1C-1B4AB53C8525}"/>
                </a:ext>
              </a:extLst>
            </p:cNvPr>
            <p:cNvSpPr/>
            <p:nvPr/>
          </p:nvSpPr>
          <p:spPr>
            <a:xfrm>
              <a:off x="1475127" y="1635899"/>
              <a:ext cx="1008881" cy="71481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推广费项目主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数据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/>
                  <a:ea typeface="微软雅黑"/>
                </a:rPr>
                <a:t>收集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4" name="TextBox 65">
              <a:extLst>
                <a:ext uri="{FF2B5EF4-FFF2-40B4-BE49-F238E27FC236}">
                  <a16:creationId xmlns:a16="http://schemas.microsoft.com/office/drawing/2014/main" id="{9950E44C-A4ED-4040-AB6D-75FBBF0DE690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线下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9" name="肘形连接符 8"/>
          <p:cNvCxnSpPr>
            <a:stCxn id="52" idx="2"/>
            <a:endCxn id="74" idx="0"/>
          </p:cNvCxnSpPr>
          <p:nvPr/>
        </p:nvCxnSpPr>
        <p:spPr>
          <a:xfrm rot="16200000" flipH="1">
            <a:off x="7211446" y="1858350"/>
            <a:ext cx="320465" cy="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2">
            <a:extLst>
              <a:ext uri="{FF2B5EF4-FFF2-40B4-BE49-F238E27FC236}">
                <a16:creationId xmlns:a16="http://schemas.microsoft.com/office/drawing/2014/main" id="{4AEC1FCC-E495-D94D-A24F-FEA945853E0C}"/>
              </a:ext>
            </a:extLst>
          </p:cNvPr>
          <p:cNvGrpSpPr/>
          <p:nvPr/>
        </p:nvGrpSpPr>
        <p:grpSpPr>
          <a:xfrm>
            <a:off x="8682041" y="2018905"/>
            <a:ext cx="1228047" cy="678515"/>
            <a:chOff x="1475127" y="1635899"/>
            <a:chExt cx="1008881" cy="714817"/>
          </a:xfrm>
        </p:grpSpPr>
        <p:sp>
          <p:nvSpPr>
            <p:cNvPr id="86" name="Arrow: Pentagon 14">
              <a:extLst>
                <a:ext uri="{FF2B5EF4-FFF2-40B4-BE49-F238E27FC236}">
                  <a16:creationId xmlns:a16="http://schemas.microsoft.com/office/drawing/2014/main" id="{329EFD47-C2F7-8140-9A1C-1B4AB53C8525}"/>
                </a:ext>
              </a:extLst>
            </p:cNvPr>
            <p:cNvSpPr/>
            <p:nvPr/>
          </p:nvSpPr>
          <p:spPr>
            <a:xfrm>
              <a:off x="1475127" y="1635899"/>
              <a:ext cx="1008881" cy="71481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推广费项目主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数据</a:t>
              </a:r>
              <a:r>
                <a:rPr lang="zh-CN" altLang="en-US" sz="10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审核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7" name="TextBox 65">
              <a:extLst>
                <a:ext uri="{FF2B5EF4-FFF2-40B4-BE49-F238E27FC236}">
                  <a16:creationId xmlns:a16="http://schemas.microsoft.com/office/drawing/2014/main" id="{9950E44C-A4ED-4040-AB6D-75FBBF0DE690}"/>
                </a:ext>
              </a:extLst>
            </p:cNvPr>
            <p:cNvSpPr txBox="1"/>
            <p:nvPr/>
          </p:nvSpPr>
          <p:spPr>
            <a:xfrm>
              <a:off x="1475127" y="2154876"/>
              <a:ext cx="1008881" cy="195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dk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线下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15" name="肘形连接符 14"/>
          <p:cNvCxnSpPr>
            <a:stCxn id="74" idx="3"/>
            <a:endCxn id="86" idx="1"/>
          </p:cNvCxnSpPr>
          <p:nvPr/>
        </p:nvCxnSpPr>
        <p:spPr>
          <a:xfrm>
            <a:off x="7985702" y="2357842"/>
            <a:ext cx="696339" cy="3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7" idx="2"/>
            <a:endCxn id="56" idx="0"/>
          </p:cNvCxnSpPr>
          <p:nvPr/>
        </p:nvCxnSpPr>
        <p:spPr>
          <a:xfrm rot="5400000">
            <a:off x="8147691" y="1921408"/>
            <a:ext cx="372363" cy="19243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2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69C575-0200-48C1-9907-4363F325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020412" cy="706293"/>
          </a:xfrm>
        </p:spPr>
        <p:txBody>
          <a:bodyPr/>
          <a:lstStyle/>
          <a:p>
            <a:r>
              <a:rPr lang="zh-CN" altLang="en-US" dirty="0">
                <a:latin typeface="微软雅黑"/>
                <a:ea typeface="微软雅黑"/>
              </a:rPr>
              <a:t>推广费现状分析</a:t>
            </a:r>
            <a:r>
              <a:rPr lang="en-US" altLang="zh-CN" dirty="0">
                <a:latin typeface="微软雅黑"/>
                <a:ea typeface="微软雅黑"/>
              </a:rPr>
              <a:t>-</a:t>
            </a:r>
            <a:r>
              <a:rPr lang="zh-CN" altLang="en-US" dirty="0">
                <a:latin typeface="微软雅黑"/>
                <a:ea typeface="微软雅黑"/>
              </a:rPr>
              <a:t>编制模式</a:t>
            </a:r>
            <a:endParaRPr lang="zh-CN" altLang="en-US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22AA8DB-9BE2-4E12-8CD9-5EAE787A4BD9}"/>
              </a:ext>
            </a:extLst>
          </p:cNvPr>
          <p:cNvSpPr/>
          <p:nvPr/>
        </p:nvSpPr>
        <p:spPr>
          <a:xfrm>
            <a:off x="240166" y="1127871"/>
            <a:ext cx="11675026" cy="55248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4" name="矩形 49">
            <a:extLst>
              <a:ext uri="{FF2B5EF4-FFF2-40B4-BE49-F238E27FC236}">
                <a16:creationId xmlns:a16="http://schemas.microsoft.com/office/drawing/2014/main" id="{73E1B003-679A-C6EA-58D8-4987D21E5341}"/>
              </a:ext>
            </a:extLst>
          </p:cNvPr>
          <p:cNvSpPr/>
          <p:nvPr/>
        </p:nvSpPr>
        <p:spPr>
          <a:xfrm>
            <a:off x="2359878" y="2273895"/>
            <a:ext cx="1356858" cy="324000"/>
          </a:xfrm>
          <a:prstGeom prst="rect">
            <a:avLst/>
          </a:prstGeom>
          <a:solidFill>
            <a:srgbClr val="FFEA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  <a:latin typeface="+mn-ea"/>
              </a:rPr>
              <a:t>CBG</a:t>
            </a:r>
          </a:p>
        </p:txBody>
      </p:sp>
      <p:sp>
        <p:nvSpPr>
          <p:cNvPr id="146" name="矩形 49">
            <a:extLst>
              <a:ext uri="{FF2B5EF4-FFF2-40B4-BE49-F238E27FC236}">
                <a16:creationId xmlns:a16="http://schemas.microsoft.com/office/drawing/2014/main" id="{AE09135D-E884-9626-53FA-81AB7368D60A}"/>
              </a:ext>
            </a:extLst>
          </p:cNvPr>
          <p:cNvSpPr/>
          <p:nvPr/>
        </p:nvSpPr>
        <p:spPr>
          <a:xfrm>
            <a:off x="2359878" y="2649108"/>
            <a:ext cx="1356858" cy="324000"/>
          </a:xfrm>
          <a:prstGeom prst="rect">
            <a:avLst/>
          </a:prstGeom>
          <a:solidFill>
            <a:srgbClr val="FFEA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  <a:latin typeface="+mn-ea"/>
              </a:rPr>
              <a:t>白家电</a:t>
            </a:r>
            <a:r>
              <a:rPr lang="en-US" altLang="zh-CN" sz="900" dirty="0">
                <a:solidFill>
                  <a:schemeClr val="tx2"/>
                </a:solidFill>
                <a:latin typeface="+mn-ea"/>
              </a:rPr>
              <a:t>BU</a:t>
            </a:r>
          </a:p>
        </p:txBody>
      </p:sp>
      <p:sp>
        <p:nvSpPr>
          <p:cNvPr id="147" name="矩形 49">
            <a:extLst>
              <a:ext uri="{FF2B5EF4-FFF2-40B4-BE49-F238E27FC236}">
                <a16:creationId xmlns:a16="http://schemas.microsoft.com/office/drawing/2014/main" id="{619CC313-3428-62F6-5CB9-831CC6F7BC8E}"/>
              </a:ext>
            </a:extLst>
          </p:cNvPr>
          <p:cNvSpPr/>
          <p:nvPr/>
        </p:nvSpPr>
        <p:spPr>
          <a:xfrm>
            <a:off x="2359878" y="3033756"/>
            <a:ext cx="1356858" cy="324000"/>
          </a:xfrm>
          <a:prstGeom prst="rect">
            <a:avLst/>
          </a:prstGeom>
          <a:solidFill>
            <a:srgbClr val="FFEA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  <a:latin typeface="+mn-ea"/>
              </a:rPr>
              <a:t>空调事业部</a:t>
            </a:r>
            <a:endParaRPr lang="en-US" altLang="zh-CN" sz="900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D20B56-E59C-6A26-5AB1-6DDB3905898C}"/>
              </a:ext>
            </a:extLst>
          </p:cNvPr>
          <p:cNvGrpSpPr/>
          <p:nvPr/>
        </p:nvGrpSpPr>
        <p:grpSpPr>
          <a:xfrm>
            <a:off x="9777285" y="1538489"/>
            <a:ext cx="1345618" cy="1081372"/>
            <a:chOff x="9006637" y="4954963"/>
            <a:chExt cx="1861785" cy="1081372"/>
          </a:xfrm>
        </p:grpSpPr>
        <p:sp>
          <p:nvSpPr>
            <p:cNvPr id="43" name="平行四边形 24">
              <a:extLst>
                <a:ext uri="{FF2B5EF4-FFF2-40B4-BE49-F238E27FC236}">
                  <a16:creationId xmlns:a16="http://schemas.microsoft.com/office/drawing/2014/main" id="{1BCF80E4-E182-AEFB-74BA-929FDBC113C1}"/>
                </a:ext>
              </a:extLst>
            </p:cNvPr>
            <p:cNvSpPr/>
            <p:nvPr/>
          </p:nvSpPr>
          <p:spPr>
            <a:xfrm>
              <a:off x="9006637" y="4954963"/>
              <a:ext cx="1861785" cy="27252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+mj-ea"/>
                  <a:ea typeface="+mj-ea"/>
                </a:rPr>
                <a:t>模式</a:t>
              </a:r>
              <a:r>
                <a:rPr lang="en-US" altLang="zh-CN" sz="1000" b="1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r>
                <a:rPr lang="zh-CN" altLang="en-US" sz="1000" b="1" dirty="0">
                  <a:solidFill>
                    <a:schemeClr val="tx1"/>
                  </a:solidFill>
                  <a:latin typeface="+mj-ea"/>
                  <a:ea typeface="+mj-ea"/>
                </a:rPr>
                <a:t>的组织</a:t>
              </a:r>
              <a:endParaRPr lang="en-US" sz="1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矩形 49">
              <a:extLst>
                <a:ext uri="{FF2B5EF4-FFF2-40B4-BE49-F238E27FC236}">
                  <a16:creationId xmlns:a16="http://schemas.microsoft.com/office/drawing/2014/main" id="{928ABB09-12EB-E149-48C8-19423B24448F}"/>
                </a:ext>
              </a:extLst>
            </p:cNvPr>
            <p:cNvSpPr/>
            <p:nvPr/>
          </p:nvSpPr>
          <p:spPr>
            <a:xfrm>
              <a:off x="9110844" y="5341110"/>
              <a:ext cx="1653375" cy="324000"/>
            </a:xfrm>
            <a:prstGeom prst="rect">
              <a:avLst/>
            </a:prstGeom>
            <a:solidFill>
              <a:srgbClr val="FFEAE7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  <a:latin typeface="+mn-ea"/>
                </a:rPr>
                <a:t>CBG</a:t>
              </a:r>
              <a:r>
                <a:rPr lang="zh-CN" altLang="en-US" sz="900" dirty="0">
                  <a:solidFill>
                    <a:schemeClr val="tx2"/>
                  </a:solidFill>
                  <a:latin typeface="+mn-ea"/>
                </a:rPr>
                <a:t>电商线上店铺</a:t>
              </a:r>
              <a:endParaRPr lang="en-US" altLang="zh-CN" sz="90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46" name="矩形 49">
              <a:extLst>
                <a:ext uri="{FF2B5EF4-FFF2-40B4-BE49-F238E27FC236}">
                  <a16:creationId xmlns:a16="http://schemas.microsoft.com/office/drawing/2014/main" id="{09CD3E3B-F8DD-C0AF-24F4-29F0544DB5B3}"/>
                </a:ext>
              </a:extLst>
            </p:cNvPr>
            <p:cNvSpPr/>
            <p:nvPr/>
          </p:nvSpPr>
          <p:spPr>
            <a:xfrm>
              <a:off x="9110844" y="5712335"/>
              <a:ext cx="1653375" cy="324000"/>
            </a:xfrm>
            <a:prstGeom prst="rect">
              <a:avLst/>
            </a:prstGeom>
            <a:solidFill>
              <a:srgbClr val="FFEAE7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  <a:latin typeface="+mn-ea"/>
                </a:rPr>
                <a:t>CBG O2O</a:t>
              </a:r>
              <a:r>
                <a:rPr lang="zh-CN" altLang="en-US" sz="900" dirty="0">
                  <a:solidFill>
                    <a:schemeClr val="tx2"/>
                  </a:solidFill>
                  <a:latin typeface="+mn-ea"/>
                </a:rPr>
                <a:t>模式店铺</a:t>
              </a:r>
              <a:endParaRPr lang="en-US" altLang="zh-CN" sz="900" dirty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278" name="矩形 74">
            <a:extLst>
              <a:ext uri="{FF2B5EF4-FFF2-40B4-BE49-F238E27FC236}">
                <a16:creationId xmlns:a16="http://schemas.microsoft.com/office/drawing/2014/main" id="{6F62F825-9A84-43E7-8A48-8CD7AF458AB0}"/>
              </a:ext>
            </a:extLst>
          </p:cNvPr>
          <p:cNvSpPr/>
          <p:nvPr/>
        </p:nvSpPr>
        <p:spPr>
          <a:xfrm>
            <a:off x="618767" y="1548882"/>
            <a:ext cx="1553994" cy="5038530"/>
          </a:xfrm>
          <a:prstGeom prst="rect">
            <a:avLst/>
          </a:prstGeom>
          <a:pattFill prst="ltDnDiag">
            <a:fgClr>
              <a:srgbClr val="FFEAE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模式</a:t>
            </a:r>
            <a:r>
              <a:rPr lang="en-US" altLang="zh-CN" sz="1200" b="1" dirty="0" smtClean="0">
                <a:solidFill>
                  <a:schemeClr val="tx1"/>
                </a:solidFill>
                <a:latin typeface="+mn-ea"/>
              </a:rPr>
              <a:t>1.1 </a:t>
            </a:r>
            <a:r>
              <a:rPr lang="zh-CN" altLang="en-US" sz="1200" b="1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按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额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编制</a:t>
            </a:r>
            <a:endParaRPr 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B8E0E1E-77FE-9FCA-B664-B3EBDFD75939}"/>
              </a:ext>
            </a:extLst>
          </p:cNvPr>
          <p:cNvSpPr/>
          <p:nvPr/>
        </p:nvSpPr>
        <p:spPr>
          <a:xfrm>
            <a:off x="2358680" y="3426470"/>
            <a:ext cx="1359254" cy="324000"/>
          </a:xfrm>
          <a:prstGeom prst="rect">
            <a:avLst/>
          </a:prstGeom>
          <a:solidFill>
            <a:srgbClr val="FFEA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  <a:latin typeface="+mn-ea"/>
              </a:rPr>
              <a:t>商用事业部</a:t>
            </a:r>
            <a:endParaRPr lang="en-US" altLang="zh-CN" sz="9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3" name="矩形 49">
            <a:extLst>
              <a:ext uri="{FF2B5EF4-FFF2-40B4-BE49-F238E27FC236}">
                <a16:creationId xmlns:a16="http://schemas.microsoft.com/office/drawing/2014/main" id="{FB72B70B-6570-B6D4-FE2E-B84C0009D3A2}"/>
              </a:ext>
            </a:extLst>
          </p:cNvPr>
          <p:cNvSpPr/>
          <p:nvPr/>
        </p:nvSpPr>
        <p:spPr>
          <a:xfrm>
            <a:off x="2359741" y="3819184"/>
            <a:ext cx="1359254" cy="324000"/>
          </a:xfrm>
          <a:prstGeom prst="rect">
            <a:avLst/>
          </a:prstGeom>
          <a:solidFill>
            <a:srgbClr val="FFEA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2"/>
                </a:solidFill>
                <a:latin typeface="+mn-ea"/>
              </a:rPr>
              <a:t>CIoT</a:t>
            </a:r>
            <a:r>
              <a:rPr lang="zh-CN" altLang="en-US" sz="900" dirty="0">
                <a:solidFill>
                  <a:schemeClr val="tx2"/>
                </a:solidFill>
                <a:latin typeface="+mn-ea"/>
              </a:rPr>
              <a:t>产品</a:t>
            </a:r>
            <a:r>
              <a:rPr lang="en-US" altLang="zh-CN" sz="900" dirty="0">
                <a:solidFill>
                  <a:schemeClr val="tx2"/>
                </a:solidFill>
                <a:latin typeface="+mn-ea"/>
              </a:rPr>
              <a:t>BU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129C9-1E67-46B9-9E7C-7693E6CE33CB}"/>
              </a:ext>
            </a:extLst>
          </p:cNvPr>
          <p:cNvCxnSpPr/>
          <p:nvPr/>
        </p:nvCxnSpPr>
        <p:spPr>
          <a:xfrm flipH="1">
            <a:off x="7427167" y="1269380"/>
            <a:ext cx="6376" cy="53180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文本框 77">
            <a:extLst>
              <a:ext uri="{FF2B5EF4-FFF2-40B4-BE49-F238E27FC236}">
                <a16:creationId xmlns:a16="http://schemas.microsoft.com/office/drawing/2014/main" id="{C5B63A14-5586-487E-8751-63A915BBD741}"/>
              </a:ext>
            </a:extLst>
          </p:cNvPr>
          <p:cNvSpPr txBox="1"/>
          <p:nvPr/>
        </p:nvSpPr>
        <p:spPr>
          <a:xfrm>
            <a:off x="4874670" y="961603"/>
            <a:ext cx="205610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400" b="1">
                <a:solidFill>
                  <a:srgbClr val="E60012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推广费编制模式</a:t>
            </a:r>
            <a:endParaRPr lang="en-US" dirty="0"/>
          </a:p>
        </p:txBody>
      </p:sp>
      <p:sp>
        <p:nvSpPr>
          <p:cNvPr id="7" name="平行四边形 24">
            <a:extLst>
              <a:ext uri="{FF2B5EF4-FFF2-40B4-BE49-F238E27FC236}">
                <a16:creationId xmlns:a16="http://schemas.microsoft.com/office/drawing/2014/main" id="{F7A59CB9-00FE-A79C-7F5C-4D3B92A6A87F}"/>
              </a:ext>
            </a:extLst>
          </p:cNvPr>
          <p:cNvSpPr/>
          <p:nvPr/>
        </p:nvSpPr>
        <p:spPr>
          <a:xfrm>
            <a:off x="2436999" y="1539966"/>
            <a:ext cx="1315654" cy="270167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模式</a:t>
            </a:r>
            <a:r>
              <a:rPr lang="en-US" altLang="zh-CN" sz="1000" b="1" dirty="0" smtClean="0">
                <a:solidFill>
                  <a:schemeClr val="tx1"/>
                </a:solidFill>
                <a:latin typeface="+mj-ea"/>
                <a:ea typeface="+mj-ea"/>
              </a:rPr>
              <a:t>1.1</a:t>
            </a:r>
            <a:r>
              <a:rPr lang="zh-CN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的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组织</a:t>
            </a:r>
            <a:endParaRPr 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矩形 49">
            <a:extLst>
              <a:ext uri="{FF2B5EF4-FFF2-40B4-BE49-F238E27FC236}">
                <a16:creationId xmlns:a16="http://schemas.microsoft.com/office/drawing/2014/main" id="{A9A315AD-2480-03BA-1D4E-D16F967AAEF9}"/>
              </a:ext>
            </a:extLst>
          </p:cNvPr>
          <p:cNvSpPr/>
          <p:nvPr/>
        </p:nvSpPr>
        <p:spPr>
          <a:xfrm>
            <a:off x="2359878" y="1898474"/>
            <a:ext cx="1356858" cy="324000"/>
          </a:xfrm>
          <a:prstGeom prst="rect">
            <a:avLst/>
          </a:prstGeom>
          <a:solidFill>
            <a:srgbClr val="FFEA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  <a:latin typeface="+mn-ea"/>
              </a:rPr>
              <a:t>全球市场中心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C38230-4A1E-39C6-EE47-DF1604A1260C}"/>
              </a:ext>
            </a:extLst>
          </p:cNvPr>
          <p:cNvCxnSpPr/>
          <p:nvPr/>
        </p:nvCxnSpPr>
        <p:spPr>
          <a:xfrm flipH="1">
            <a:off x="4096139" y="1282191"/>
            <a:ext cx="10988" cy="530522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73">
            <a:extLst>
              <a:ext uri="{FF2B5EF4-FFF2-40B4-BE49-F238E27FC236}">
                <a16:creationId xmlns:a16="http://schemas.microsoft.com/office/drawing/2014/main" id="{135CB90D-6636-6561-1847-9F6ACB8C7FD6}"/>
              </a:ext>
            </a:extLst>
          </p:cNvPr>
          <p:cNvSpPr/>
          <p:nvPr/>
        </p:nvSpPr>
        <p:spPr>
          <a:xfrm>
            <a:off x="4229421" y="1593255"/>
            <a:ext cx="1692830" cy="4994158"/>
          </a:xfrm>
          <a:prstGeom prst="rect">
            <a:avLst/>
          </a:prstGeom>
          <a:pattFill prst="ltDnDiag">
            <a:fgClr>
              <a:srgbClr val="FFEAE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模式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按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率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编制</a:t>
            </a:r>
            <a:endParaRPr 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5" name="组合 1">
            <a:extLst>
              <a:ext uri="{FF2B5EF4-FFF2-40B4-BE49-F238E27FC236}">
                <a16:creationId xmlns:a16="http://schemas.microsoft.com/office/drawing/2014/main" id="{B9B728C8-BC2F-2873-15E1-CA34E5D8C72F}"/>
              </a:ext>
            </a:extLst>
          </p:cNvPr>
          <p:cNvGrpSpPr/>
          <p:nvPr/>
        </p:nvGrpSpPr>
        <p:grpSpPr>
          <a:xfrm>
            <a:off x="6065266" y="1593827"/>
            <a:ext cx="1251255" cy="688340"/>
            <a:chOff x="9335283" y="5128327"/>
            <a:chExt cx="1635308" cy="688340"/>
          </a:xfrm>
        </p:grpSpPr>
        <p:sp>
          <p:nvSpPr>
            <p:cNvPr id="27" name="平行四边形 24">
              <a:extLst>
                <a:ext uri="{FF2B5EF4-FFF2-40B4-BE49-F238E27FC236}">
                  <a16:creationId xmlns:a16="http://schemas.microsoft.com/office/drawing/2014/main" id="{4496DEA0-EBCC-4365-CD5E-B5FE8CC31716}"/>
                </a:ext>
              </a:extLst>
            </p:cNvPr>
            <p:cNvSpPr/>
            <p:nvPr/>
          </p:nvSpPr>
          <p:spPr>
            <a:xfrm>
              <a:off x="9335283" y="5128327"/>
              <a:ext cx="1635308" cy="27252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+mj-ea"/>
                  <a:ea typeface="+mj-ea"/>
                </a:rPr>
                <a:t>模式</a:t>
              </a:r>
              <a:r>
                <a:rPr lang="en-US" altLang="zh-CN" sz="1000" b="1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r>
                <a:rPr lang="zh-CN" altLang="en-US" sz="1000" b="1" dirty="0">
                  <a:solidFill>
                    <a:schemeClr val="tx1"/>
                  </a:solidFill>
                  <a:latin typeface="+mj-ea"/>
                  <a:ea typeface="+mj-ea"/>
                </a:rPr>
                <a:t>的组织</a:t>
              </a:r>
              <a:endParaRPr lang="en-US" sz="1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矩形 49">
              <a:extLst>
                <a:ext uri="{FF2B5EF4-FFF2-40B4-BE49-F238E27FC236}">
                  <a16:creationId xmlns:a16="http://schemas.microsoft.com/office/drawing/2014/main" id="{49850A87-84B0-F90B-2F07-7489BDF46229}"/>
                </a:ext>
              </a:extLst>
            </p:cNvPr>
            <p:cNvSpPr/>
            <p:nvPr/>
          </p:nvSpPr>
          <p:spPr>
            <a:xfrm>
              <a:off x="9335283" y="5492667"/>
              <a:ext cx="1630690" cy="324000"/>
            </a:xfrm>
            <a:prstGeom prst="rect">
              <a:avLst/>
            </a:prstGeom>
            <a:solidFill>
              <a:srgbClr val="FFEAE7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  <a:latin typeface="+mn-ea"/>
                </a:rPr>
                <a:t>CBG</a:t>
              </a:r>
              <a:r>
                <a:rPr lang="zh-CN" altLang="en-US" sz="900" dirty="0">
                  <a:solidFill>
                    <a:schemeClr val="tx2"/>
                  </a:solidFill>
                  <a:latin typeface="+mn-ea"/>
                </a:rPr>
                <a:t>线下各战区组织</a:t>
              </a:r>
              <a:endParaRPr lang="en-US" altLang="zh-CN" sz="900" dirty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39" name="矩形 49">
            <a:extLst>
              <a:ext uri="{FF2B5EF4-FFF2-40B4-BE49-F238E27FC236}">
                <a16:creationId xmlns:a16="http://schemas.microsoft.com/office/drawing/2014/main" id="{C8748961-1846-DDCC-7215-BD76C0EB18D1}"/>
              </a:ext>
            </a:extLst>
          </p:cNvPr>
          <p:cNvSpPr/>
          <p:nvPr/>
        </p:nvSpPr>
        <p:spPr>
          <a:xfrm>
            <a:off x="2358680" y="4231525"/>
            <a:ext cx="1359254" cy="324000"/>
          </a:xfrm>
          <a:prstGeom prst="rect">
            <a:avLst/>
          </a:prstGeom>
          <a:solidFill>
            <a:srgbClr val="FFEA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  <a:latin typeface="+mn-ea"/>
              </a:rPr>
              <a:t>雷鸟科技</a:t>
            </a:r>
            <a:endParaRPr lang="en-US" altLang="zh-CN" sz="9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0" name="矩形 49">
            <a:extLst>
              <a:ext uri="{FF2B5EF4-FFF2-40B4-BE49-F238E27FC236}">
                <a16:creationId xmlns:a16="http://schemas.microsoft.com/office/drawing/2014/main" id="{F9934BCF-BB86-8B90-B878-55800E968DB3}"/>
              </a:ext>
            </a:extLst>
          </p:cNvPr>
          <p:cNvSpPr/>
          <p:nvPr/>
        </p:nvSpPr>
        <p:spPr>
          <a:xfrm>
            <a:off x="2366709" y="4668077"/>
            <a:ext cx="1359254" cy="324000"/>
          </a:xfrm>
          <a:prstGeom prst="rect">
            <a:avLst/>
          </a:prstGeom>
          <a:solidFill>
            <a:srgbClr val="FFEA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  <a:latin typeface="+mn-ea"/>
              </a:rPr>
              <a:t>董事会与财务办公室</a:t>
            </a:r>
            <a:endParaRPr lang="en-US" altLang="zh-CN" sz="9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264F0A-0593-404A-7B18-B069C4E6C2C2}"/>
              </a:ext>
            </a:extLst>
          </p:cNvPr>
          <p:cNvSpPr/>
          <p:nvPr/>
        </p:nvSpPr>
        <p:spPr>
          <a:xfrm>
            <a:off x="787245" y="2217933"/>
            <a:ext cx="846818" cy="270571"/>
          </a:xfrm>
          <a:prstGeom prst="rect">
            <a:avLst/>
          </a:prstGeom>
          <a:solidFill>
            <a:schemeClr val="bg1"/>
          </a:solidFill>
          <a:ln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推广费预算</a:t>
            </a:r>
            <a:endParaRPr 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51AA97-DB7C-5B53-CEA1-5C62614D3C93}"/>
              </a:ext>
            </a:extLst>
          </p:cNvPr>
          <p:cNvSpPr/>
          <p:nvPr/>
        </p:nvSpPr>
        <p:spPr>
          <a:xfrm>
            <a:off x="4320091" y="2203714"/>
            <a:ext cx="1065326" cy="270571"/>
          </a:xfrm>
          <a:prstGeom prst="rect">
            <a:avLst/>
          </a:prstGeom>
          <a:solidFill>
            <a:schemeClr val="bg1"/>
          </a:solidFill>
          <a:ln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推广费费率</a:t>
            </a:r>
            <a:endParaRPr 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66778F-BE56-2E5D-99EF-1BC46A6DF1F3}"/>
              </a:ext>
            </a:extLst>
          </p:cNvPr>
          <p:cNvSpPr/>
          <p:nvPr/>
        </p:nvSpPr>
        <p:spPr>
          <a:xfrm rot="1800000">
            <a:off x="5017757" y="2145800"/>
            <a:ext cx="807187" cy="162926"/>
          </a:xfrm>
          <a:prstGeom prst="rect">
            <a:avLst/>
          </a:prstGeom>
          <a:solidFill>
            <a:schemeClr val="bg1"/>
          </a:solidFill>
          <a:ln w="1270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品牌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渠道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 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品类</a:t>
            </a:r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F8DF00AE-BABD-BE5B-D6B3-074E6058260D}"/>
              </a:ext>
            </a:extLst>
          </p:cNvPr>
          <p:cNvSpPr/>
          <p:nvPr/>
        </p:nvSpPr>
        <p:spPr>
          <a:xfrm>
            <a:off x="4676341" y="2667040"/>
            <a:ext cx="260018" cy="1851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3CD918-F059-5ABB-F190-7032D75FE269}"/>
              </a:ext>
            </a:extLst>
          </p:cNvPr>
          <p:cNvSpPr/>
          <p:nvPr/>
        </p:nvSpPr>
        <p:spPr>
          <a:xfrm>
            <a:off x="4320092" y="2919648"/>
            <a:ext cx="1065327" cy="277400"/>
          </a:xfrm>
          <a:prstGeom prst="rect">
            <a:avLst/>
          </a:prstGeom>
          <a:pattFill prst="dkUpDiag">
            <a:fgClr>
              <a:srgbClr val="FFEAE7"/>
            </a:fgClr>
            <a:bgClr>
              <a:schemeClr val="bg1"/>
            </a:bgClr>
          </a:patt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E60012"/>
                </a:solidFill>
                <a:latin typeface="+mj-ea"/>
                <a:ea typeface="+mj-ea"/>
              </a:rPr>
              <a:t>净收入</a:t>
            </a:r>
          </a:p>
        </p:txBody>
      </p:sp>
      <p:sp>
        <p:nvSpPr>
          <p:cNvPr id="57" name="Equals 56">
            <a:extLst>
              <a:ext uri="{FF2B5EF4-FFF2-40B4-BE49-F238E27FC236}">
                <a16:creationId xmlns:a16="http://schemas.microsoft.com/office/drawing/2014/main" id="{7DE8F89C-DF40-3DEC-9A28-DE76F275AFD5}"/>
              </a:ext>
            </a:extLst>
          </p:cNvPr>
          <p:cNvSpPr/>
          <p:nvPr/>
        </p:nvSpPr>
        <p:spPr>
          <a:xfrm rot="5400000">
            <a:off x="4660430" y="3363500"/>
            <a:ext cx="291840" cy="17980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矩形 73">
            <a:extLst>
              <a:ext uri="{FF2B5EF4-FFF2-40B4-BE49-F238E27FC236}">
                <a16:creationId xmlns:a16="http://schemas.microsoft.com/office/drawing/2014/main" id="{C6A11D34-E339-DD27-53A8-3E54F658400A}"/>
              </a:ext>
            </a:extLst>
          </p:cNvPr>
          <p:cNvSpPr/>
          <p:nvPr/>
        </p:nvSpPr>
        <p:spPr>
          <a:xfrm>
            <a:off x="7534787" y="1548882"/>
            <a:ext cx="1982436" cy="5038530"/>
          </a:xfrm>
          <a:prstGeom prst="rect">
            <a:avLst/>
          </a:prstGeom>
          <a:pattFill prst="ltDnDiag">
            <a:fgClr>
              <a:srgbClr val="FFEAE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模式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按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额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率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编制</a:t>
            </a:r>
            <a:endParaRPr 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572157-9BA9-25A4-7828-B19186A049DC}"/>
              </a:ext>
            </a:extLst>
          </p:cNvPr>
          <p:cNvSpPr/>
          <p:nvPr/>
        </p:nvSpPr>
        <p:spPr>
          <a:xfrm>
            <a:off x="7846736" y="2248091"/>
            <a:ext cx="846818" cy="270571"/>
          </a:xfrm>
          <a:prstGeom prst="rect">
            <a:avLst/>
          </a:prstGeom>
          <a:solidFill>
            <a:schemeClr val="bg1"/>
          </a:solidFill>
          <a:ln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推广费费率</a:t>
            </a:r>
            <a:endParaRPr 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91736846-D791-57A4-0418-4F80989ACF4F}"/>
              </a:ext>
            </a:extLst>
          </p:cNvPr>
          <p:cNvSpPr/>
          <p:nvPr/>
        </p:nvSpPr>
        <p:spPr>
          <a:xfrm>
            <a:off x="8104894" y="2680263"/>
            <a:ext cx="260018" cy="1851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j-ea"/>
              <a:ea typeface="+mj-ea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A61C2FA-5175-2D5F-8C88-AC3A0342AFAA}"/>
              </a:ext>
            </a:extLst>
          </p:cNvPr>
          <p:cNvSpPr/>
          <p:nvPr/>
        </p:nvSpPr>
        <p:spPr>
          <a:xfrm>
            <a:off x="7831230" y="2892171"/>
            <a:ext cx="846817" cy="277400"/>
          </a:xfrm>
          <a:prstGeom prst="rect">
            <a:avLst/>
          </a:prstGeom>
          <a:pattFill prst="dkUpDiag">
            <a:fgClr>
              <a:srgbClr val="FFEAE7"/>
            </a:fgClr>
            <a:bgClr>
              <a:schemeClr val="bg1"/>
            </a:bgClr>
          </a:patt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E60012"/>
                </a:solidFill>
                <a:latin typeface="+mj-ea"/>
                <a:ea typeface="+mj-ea"/>
              </a:rPr>
              <a:t>零售额</a:t>
            </a:r>
          </a:p>
        </p:txBody>
      </p:sp>
      <p:sp>
        <p:nvSpPr>
          <p:cNvPr id="74" name="Equals 73">
            <a:extLst>
              <a:ext uri="{FF2B5EF4-FFF2-40B4-BE49-F238E27FC236}">
                <a16:creationId xmlns:a16="http://schemas.microsoft.com/office/drawing/2014/main" id="{7642A822-3B6F-F4EF-7EE7-E48C49ACB6F7}"/>
              </a:ext>
            </a:extLst>
          </p:cNvPr>
          <p:cNvSpPr/>
          <p:nvPr/>
        </p:nvSpPr>
        <p:spPr>
          <a:xfrm rot="5400000">
            <a:off x="8088982" y="4065699"/>
            <a:ext cx="291840" cy="17980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id="{83EF1AD2-6C0E-E4FB-8211-804BB9C3668F}"/>
              </a:ext>
            </a:extLst>
          </p:cNvPr>
          <p:cNvSpPr/>
          <p:nvPr/>
        </p:nvSpPr>
        <p:spPr>
          <a:xfrm>
            <a:off x="8110409" y="3241873"/>
            <a:ext cx="190505" cy="202198"/>
          </a:xfrm>
          <a:prstGeom prst="plus">
            <a:avLst>
              <a:gd name="adj" fmla="val 374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E11EE2-FD68-C3BD-45AF-22D01747F495}"/>
              </a:ext>
            </a:extLst>
          </p:cNvPr>
          <p:cNvSpPr/>
          <p:nvPr/>
        </p:nvSpPr>
        <p:spPr>
          <a:xfrm>
            <a:off x="7822329" y="3597305"/>
            <a:ext cx="855718" cy="29184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费用额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95FD20-83A1-89A5-7447-85A2DF583D90}"/>
              </a:ext>
            </a:extLst>
          </p:cNvPr>
          <p:cNvCxnSpPr>
            <a:cxnSpLocks/>
          </p:cNvCxnSpPr>
          <p:nvPr/>
        </p:nvCxnSpPr>
        <p:spPr>
          <a:xfrm>
            <a:off x="1210654" y="2572091"/>
            <a:ext cx="0" cy="726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26842D5-494E-10BC-FF3A-567FCA0B49AE}"/>
              </a:ext>
            </a:extLst>
          </p:cNvPr>
          <p:cNvSpPr/>
          <p:nvPr/>
        </p:nvSpPr>
        <p:spPr>
          <a:xfrm>
            <a:off x="8678047" y="4810619"/>
            <a:ext cx="636867" cy="378995"/>
          </a:xfrm>
          <a:prstGeom prst="rect">
            <a:avLst/>
          </a:prstGeom>
          <a:solidFill>
            <a:schemeClr val="bg1"/>
          </a:solidFill>
          <a:ln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ea"/>
                <a:ea typeface="+mj-ea"/>
              </a:rPr>
              <a:t>分摊规则：预算收入占比</a:t>
            </a:r>
            <a:endParaRPr 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70323E-8A73-403C-F25E-71478AD1FA11}"/>
              </a:ext>
            </a:extLst>
          </p:cNvPr>
          <p:cNvCxnSpPr>
            <a:cxnSpLocks/>
          </p:cNvCxnSpPr>
          <p:nvPr/>
        </p:nvCxnSpPr>
        <p:spPr>
          <a:xfrm>
            <a:off x="8671603" y="4608133"/>
            <a:ext cx="636870" cy="8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656A3B7-2F90-C62B-4018-BC5874B3F36A}"/>
              </a:ext>
            </a:extLst>
          </p:cNvPr>
          <p:cNvSpPr/>
          <p:nvPr/>
        </p:nvSpPr>
        <p:spPr>
          <a:xfrm>
            <a:off x="1293209" y="2892171"/>
            <a:ext cx="630425" cy="135286"/>
          </a:xfrm>
          <a:prstGeom prst="rect">
            <a:avLst/>
          </a:prstGeom>
          <a:solidFill>
            <a:schemeClr val="bg1"/>
          </a:solidFill>
          <a:ln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ea"/>
                <a:ea typeface="+mj-ea"/>
              </a:rPr>
              <a:t>分摊规则</a:t>
            </a:r>
            <a:endParaRPr 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33FC6C9-04E6-621B-3E29-5C21B6F1C492}"/>
              </a:ext>
            </a:extLst>
          </p:cNvPr>
          <p:cNvSpPr/>
          <p:nvPr/>
        </p:nvSpPr>
        <p:spPr>
          <a:xfrm>
            <a:off x="4320091" y="3701044"/>
            <a:ext cx="1065327" cy="2774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推广费预算（损益颗粒度）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2A0C7C1-AE19-E233-439E-8B247E2DD498}"/>
              </a:ext>
            </a:extLst>
          </p:cNvPr>
          <p:cNvSpPr/>
          <p:nvPr/>
        </p:nvSpPr>
        <p:spPr>
          <a:xfrm>
            <a:off x="9308474" y="4472848"/>
            <a:ext cx="931610" cy="2774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推广费预算（损益颗粒度）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C264892-976C-7121-0364-B70CEB58DC05}"/>
              </a:ext>
            </a:extLst>
          </p:cNvPr>
          <p:cNvSpPr/>
          <p:nvPr/>
        </p:nvSpPr>
        <p:spPr>
          <a:xfrm>
            <a:off x="7822329" y="4480096"/>
            <a:ext cx="855718" cy="2774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推广费预算合计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7D884A4-27CD-DAE5-45B0-5E145C13B7D2}"/>
              </a:ext>
            </a:extLst>
          </p:cNvPr>
          <p:cNvSpPr/>
          <p:nvPr/>
        </p:nvSpPr>
        <p:spPr>
          <a:xfrm>
            <a:off x="712313" y="3305371"/>
            <a:ext cx="921749" cy="2774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推广费预算（损益颗粒度）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BC7DA1F-FA4D-4DA0-81DA-E688559FAD2F}"/>
              </a:ext>
            </a:extLst>
          </p:cNvPr>
          <p:cNvSpPr/>
          <p:nvPr/>
        </p:nvSpPr>
        <p:spPr>
          <a:xfrm>
            <a:off x="9600000" y="6366383"/>
            <a:ext cx="600803" cy="175988"/>
          </a:xfrm>
          <a:prstGeom prst="rect">
            <a:avLst/>
          </a:prstGeom>
          <a:pattFill prst="dkUpDiag">
            <a:fgClr>
              <a:srgbClr val="FFEAE7"/>
            </a:fgClr>
            <a:bgClr>
              <a:schemeClr val="bg1"/>
            </a:bgClr>
          </a:patt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>
                <a:solidFill>
                  <a:srgbClr val="E60012"/>
                </a:solidFill>
                <a:latin typeface="+mj-ea"/>
                <a:ea typeface="+mj-ea"/>
              </a:rPr>
              <a:t>系统取数</a:t>
            </a:r>
            <a:endParaRPr lang="en-US" altLang="zh-CN" sz="800" dirty="0">
              <a:solidFill>
                <a:srgbClr val="E60012"/>
              </a:solidFill>
              <a:latin typeface="+mj-ea"/>
              <a:ea typeface="+mj-ea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806B171-B2F1-4712-0C3B-FC305EE3D626}"/>
              </a:ext>
            </a:extLst>
          </p:cNvPr>
          <p:cNvSpPr/>
          <p:nvPr/>
        </p:nvSpPr>
        <p:spPr>
          <a:xfrm>
            <a:off x="10401590" y="6359675"/>
            <a:ext cx="600804" cy="18940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系统计算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BC315A-CA8D-634A-4F76-73D04D208AE4}"/>
              </a:ext>
            </a:extLst>
          </p:cNvPr>
          <p:cNvSpPr/>
          <p:nvPr/>
        </p:nvSpPr>
        <p:spPr>
          <a:xfrm>
            <a:off x="11203181" y="6353941"/>
            <a:ext cx="600797" cy="189403"/>
          </a:xfrm>
          <a:prstGeom prst="rect">
            <a:avLst/>
          </a:prstGeom>
          <a:solidFill>
            <a:schemeClr val="bg1"/>
          </a:solidFill>
          <a:ln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ea"/>
                <a:ea typeface="+mj-ea"/>
              </a:rPr>
              <a:t>业务填报</a:t>
            </a:r>
            <a:endParaRPr 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27DDA81-9081-DE60-7BA5-AF8BC9FA7354}"/>
              </a:ext>
            </a:extLst>
          </p:cNvPr>
          <p:cNvSpPr/>
          <p:nvPr/>
        </p:nvSpPr>
        <p:spPr>
          <a:xfrm rot="1800000">
            <a:off x="8372545" y="2198612"/>
            <a:ext cx="820289" cy="162926"/>
          </a:xfrm>
          <a:prstGeom prst="rect">
            <a:avLst/>
          </a:prstGeom>
          <a:solidFill>
            <a:schemeClr val="bg1"/>
          </a:solidFill>
          <a:ln w="1270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品牌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渠道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 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品类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CB5219-3DDA-C417-B76B-DE3AD7999678}"/>
              </a:ext>
            </a:extLst>
          </p:cNvPr>
          <p:cNvSpPr/>
          <p:nvPr/>
        </p:nvSpPr>
        <p:spPr>
          <a:xfrm rot="1800000">
            <a:off x="8293887" y="3568725"/>
            <a:ext cx="865015" cy="162926"/>
          </a:xfrm>
          <a:prstGeom prst="rect">
            <a:avLst/>
          </a:prstGeom>
          <a:solidFill>
            <a:schemeClr val="bg1"/>
          </a:solidFill>
          <a:ln w="1270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b="1" dirty="0">
                <a:solidFill>
                  <a:srgbClr val="E60012"/>
                </a:solidFill>
                <a:latin typeface="+mj-ea"/>
                <a:ea typeface="+mj-ea"/>
              </a:rPr>
              <a:t>品牌</a:t>
            </a:r>
            <a:r>
              <a:rPr lang="en-US" altLang="zh-CN" sz="900" b="1" dirty="0">
                <a:solidFill>
                  <a:srgbClr val="E60012"/>
                </a:solidFill>
                <a:latin typeface="+mj-ea"/>
                <a:ea typeface="+mj-ea"/>
              </a:rPr>
              <a:t>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渠道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 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品类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20A05A-9F7A-3DCE-3B6D-5E03B55E9C51}"/>
              </a:ext>
            </a:extLst>
          </p:cNvPr>
          <p:cNvSpPr/>
          <p:nvPr/>
        </p:nvSpPr>
        <p:spPr>
          <a:xfrm rot="1800000">
            <a:off x="1162039" y="2229498"/>
            <a:ext cx="957128" cy="110728"/>
          </a:xfrm>
          <a:prstGeom prst="rect">
            <a:avLst/>
          </a:prstGeom>
          <a:solidFill>
            <a:schemeClr val="bg1"/>
          </a:solidFill>
          <a:ln w="1270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品牌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渠道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 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品类</a:t>
            </a:r>
          </a:p>
        </p:txBody>
      </p:sp>
      <p:sp>
        <p:nvSpPr>
          <p:cNvPr id="56" name="平行四边形 24">
            <a:extLst>
              <a:ext uri="{FF2B5EF4-FFF2-40B4-BE49-F238E27FC236}">
                <a16:creationId xmlns:a16="http://schemas.microsoft.com/office/drawing/2014/main" id="{F7A59CB9-00FE-A79C-7F5C-4D3B92A6A87F}"/>
              </a:ext>
            </a:extLst>
          </p:cNvPr>
          <p:cNvSpPr/>
          <p:nvPr/>
        </p:nvSpPr>
        <p:spPr>
          <a:xfrm>
            <a:off x="2436999" y="5151474"/>
            <a:ext cx="1315654" cy="270167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模式</a:t>
            </a:r>
            <a:r>
              <a:rPr lang="en-US" altLang="zh-CN" sz="1000" b="1" dirty="0" smtClean="0">
                <a:solidFill>
                  <a:schemeClr val="tx1"/>
                </a:solidFill>
                <a:latin typeface="+mj-ea"/>
                <a:ea typeface="+mj-ea"/>
              </a:rPr>
              <a:t>1.1</a:t>
            </a:r>
            <a:r>
              <a:rPr lang="zh-CN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的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组织</a:t>
            </a:r>
            <a:endParaRPr 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矩形 49">
            <a:extLst>
              <a:ext uri="{FF2B5EF4-FFF2-40B4-BE49-F238E27FC236}">
                <a16:creationId xmlns:a16="http://schemas.microsoft.com/office/drawing/2014/main" id="{A9A315AD-2480-03BA-1D4E-D16F967AAEF9}"/>
              </a:ext>
            </a:extLst>
          </p:cNvPr>
          <p:cNvSpPr/>
          <p:nvPr/>
        </p:nvSpPr>
        <p:spPr>
          <a:xfrm>
            <a:off x="2436999" y="5509982"/>
            <a:ext cx="1228188" cy="324000"/>
          </a:xfrm>
          <a:prstGeom prst="rect">
            <a:avLst/>
          </a:prstGeom>
          <a:solidFill>
            <a:srgbClr val="FFEA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2"/>
                </a:solidFill>
                <a:latin typeface="+mn-ea"/>
              </a:rPr>
              <a:t>OBG</a:t>
            </a:r>
            <a:endParaRPr lang="zh-CN" altLang="en-US" sz="9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9" name="矩形 49">
            <a:extLst>
              <a:ext uri="{FF2B5EF4-FFF2-40B4-BE49-F238E27FC236}">
                <a16:creationId xmlns:a16="http://schemas.microsoft.com/office/drawing/2014/main" id="{A9A315AD-2480-03BA-1D4E-D16F967AAEF9}"/>
              </a:ext>
            </a:extLst>
          </p:cNvPr>
          <p:cNvSpPr/>
          <p:nvPr/>
        </p:nvSpPr>
        <p:spPr>
          <a:xfrm>
            <a:off x="2436999" y="5943134"/>
            <a:ext cx="1228188" cy="324000"/>
          </a:xfrm>
          <a:prstGeom prst="rect">
            <a:avLst/>
          </a:prstGeom>
          <a:solidFill>
            <a:srgbClr val="FFEAE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2"/>
                </a:solidFill>
                <a:latin typeface="+mn-ea"/>
              </a:rPr>
              <a:t>NABG</a:t>
            </a:r>
            <a:endParaRPr lang="zh-CN" altLang="en-US" sz="9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5" name="TextBox 113">
            <a:extLst>
              <a:ext uri="{FF2B5EF4-FFF2-40B4-BE49-F238E27FC236}">
                <a16:creationId xmlns:a16="http://schemas.microsoft.com/office/drawing/2014/main" id="{143746DA-B9F6-3C41-A10C-6161FC628826}"/>
              </a:ext>
            </a:extLst>
          </p:cNvPr>
          <p:cNvSpPr txBox="1"/>
          <p:nvPr/>
        </p:nvSpPr>
        <p:spPr>
          <a:xfrm>
            <a:off x="679620" y="5153845"/>
            <a:ext cx="1527316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 smtClean="0">
                <a:latin typeface="+mj-ea"/>
                <a:ea typeface="+mj-ea"/>
              </a:rPr>
              <a:t>模式</a:t>
            </a:r>
            <a:r>
              <a:rPr lang="en-US" altLang="zh-CN" sz="1100" b="1" dirty="0" smtClean="0">
                <a:latin typeface="+mj-ea"/>
                <a:ea typeface="+mj-ea"/>
              </a:rPr>
              <a:t>1.2 </a:t>
            </a:r>
            <a:r>
              <a:rPr lang="zh-CN" altLang="en-US" sz="1100" b="1" dirty="0" smtClean="0">
                <a:latin typeface="+mj-ea"/>
                <a:ea typeface="+mj-ea"/>
              </a:rPr>
              <a:t>：</a:t>
            </a:r>
            <a:r>
              <a:rPr lang="zh-CN" altLang="en-US" sz="1100" dirty="0" smtClean="0">
                <a:latin typeface="+mj-ea"/>
                <a:ea typeface="+mj-ea"/>
              </a:rPr>
              <a:t>按</a:t>
            </a:r>
            <a:r>
              <a:rPr lang="zh-CN" altLang="en-US" sz="1200" b="1" dirty="0" smtClean="0">
                <a:latin typeface="+mj-ea"/>
                <a:ea typeface="+mj-ea"/>
              </a:rPr>
              <a:t>额</a:t>
            </a:r>
            <a:r>
              <a:rPr lang="zh-CN" altLang="en-US" sz="1100" dirty="0" smtClean="0">
                <a:latin typeface="+mj-ea"/>
                <a:ea typeface="+mj-ea"/>
              </a:rPr>
              <a:t>编制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66" name="Rectangle 40">
            <a:extLst>
              <a:ext uri="{FF2B5EF4-FFF2-40B4-BE49-F238E27FC236}">
                <a16:creationId xmlns:a16="http://schemas.microsoft.com/office/drawing/2014/main" id="{0D264F0A-0593-404A-7B18-B069C4E6C2C2}"/>
              </a:ext>
            </a:extLst>
          </p:cNvPr>
          <p:cNvSpPr/>
          <p:nvPr/>
        </p:nvSpPr>
        <p:spPr>
          <a:xfrm>
            <a:off x="787245" y="5815407"/>
            <a:ext cx="846818" cy="270571"/>
          </a:xfrm>
          <a:prstGeom prst="rect">
            <a:avLst/>
          </a:prstGeom>
          <a:solidFill>
            <a:schemeClr val="bg1"/>
          </a:solidFill>
          <a:ln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ea"/>
                <a:ea typeface="+mj-ea"/>
              </a:rPr>
              <a:t>推广费预算</a:t>
            </a:r>
            <a:endParaRPr 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5" name="Rectangle 22">
            <a:extLst>
              <a:ext uri="{FF2B5EF4-FFF2-40B4-BE49-F238E27FC236}">
                <a16:creationId xmlns:a16="http://schemas.microsoft.com/office/drawing/2014/main" id="{A720A05A-9F7A-3DCE-3B6D-5E03B55E9C51}"/>
              </a:ext>
            </a:extLst>
          </p:cNvPr>
          <p:cNvSpPr/>
          <p:nvPr/>
        </p:nvSpPr>
        <p:spPr>
          <a:xfrm rot="1800000">
            <a:off x="1118968" y="5850503"/>
            <a:ext cx="1153423" cy="137484"/>
          </a:xfrm>
          <a:prstGeom prst="rect">
            <a:avLst/>
          </a:prstGeom>
          <a:solidFill>
            <a:schemeClr val="bg1"/>
          </a:solidFill>
          <a:ln w="1270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b="1" noProof="0" dirty="0" smtClean="0">
                <a:solidFill>
                  <a:srgbClr val="E60012"/>
                </a:solidFill>
                <a:latin typeface="+mj-ea"/>
                <a:ea typeface="+mj-ea"/>
              </a:rPr>
              <a:t>品类</a:t>
            </a:r>
            <a:r>
              <a:rPr lang="en-US" altLang="zh-CN" sz="900" b="1" noProof="0" dirty="0" smtClean="0">
                <a:solidFill>
                  <a:srgbClr val="E60012"/>
                </a:solidFill>
                <a:latin typeface="+mj-ea"/>
                <a:ea typeface="+mj-ea"/>
              </a:rPr>
              <a:t>/</a:t>
            </a:r>
            <a:r>
              <a:rPr lang="zh-CN" altLang="en-US" sz="900" b="1" noProof="0" dirty="0" smtClean="0">
                <a:solidFill>
                  <a:srgbClr val="E60012"/>
                </a:solidFill>
                <a:latin typeface="+mj-ea"/>
                <a:ea typeface="+mj-ea"/>
              </a:rPr>
              <a:t>品牌</a:t>
            </a: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 </a:t>
            </a:r>
            <a:r>
              <a:rPr lang="zh-CN" altLang="en-US" sz="900" b="1" dirty="0">
                <a:solidFill>
                  <a:srgbClr val="E60012"/>
                </a:solidFill>
                <a:latin typeface="+mj-ea"/>
                <a:ea typeface="+mj-ea"/>
              </a:rPr>
              <a:t>项目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99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6115DB-4EA2-417B-AC18-36991191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推广费</a:t>
            </a:r>
            <a:r>
              <a:rPr lang="zh-CN" altLang="en-US" dirty="0" smtClean="0"/>
              <a:t>现状分析</a:t>
            </a:r>
            <a:r>
              <a:rPr lang="en-US" altLang="zh-CN" dirty="0" smtClean="0"/>
              <a:t>-</a:t>
            </a:r>
            <a:r>
              <a:rPr lang="zh-CN" altLang="en-US" dirty="0"/>
              <a:t>预算</a:t>
            </a:r>
            <a:r>
              <a:rPr lang="zh-CN" altLang="en-US" dirty="0" smtClean="0"/>
              <a:t>编制表样</a:t>
            </a:r>
            <a:endParaRPr lang="zh-CN" altLang="en-US" dirty="0"/>
          </a:p>
        </p:txBody>
      </p:sp>
      <p:grpSp>
        <p:nvGrpSpPr>
          <p:cNvPr id="94" name="Group 3">
            <a:extLst>
              <a:ext uri="{FF2B5EF4-FFF2-40B4-BE49-F238E27FC236}">
                <a16:creationId xmlns:a16="http://schemas.microsoft.com/office/drawing/2014/main" id="{477C6BE0-2351-8D4D-B32F-D8A96F8F1A25}"/>
              </a:ext>
            </a:extLst>
          </p:cNvPr>
          <p:cNvGrpSpPr/>
          <p:nvPr/>
        </p:nvGrpSpPr>
        <p:grpSpPr>
          <a:xfrm>
            <a:off x="966712" y="803997"/>
            <a:ext cx="10724545" cy="392545"/>
            <a:chOff x="8683922" y="1003317"/>
            <a:chExt cx="3012778" cy="392545"/>
          </a:xfrm>
        </p:grpSpPr>
        <p:cxnSp>
          <p:nvCxnSpPr>
            <p:cNvPr id="95" name="Straight Connector 10">
              <a:extLst>
                <a:ext uri="{FF2B5EF4-FFF2-40B4-BE49-F238E27FC236}">
                  <a16:creationId xmlns:a16="http://schemas.microsoft.com/office/drawing/2014/main" id="{CCB57805-81D5-CF44-A814-1D477E9D31E5}"/>
                </a:ext>
              </a:extLst>
            </p:cNvPr>
            <p:cNvCxnSpPr>
              <a:cxnSpLocks/>
            </p:cNvCxnSpPr>
            <p:nvPr/>
          </p:nvCxnSpPr>
          <p:spPr>
            <a:xfrm>
              <a:off x="8683922" y="1227133"/>
              <a:ext cx="3012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E2AC8C9E-2222-D345-A30F-7FA23D615F9E}"/>
                </a:ext>
              </a:extLst>
            </p:cNvPr>
            <p:cNvSpPr/>
            <p:nvPr/>
          </p:nvSpPr>
          <p:spPr>
            <a:xfrm>
              <a:off x="9786801" y="1003317"/>
              <a:ext cx="747025" cy="39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系统现状</a:t>
              </a:r>
            </a:p>
          </p:txBody>
        </p:sp>
      </p:grpSp>
      <p:sp>
        <p:nvSpPr>
          <p:cNvPr id="97" name="Rectangle 13">
            <a:extLst>
              <a:ext uri="{FF2B5EF4-FFF2-40B4-BE49-F238E27FC236}">
                <a16:creationId xmlns:a16="http://schemas.microsoft.com/office/drawing/2014/main" id="{5BE46DF8-C1E8-FB46-AE0E-917244C86DA3}"/>
              </a:ext>
            </a:extLst>
          </p:cNvPr>
          <p:cNvSpPr/>
          <p:nvPr/>
        </p:nvSpPr>
        <p:spPr>
          <a:xfrm>
            <a:off x="966711" y="1392364"/>
            <a:ext cx="7794733" cy="2506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aphicFrame>
        <p:nvGraphicFramePr>
          <p:cNvPr id="98" name="表格 5">
            <a:extLst>
              <a:ext uri="{FF2B5EF4-FFF2-40B4-BE49-F238E27FC236}">
                <a16:creationId xmlns:a16="http://schemas.microsoft.com/office/drawing/2014/main" id="{88840D5D-B4E1-C547-9D4D-FD2564066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27016"/>
              </p:ext>
            </p:extLst>
          </p:nvPr>
        </p:nvGraphicFramePr>
        <p:xfrm>
          <a:off x="1060362" y="2412107"/>
          <a:ext cx="7607434" cy="13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366">
                  <a:extLst>
                    <a:ext uri="{9D8B030D-6E8A-4147-A177-3AD203B41FA5}">
                      <a16:colId xmlns:a16="http://schemas.microsoft.com/office/drawing/2014/main" val="3263757783"/>
                    </a:ext>
                  </a:extLst>
                </a:gridCol>
                <a:gridCol w="752657">
                  <a:extLst>
                    <a:ext uri="{9D8B030D-6E8A-4147-A177-3AD203B41FA5}">
                      <a16:colId xmlns:a16="http://schemas.microsoft.com/office/drawing/2014/main" val="2716292816"/>
                    </a:ext>
                  </a:extLst>
                </a:gridCol>
                <a:gridCol w="1081880">
                  <a:extLst>
                    <a:ext uri="{9D8B030D-6E8A-4147-A177-3AD203B41FA5}">
                      <a16:colId xmlns:a16="http://schemas.microsoft.com/office/drawing/2014/main" val="733419869"/>
                    </a:ext>
                  </a:extLst>
                </a:gridCol>
                <a:gridCol w="521943">
                  <a:extLst>
                    <a:ext uri="{9D8B030D-6E8A-4147-A177-3AD203B41FA5}">
                      <a16:colId xmlns:a16="http://schemas.microsoft.com/office/drawing/2014/main" val="3162046977"/>
                    </a:ext>
                  </a:extLst>
                </a:gridCol>
                <a:gridCol w="645227">
                  <a:extLst>
                    <a:ext uri="{9D8B030D-6E8A-4147-A177-3AD203B41FA5}">
                      <a16:colId xmlns:a16="http://schemas.microsoft.com/office/drawing/2014/main" val="2326561438"/>
                    </a:ext>
                  </a:extLst>
                </a:gridCol>
                <a:gridCol w="794845">
                  <a:extLst>
                    <a:ext uri="{9D8B030D-6E8A-4147-A177-3AD203B41FA5}">
                      <a16:colId xmlns:a16="http://schemas.microsoft.com/office/drawing/2014/main" val="2933727965"/>
                    </a:ext>
                  </a:extLst>
                </a:gridCol>
                <a:gridCol w="794845">
                  <a:extLst>
                    <a:ext uri="{9D8B030D-6E8A-4147-A177-3AD203B41FA5}">
                      <a16:colId xmlns:a16="http://schemas.microsoft.com/office/drawing/2014/main" val="2950104650"/>
                    </a:ext>
                  </a:extLst>
                </a:gridCol>
                <a:gridCol w="868115">
                  <a:extLst>
                    <a:ext uri="{9D8B030D-6E8A-4147-A177-3AD203B41FA5}">
                      <a16:colId xmlns:a16="http://schemas.microsoft.com/office/drawing/2014/main" val="4001378575"/>
                    </a:ext>
                  </a:extLst>
                </a:gridCol>
                <a:gridCol w="559302">
                  <a:extLst>
                    <a:ext uri="{9D8B030D-6E8A-4147-A177-3AD203B41FA5}">
                      <a16:colId xmlns:a16="http://schemas.microsoft.com/office/drawing/2014/main" val="1936285492"/>
                    </a:ext>
                  </a:extLst>
                </a:gridCol>
                <a:gridCol w="427127">
                  <a:extLst>
                    <a:ext uri="{9D8B030D-6E8A-4147-A177-3AD203B41FA5}">
                      <a16:colId xmlns:a16="http://schemas.microsoft.com/office/drawing/2014/main" val="1166359009"/>
                    </a:ext>
                  </a:extLst>
                </a:gridCol>
                <a:gridCol w="427127">
                  <a:extLst>
                    <a:ext uri="{9D8B030D-6E8A-4147-A177-3AD203B41FA5}">
                      <a16:colId xmlns:a16="http://schemas.microsoft.com/office/drawing/2014/main" val="2708879929"/>
                    </a:ext>
                  </a:extLst>
                </a:gridCol>
              </a:tblGrid>
              <a:tr h="24235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科目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L2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动因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L3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动因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L4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产品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渠道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填报说明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开始时间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结束时间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推广费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9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277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消费者洞察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洞察基础项目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人群细分及目标人群画像研究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智屏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连锁</a:t>
                      </a:r>
                      <a:r>
                        <a:rPr lang="en-US" altLang="zh-CN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国美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3594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934740"/>
                  </a:ext>
                </a:extLst>
              </a:tr>
            </a:tbl>
          </a:graphicData>
        </a:graphic>
      </p:graphicFrame>
      <p:sp>
        <p:nvSpPr>
          <p:cNvPr id="101" name="TextBox 113">
            <a:extLst>
              <a:ext uri="{FF2B5EF4-FFF2-40B4-BE49-F238E27FC236}">
                <a16:creationId xmlns:a16="http://schemas.microsoft.com/office/drawing/2014/main" id="{495BD56A-7E36-D344-BE34-B7CF57451D52}"/>
              </a:ext>
            </a:extLst>
          </p:cNvPr>
          <p:cNvSpPr txBox="1"/>
          <p:nvPr/>
        </p:nvSpPr>
        <p:spPr>
          <a:xfrm>
            <a:off x="966710" y="1701009"/>
            <a:ext cx="45476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j-ea"/>
                <a:ea typeface="+mj-ea"/>
              </a:rPr>
              <a:t>品类：</a:t>
            </a:r>
            <a:r>
              <a:rPr lang="zh-CN" altLang="en-US" sz="1200" dirty="0">
                <a:latin typeface="+mj-ea"/>
                <a:ea typeface="+mj-ea"/>
              </a:rPr>
              <a:t>智屏</a:t>
            </a:r>
            <a:r>
              <a:rPr lang="zh-CN" altLang="en-US" sz="1200" dirty="0" smtClean="0">
                <a:latin typeface="+mj-ea"/>
                <a:ea typeface="+mj-ea"/>
              </a:rPr>
              <a:t>、白电合计、冰箱</a:t>
            </a:r>
            <a:r>
              <a:rPr lang="zh-CN" altLang="en-US" sz="1200" dirty="0">
                <a:latin typeface="+mj-ea"/>
                <a:ea typeface="+mj-ea"/>
              </a:rPr>
              <a:t>、洗衣机、空调家用、空调</a:t>
            </a:r>
            <a:r>
              <a:rPr lang="zh-CN" altLang="en-US" sz="1200" dirty="0" smtClean="0">
                <a:latin typeface="+mj-ea"/>
                <a:ea typeface="+mj-ea"/>
              </a:rPr>
              <a:t>商用</a:t>
            </a:r>
            <a:endParaRPr lang="en-US" altLang="zh-CN" sz="12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j-ea"/>
                <a:ea typeface="+mj-ea"/>
              </a:rPr>
              <a:t>品牌</a:t>
            </a:r>
            <a:r>
              <a:rPr lang="zh-CN" altLang="en-US" sz="1200" dirty="0" smtClean="0">
                <a:latin typeface="+mj-ea"/>
                <a:ea typeface="+mj-ea"/>
              </a:rPr>
              <a:t>：</a:t>
            </a:r>
            <a:r>
              <a:rPr lang="en-US" altLang="zh-CN" sz="1200" dirty="0" smtClean="0">
                <a:latin typeface="+mj-ea"/>
                <a:ea typeface="+mj-ea"/>
              </a:rPr>
              <a:t>TCL</a:t>
            </a:r>
            <a:r>
              <a:rPr lang="zh-CN" altLang="en-US" sz="1200" dirty="0" smtClean="0">
                <a:latin typeface="+mj-ea"/>
                <a:ea typeface="+mj-ea"/>
              </a:rPr>
              <a:t>、乐华、雷鸟、非品牌（表头选择）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02" name="TextBox 113">
            <a:extLst>
              <a:ext uri="{FF2B5EF4-FFF2-40B4-BE49-F238E27FC236}">
                <a16:creationId xmlns:a16="http://schemas.microsoft.com/office/drawing/2014/main" id="{143746DA-B9F6-3C41-A10C-6161FC628826}"/>
              </a:ext>
            </a:extLst>
          </p:cNvPr>
          <p:cNvSpPr txBox="1"/>
          <p:nvPr/>
        </p:nvSpPr>
        <p:spPr>
          <a:xfrm>
            <a:off x="3734935" y="1413519"/>
            <a:ext cx="1593098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j-ea"/>
                <a:ea typeface="+mj-ea"/>
              </a:rPr>
              <a:t>推广费按额编制表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5BE46DF8-C1E8-FB46-AE0E-917244C86DA3}"/>
              </a:ext>
            </a:extLst>
          </p:cNvPr>
          <p:cNvSpPr/>
          <p:nvPr/>
        </p:nvSpPr>
        <p:spPr>
          <a:xfrm>
            <a:off x="966713" y="4122360"/>
            <a:ext cx="7794732" cy="247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88840D5D-B4E1-C547-9D4D-FD2564066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35506"/>
              </p:ext>
            </p:extLst>
          </p:nvPr>
        </p:nvGraphicFramePr>
        <p:xfrm>
          <a:off x="1070036" y="5123317"/>
          <a:ext cx="7597759" cy="13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60">
                  <a:extLst>
                    <a:ext uri="{9D8B030D-6E8A-4147-A177-3AD203B41FA5}">
                      <a16:colId xmlns:a16="http://schemas.microsoft.com/office/drawing/2014/main" val="3263757783"/>
                    </a:ext>
                  </a:extLst>
                </a:gridCol>
                <a:gridCol w="790162">
                  <a:extLst>
                    <a:ext uri="{9D8B030D-6E8A-4147-A177-3AD203B41FA5}">
                      <a16:colId xmlns:a16="http://schemas.microsoft.com/office/drawing/2014/main" val="2716292816"/>
                    </a:ext>
                  </a:extLst>
                </a:gridCol>
                <a:gridCol w="615022">
                  <a:extLst>
                    <a:ext uri="{9D8B030D-6E8A-4147-A177-3AD203B41FA5}">
                      <a16:colId xmlns:a16="http://schemas.microsoft.com/office/drawing/2014/main" val="733419869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3162046977"/>
                    </a:ext>
                  </a:extLst>
                </a:gridCol>
                <a:gridCol w="659816">
                  <a:extLst>
                    <a:ext uri="{9D8B030D-6E8A-4147-A177-3AD203B41FA5}">
                      <a16:colId xmlns:a16="http://schemas.microsoft.com/office/drawing/2014/main" val="2326561438"/>
                    </a:ext>
                  </a:extLst>
                </a:gridCol>
                <a:gridCol w="569544">
                  <a:extLst>
                    <a:ext uri="{9D8B030D-6E8A-4147-A177-3AD203B41FA5}">
                      <a16:colId xmlns:a16="http://schemas.microsoft.com/office/drawing/2014/main" val="295010465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400137857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53168244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27238423"/>
                    </a:ext>
                  </a:extLst>
                </a:gridCol>
                <a:gridCol w="661084">
                  <a:extLst>
                    <a:ext uri="{9D8B030D-6E8A-4147-A177-3AD203B41FA5}">
                      <a16:colId xmlns:a16="http://schemas.microsoft.com/office/drawing/2014/main" val="3992550893"/>
                    </a:ext>
                  </a:extLst>
                </a:gridCol>
                <a:gridCol w="458044">
                  <a:extLst>
                    <a:ext uri="{9D8B030D-6E8A-4147-A177-3AD203B41FA5}">
                      <a16:colId xmlns:a16="http://schemas.microsoft.com/office/drawing/2014/main" val="1936285492"/>
                    </a:ext>
                  </a:extLst>
                </a:gridCol>
                <a:gridCol w="314984">
                  <a:extLst>
                    <a:ext uri="{9D8B030D-6E8A-4147-A177-3AD203B41FA5}">
                      <a16:colId xmlns:a16="http://schemas.microsoft.com/office/drawing/2014/main" val="1166359009"/>
                    </a:ext>
                  </a:extLst>
                </a:gridCol>
                <a:gridCol w="467123">
                  <a:extLst>
                    <a:ext uri="{9D8B030D-6E8A-4147-A177-3AD203B41FA5}">
                      <a16:colId xmlns:a16="http://schemas.microsoft.com/office/drawing/2014/main" val="2708879929"/>
                    </a:ext>
                  </a:extLst>
                </a:gridCol>
              </a:tblGrid>
              <a:tr h="24235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科目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L2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动因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L3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专项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日常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项目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动因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L4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产品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品牌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品类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系列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品牌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填写依据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推广费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9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277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新媒体广告</a:t>
                      </a:r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专项</a:t>
                      </a:r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美洲杯</a:t>
                      </a:r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3594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934740"/>
                  </a:ext>
                </a:extLst>
              </a:tr>
            </a:tbl>
          </a:graphicData>
        </a:graphic>
      </p:graphicFrame>
      <p:sp>
        <p:nvSpPr>
          <p:cNvPr id="13" name="TextBox 113">
            <a:extLst>
              <a:ext uri="{FF2B5EF4-FFF2-40B4-BE49-F238E27FC236}">
                <a16:creationId xmlns:a16="http://schemas.microsoft.com/office/drawing/2014/main" id="{495BD56A-7E36-D344-BE34-B7CF57451D52}"/>
              </a:ext>
            </a:extLst>
          </p:cNvPr>
          <p:cNvSpPr txBox="1"/>
          <p:nvPr/>
        </p:nvSpPr>
        <p:spPr>
          <a:xfrm>
            <a:off x="966713" y="4384973"/>
            <a:ext cx="69580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j-ea"/>
                <a:ea typeface="+mj-ea"/>
              </a:rPr>
              <a:t>编制说明：</a:t>
            </a:r>
            <a:endParaRPr lang="en-US" altLang="zh-CN" sz="1200" b="1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j-ea"/>
                <a:ea typeface="+mj-ea"/>
              </a:rPr>
              <a:t>专项</a:t>
            </a:r>
            <a:r>
              <a:rPr lang="en-US" altLang="zh-CN" sz="1200" b="1" dirty="0" smtClean="0">
                <a:latin typeface="+mj-ea"/>
                <a:ea typeface="+mj-ea"/>
              </a:rPr>
              <a:t>/</a:t>
            </a:r>
            <a:r>
              <a:rPr lang="zh-CN" altLang="en-US" sz="1200" b="1" dirty="0" smtClean="0">
                <a:latin typeface="+mj-ea"/>
                <a:ea typeface="+mj-ea"/>
              </a:rPr>
              <a:t>日常：</a:t>
            </a:r>
            <a:r>
              <a:rPr lang="zh-CN" altLang="en-US" sz="1200" dirty="0" smtClean="0">
                <a:latin typeface="+mj-ea"/>
                <a:ea typeface="+mj-ea"/>
              </a:rPr>
              <a:t>选择专项，则需选择推广费项目进行预算编制；选择日常，则编制到不区分项目的预算</a:t>
            </a:r>
            <a:endParaRPr lang="en-US" altLang="zh-CN" sz="12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j-ea"/>
                <a:ea typeface="+mj-ea"/>
              </a:rPr>
              <a:t>产品</a:t>
            </a:r>
            <a:r>
              <a:rPr lang="en-US" altLang="zh-CN" sz="1200" b="1" dirty="0" smtClean="0">
                <a:latin typeface="+mj-ea"/>
                <a:ea typeface="+mj-ea"/>
              </a:rPr>
              <a:t>/</a:t>
            </a:r>
            <a:r>
              <a:rPr lang="zh-CN" altLang="en-US" sz="1200" b="1" dirty="0" smtClean="0">
                <a:latin typeface="+mj-ea"/>
                <a:ea typeface="+mj-ea"/>
              </a:rPr>
              <a:t>品牌：</a:t>
            </a:r>
            <a:r>
              <a:rPr lang="zh-CN" altLang="en-US" sz="1200" dirty="0" smtClean="0">
                <a:latin typeface="+mj-ea"/>
                <a:ea typeface="+mj-ea"/>
              </a:rPr>
              <a:t>选择产品，则可选择填到对应品类</a:t>
            </a:r>
            <a:r>
              <a:rPr lang="en-US" altLang="zh-CN" sz="1200" dirty="0" smtClean="0">
                <a:latin typeface="+mj-ea"/>
                <a:ea typeface="+mj-ea"/>
              </a:rPr>
              <a:t>&amp;</a:t>
            </a:r>
            <a:r>
              <a:rPr lang="zh-CN" altLang="en-US" sz="1200" dirty="0" smtClean="0">
                <a:latin typeface="+mj-ea"/>
                <a:ea typeface="+mj-ea"/>
              </a:rPr>
              <a:t>系列；选择品牌，则可选择填到对应品牌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4" name="TextBox 113">
            <a:extLst>
              <a:ext uri="{FF2B5EF4-FFF2-40B4-BE49-F238E27FC236}">
                <a16:creationId xmlns:a16="http://schemas.microsoft.com/office/drawing/2014/main" id="{143746DA-B9F6-3C41-A10C-6161FC628826}"/>
              </a:ext>
            </a:extLst>
          </p:cNvPr>
          <p:cNvSpPr txBox="1"/>
          <p:nvPr/>
        </p:nvSpPr>
        <p:spPr>
          <a:xfrm>
            <a:off x="4006384" y="4134122"/>
            <a:ext cx="11576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j-ea"/>
                <a:ea typeface="+mj-ea"/>
              </a:rPr>
              <a:t>推广</a:t>
            </a:r>
            <a:r>
              <a:rPr lang="zh-CN" altLang="en-US" sz="1200" b="1" dirty="0" smtClean="0">
                <a:latin typeface="+mj-ea"/>
                <a:ea typeface="+mj-ea"/>
              </a:rPr>
              <a:t>费编制</a:t>
            </a:r>
            <a:r>
              <a:rPr lang="zh-CN" altLang="en-US" sz="1200" b="1" dirty="0">
                <a:latin typeface="+mj-ea"/>
                <a:ea typeface="+mj-ea"/>
              </a:rPr>
              <a:t>表</a:t>
            </a:r>
            <a:endParaRPr lang="zh-CN" altLang="en-US" sz="1200" dirty="0">
              <a:latin typeface="+mj-ea"/>
              <a:ea typeface="+mj-ea"/>
            </a:endParaRPr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5B5971D0-513D-9D46-BB50-5F6A33BD1D84}"/>
              </a:ext>
            </a:extLst>
          </p:cNvPr>
          <p:cNvCxnSpPr>
            <a:cxnSpLocks/>
          </p:cNvCxnSpPr>
          <p:nvPr/>
        </p:nvCxnSpPr>
        <p:spPr>
          <a:xfrm>
            <a:off x="375920" y="4016951"/>
            <a:ext cx="1131533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1EEE21FD-9770-AA0A-B0CD-196A618109C5}"/>
              </a:ext>
            </a:extLst>
          </p:cNvPr>
          <p:cNvSpPr/>
          <p:nvPr/>
        </p:nvSpPr>
        <p:spPr>
          <a:xfrm>
            <a:off x="8952156" y="1392363"/>
            <a:ext cx="2739101" cy="2519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EEE21FD-9770-AA0A-B0CD-196A618109C5}"/>
              </a:ext>
            </a:extLst>
          </p:cNvPr>
          <p:cNvSpPr/>
          <p:nvPr/>
        </p:nvSpPr>
        <p:spPr>
          <a:xfrm>
            <a:off x="8952156" y="4134122"/>
            <a:ext cx="2739101" cy="2519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TextBox 113">
            <a:extLst>
              <a:ext uri="{FF2B5EF4-FFF2-40B4-BE49-F238E27FC236}">
                <a16:creationId xmlns:a16="http://schemas.microsoft.com/office/drawing/2014/main" id="{143746DA-B9F6-3C41-A10C-6161FC628826}"/>
              </a:ext>
            </a:extLst>
          </p:cNvPr>
          <p:cNvSpPr txBox="1"/>
          <p:nvPr/>
        </p:nvSpPr>
        <p:spPr>
          <a:xfrm>
            <a:off x="9689866" y="1413519"/>
            <a:ext cx="120380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j-ea"/>
                <a:ea typeface="+mj-ea"/>
              </a:rPr>
              <a:t>费用分摊规则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0" name="TextBox 113">
            <a:extLst>
              <a:ext uri="{FF2B5EF4-FFF2-40B4-BE49-F238E27FC236}">
                <a16:creationId xmlns:a16="http://schemas.microsoft.com/office/drawing/2014/main" id="{143746DA-B9F6-3C41-A10C-6161FC628826}"/>
              </a:ext>
            </a:extLst>
          </p:cNvPr>
          <p:cNvSpPr txBox="1"/>
          <p:nvPr/>
        </p:nvSpPr>
        <p:spPr>
          <a:xfrm>
            <a:off x="9689866" y="4152416"/>
            <a:ext cx="120380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j-ea"/>
                <a:ea typeface="+mj-ea"/>
              </a:rPr>
              <a:t>费用分摊规则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1" name="TextBox 113">
            <a:extLst>
              <a:ext uri="{FF2B5EF4-FFF2-40B4-BE49-F238E27FC236}">
                <a16:creationId xmlns:a16="http://schemas.microsoft.com/office/drawing/2014/main" id="{143746DA-B9F6-3C41-A10C-6161FC628826}"/>
              </a:ext>
            </a:extLst>
          </p:cNvPr>
          <p:cNvSpPr txBox="1"/>
          <p:nvPr/>
        </p:nvSpPr>
        <p:spPr>
          <a:xfrm>
            <a:off x="9620840" y="5041453"/>
            <a:ext cx="152731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j-ea"/>
                <a:ea typeface="+mj-ea"/>
              </a:rPr>
              <a:t>不涉及费用分摊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4" name="Heptagon 245">
            <a:extLst>
              <a:ext uri="{FF2B5EF4-FFF2-40B4-BE49-F238E27FC236}">
                <a16:creationId xmlns:a16="http://schemas.microsoft.com/office/drawing/2014/main" id="{04D4CB4B-6AB2-4FB5-BA3B-52A80CD22218}"/>
              </a:ext>
            </a:extLst>
          </p:cNvPr>
          <p:cNvSpPr/>
          <p:nvPr/>
        </p:nvSpPr>
        <p:spPr>
          <a:xfrm>
            <a:off x="9051825" y="1837773"/>
            <a:ext cx="228453" cy="228453"/>
          </a:xfrm>
          <a:prstGeom prst="hep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white"/>
                </a:solidFill>
                <a:latin typeface="微软雅黑"/>
                <a:ea typeface="微软雅黑"/>
              </a:rPr>
              <a:t>A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TextBox 247">
            <a:extLst>
              <a:ext uri="{FF2B5EF4-FFF2-40B4-BE49-F238E27FC236}">
                <a16:creationId xmlns:a16="http://schemas.microsoft.com/office/drawing/2014/main" id="{AE67BB22-CEFE-46F9-8348-EE31605C93EB}"/>
              </a:ext>
            </a:extLst>
          </p:cNvPr>
          <p:cNvSpPr txBox="1"/>
          <p:nvPr/>
        </p:nvSpPr>
        <p:spPr>
          <a:xfrm>
            <a:off x="9280279" y="1733112"/>
            <a:ext cx="1058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prstClr val="black"/>
                </a:solidFill>
                <a:latin typeface="Calibri Light"/>
                <a:ea typeface="微软雅黑"/>
              </a:rPr>
              <a:t>按照净收入占比分摊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7" name="TextBox 243">
            <a:extLst>
              <a:ext uri="{FF2B5EF4-FFF2-40B4-BE49-F238E27FC236}">
                <a16:creationId xmlns:a16="http://schemas.microsoft.com/office/drawing/2014/main" id="{F3E660D2-2B50-41DD-8E6B-60C697B4F7F7}"/>
              </a:ext>
            </a:extLst>
          </p:cNvPr>
          <p:cNvSpPr txBox="1"/>
          <p:nvPr/>
        </p:nvSpPr>
        <p:spPr>
          <a:xfrm>
            <a:off x="9089566" y="2160087"/>
            <a:ext cx="1312062" cy="165759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 sz="1200">
                <a:latin typeface="+mj-ea"/>
                <a:ea typeface="+mj-ea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CBG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/>
                <a:ea typeface="微软雅黑"/>
              </a:rPr>
              <a:t>空调事业部</a:t>
            </a:r>
            <a:endParaRPr lang="en-US" altLang="zh-CN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白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家电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BU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/>
                <a:ea typeface="微软雅黑"/>
              </a:rPr>
              <a:t>商用</a:t>
            </a:r>
            <a:r>
              <a:rPr lang="en-US" altLang="zh-CN" dirty="0" smtClean="0">
                <a:solidFill>
                  <a:prstClr val="black"/>
                </a:solidFill>
                <a:latin typeface="微软雅黑"/>
                <a:ea typeface="微软雅黑"/>
              </a:rPr>
              <a:t>BU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雷鸟科技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/>
                <a:ea typeface="微软雅黑"/>
              </a:rPr>
              <a:t>创新业务群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7BEDE021-F3AA-47C0-80EE-945C9F030303}"/>
              </a:ext>
            </a:extLst>
          </p:cNvPr>
          <p:cNvSpPr txBox="1"/>
          <p:nvPr/>
        </p:nvSpPr>
        <p:spPr>
          <a:xfrm>
            <a:off x="472953" y="1533194"/>
            <a:ext cx="400110" cy="2378348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CBG &amp; BU &amp;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全球市场中心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7BEDE021-F3AA-47C0-80EE-945C9F030303}"/>
              </a:ext>
            </a:extLst>
          </p:cNvPr>
          <p:cNvSpPr txBox="1"/>
          <p:nvPr/>
        </p:nvSpPr>
        <p:spPr>
          <a:xfrm>
            <a:off x="472953" y="4173796"/>
            <a:ext cx="400110" cy="2378348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OBG &amp; NABG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1" name="Heptagon 245">
            <a:extLst>
              <a:ext uri="{FF2B5EF4-FFF2-40B4-BE49-F238E27FC236}">
                <a16:creationId xmlns:a16="http://schemas.microsoft.com/office/drawing/2014/main" id="{04D4CB4B-6AB2-4FB5-BA3B-52A80CD22218}"/>
              </a:ext>
            </a:extLst>
          </p:cNvPr>
          <p:cNvSpPr/>
          <p:nvPr/>
        </p:nvSpPr>
        <p:spPr>
          <a:xfrm>
            <a:off x="10301109" y="1837773"/>
            <a:ext cx="228453" cy="228453"/>
          </a:xfrm>
          <a:prstGeom prst="hep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prstClr val="white"/>
                </a:solidFill>
                <a:latin typeface="微软雅黑"/>
                <a:ea typeface="微软雅黑"/>
              </a:rPr>
              <a:t>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2" name="TextBox 247">
            <a:extLst>
              <a:ext uri="{FF2B5EF4-FFF2-40B4-BE49-F238E27FC236}">
                <a16:creationId xmlns:a16="http://schemas.microsoft.com/office/drawing/2014/main" id="{AE67BB22-CEFE-46F9-8348-EE31605C93EB}"/>
              </a:ext>
            </a:extLst>
          </p:cNvPr>
          <p:cNvSpPr txBox="1"/>
          <p:nvPr/>
        </p:nvSpPr>
        <p:spPr>
          <a:xfrm>
            <a:off x="10529562" y="1733112"/>
            <a:ext cx="1154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prstClr val="black"/>
                </a:solidFill>
                <a:latin typeface="Calibri Light"/>
                <a:ea typeface="微软雅黑"/>
              </a:rPr>
              <a:t>手工填写分摊比例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33" name="TextBox 243">
            <a:extLst>
              <a:ext uri="{FF2B5EF4-FFF2-40B4-BE49-F238E27FC236}">
                <a16:creationId xmlns:a16="http://schemas.microsoft.com/office/drawing/2014/main" id="{F3E660D2-2B50-41DD-8E6B-60C697B4F7F7}"/>
              </a:ext>
            </a:extLst>
          </p:cNvPr>
          <p:cNvSpPr txBox="1"/>
          <p:nvPr/>
        </p:nvSpPr>
        <p:spPr>
          <a:xfrm>
            <a:off x="10338850" y="2160088"/>
            <a:ext cx="1312062" cy="7837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 sz="1200">
                <a:latin typeface="+mj-ea"/>
                <a:ea typeface="+mj-ea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全球市场中心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/>
                <a:ea typeface="微软雅黑"/>
              </a:rPr>
              <a:t>董事会与财务办公室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4" name="TextBox 90">
            <a:extLst>
              <a:ext uri="{FF2B5EF4-FFF2-40B4-BE49-F238E27FC236}">
                <a16:creationId xmlns:a16="http://schemas.microsoft.com/office/drawing/2014/main" id="{61643D57-FB88-4D2A-BD65-F2CCFDF0B894}"/>
              </a:ext>
            </a:extLst>
          </p:cNvPr>
          <p:cNvSpPr txBox="1"/>
          <p:nvPr/>
        </p:nvSpPr>
        <p:spPr>
          <a:xfrm>
            <a:off x="10384498" y="3060957"/>
            <a:ext cx="1299105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dirty="0" smtClean="0">
                <a:latin typeface="微软雅黑"/>
                <a:ea typeface="微软雅黑"/>
              </a:rPr>
              <a:t>注：</a:t>
            </a:r>
            <a:endParaRPr lang="en-US" altLang="zh-CN" sz="1050" b="1" dirty="0" smtClean="0">
              <a:latin typeface="微软雅黑"/>
              <a:ea typeface="微软雅黑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noProof="0" dirty="0" smtClean="0">
                <a:latin typeface="微软雅黑"/>
                <a:ea typeface="微软雅黑"/>
              </a:rPr>
              <a:t>此部分推广费分摊比例填写至各</a:t>
            </a:r>
            <a:r>
              <a:rPr lang="en-US" altLang="zh-CN" sz="1050" noProof="0" dirty="0" smtClean="0">
                <a:latin typeface="微软雅黑"/>
                <a:ea typeface="微软雅黑"/>
              </a:rPr>
              <a:t>BU</a:t>
            </a:r>
            <a:r>
              <a:rPr lang="zh-CN" altLang="en-US" sz="1050" noProof="0" dirty="0" smtClean="0">
                <a:latin typeface="微软雅黑"/>
                <a:ea typeface="微软雅黑"/>
              </a:rPr>
              <a:t>及对应品类。</a:t>
            </a:r>
            <a:endParaRPr kumimoji="0" lang="en-US" altLang="zh-CN" sz="105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5" name="TextBox 136">
            <a:extLst>
              <a:ext uri="{FF2B5EF4-FFF2-40B4-BE49-F238E27FC236}">
                <a16:creationId xmlns:a16="http://schemas.microsoft.com/office/drawing/2014/main" id="{4118E874-796B-46B4-8E7C-D446B2221489}"/>
              </a:ext>
            </a:extLst>
          </p:cNvPr>
          <p:cNvSpPr txBox="1"/>
          <p:nvPr/>
        </p:nvSpPr>
        <p:spPr>
          <a:xfrm>
            <a:off x="5758233" y="1871805"/>
            <a:ext cx="342669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b="1" dirty="0" smtClean="0">
                <a:latin typeface="+mn-ea"/>
              </a:rPr>
              <a:t>具体表样详见</a:t>
            </a:r>
            <a:r>
              <a:rPr lang="en-US" altLang="zh-CN" sz="1100" b="1" dirty="0" smtClean="0">
                <a:latin typeface="+mn-ea"/>
              </a:rPr>
              <a:t>Excel</a:t>
            </a:r>
            <a:r>
              <a:rPr lang="zh-CN" altLang="en-US" sz="1100" b="1" dirty="0" smtClean="0">
                <a:latin typeface="+mn-ea"/>
              </a:rPr>
              <a:t>附件：</a:t>
            </a:r>
            <a:endParaRPr lang="en-US" altLang="zh-CN" sz="1100" b="1" dirty="0">
              <a:latin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279120" y="3168965"/>
            <a:ext cx="1350380" cy="955171"/>
            <a:chOff x="6868491" y="119664"/>
            <a:chExt cx="1309516" cy="955171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E53B1C1-2560-A6FB-F722-D8EDB557F495}"/>
                </a:ext>
              </a:extLst>
            </p:cNvPr>
            <p:cNvSpPr txBox="1"/>
            <p:nvPr/>
          </p:nvSpPr>
          <p:spPr>
            <a:xfrm>
              <a:off x="7433263" y="119664"/>
              <a:ext cx="744744" cy="955171"/>
            </a:xfrm>
            <a:prstGeom prst="rect">
              <a:avLst/>
            </a:prstGeom>
            <a:solidFill>
              <a:srgbClr val="E3DED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>
                  <a:solidFill>
                    <a:schemeClr val="tx1"/>
                  </a:solidFill>
                  <a:cs typeface="+mn-ea"/>
                  <a:sym typeface="+mn-lt"/>
                </a:rPr>
                <a:t>动因</a:t>
              </a:r>
              <a:r>
                <a:rPr lang="en-US" altLang="zh-CN" sz="1200" dirty="0">
                  <a:solidFill>
                    <a:schemeClr val="tx1"/>
                  </a:solidFill>
                  <a:cs typeface="+mn-ea"/>
                  <a:sym typeface="+mn-lt"/>
                </a:rPr>
                <a:t>(L4)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品类</a:t>
              </a:r>
              <a:endParaRPr lang="en-US" altLang="zh-CN" sz="1200" dirty="0" smtClean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>
                  <a:solidFill>
                    <a:schemeClr val="tx1"/>
                  </a:solidFill>
                  <a:cs typeface="+mn-ea"/>
                  <a:sym typeface="+mn-lt"/>
                </a:rPr>
                <a:t>品牌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渠道</a:t>
              </a: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24450B3A-8149-D24C-2989-E47DFA4D760A}"/>
                </a:ext>
              </a:extLst>
            </p:cNvPr>
            <p:cNvSpPr/>
            <p:nvPr/>
          </p:nvSpPr>
          <p:spPr>
            <a:xfrm>
              <a:off x="7276165" y="138967"/>
              <a:ext cx="157098" cy="929479"/>
            </a:xfrm>
            <a:prstGeom prst="leftBrace">
              <a:avLst>
                <a:gd name="adj1" fmla="val 35000"/>
                <a:gd name="adj2" fmla="val 5000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rgbClr r="0" g="0" b="0"/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E67E39F-12CF-1DB3-54AE-559CA0A36F9F}"/>
                </a:ext>
              </a:extLst>
            </p:cNvPr>
            <p:cNvSpPr txBox="1"/>
            <p:nvPr/>
          </p:nvSpPr>
          <p:spPr>
            <a:xfrm>
              <a:off x="6868491" y="335982"/>
              <a:ext cx="504999" cy="605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marL="0" lvl="0" indent="0" algn="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 smtClean="0">
                  <a:cs typeface="+mn-ea"/>
                  <a:sym typeface="+mn-lt"/>
                </a:rPr>
                <a:t>预算编制维度</a:t>
              </a:r>
              <a:endParaRPr lang="de-DE" sz="1200" kern="1200" dirty="0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36677" y="5975877"/>
            <a:ext cx="1588123" cy="791058"/>
            <a:chOff x="6878168" y="119665"/>
            <a:chExt cx="1299841" cy="791058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E53B1C1-2560-A6FB-F722-D8EDB557F495}"/>
                </a:ext>
              </a:extLst>
            </p:cNvPr>
            <p:cNvSpPr txBox="1"/>
            <p:nvPr/>
          </p:nvSpPr>
          <p:spPr>
            <a:xfrm>
              <a:off x="7433265" y="119665"/>
              <a:ext cx="744744" cy="791058"/>
            </a:xfrm>
            <a:prstGeom prst="rect">
              <a:avLst/>
            </a:prstGeom>
            <a:solidFill>
              <a:srgbClr val="E3DED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kern="1200" dirty="0" smtClean="0">
                  <a:solidFill>
                    <a:schemeClr val="tx1"/>
                  </a:solidFill>
                  <a:cs typeface="+mn-ea"/>
                  <a:sym typeface="+mn-lt"/>
                </a:rPr>
                <a:t>项目</a:t>
              </a:r>
              <a:endParaRPr lang="en-US" altLang="zh-CN" sz="1200" kern="12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动因</a:t>
              </a:r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(</a:t>
              </a:r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L4</a:t>
              </a:r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)</a:t>
              </a:r>
              <a:endParaRPr lang="en-US" altLang="zh-CN" sz="1200" kern="12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marL="114300" lvl="1" indent="-114300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品类</a:t>
              </a:r>
              <a:r>
                <a:rPr lang="en-US" altLang="zh-CN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/</a:t>
              </a:r>
              <a:r>
                <a:rPr lang="zh-CN" altLang="en-US" sz="1200" dirty="0" smtClean="0">
                  <a:solidFill>
                    <a:schemeClr val="tx1"/>
                  </a:solidFill>
                  <a:cs typeface="+mn-ea"/>
                  <a:sym typeface="+mn-lt"/>
                </a:rPr>
                <a:t>品牌</a:t>
              </a:r>
              <a:endParaRPr lang="en-US" altLang="zh-CN" sz="1200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24450B3A-8149-D24C-2989-E47DFA4D760A}"/>
                </a:ext>
              </a:extLst>
            </p:cNvPr>
            <p:cNvSpPr/>
            <p:nvPr/>
          </p:nvSpPr>
          <p:spPr>
            <a:xfrm>
              <a:off x="7276165" y="138967"/>
              <a:ext cx="157100" cy="771755"/>
            </a:xfrm>
            <a:prstGeom prst="leftBrace">
              <a:avLst>
                <a:gd name="adj1" fmla="val 35000"/>
                <a:gd name="adj2" fmla="val 5000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rgbClr r="0" g="0" b="0"/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E67E39F-12CF-1DB3-54AE-559CA0A36F9F}"/>
                </a:ext>
              </a:extLst>
            </p:cNvPr>
            <p:cNvSpPr txBox="1"/>
            <p:nvPr/>
          </p:nvSpPr>
          <p:spPr>
            <a:xfrm>
              <a:off x="6878168" y="247518"/>
              <a:ext cx="504999" cy="605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35560" rIns="99568" bIns="35560" numCol="1" spcCol="1270" anchor="ctr" anchorCtr="0">
              <a:noAutofit/>
            </a:bodyPr>
            <a:lstStyle/>
            <a:p>
              <a:pPr marL="0" lvl="0" indent="0" algn="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 smtClean="0">
                  <a:cs typeface="+mn-ea"/>
                  <a:sym typeface="+mn-lt"/>
                </a:rPr>
                <a:t>预算编制维度</a:t>
              </a:r>
              <a:endParaRPr lang="de-DE" sz="1200" kern="1200" dirty="0">
                <a:cs typeface="+mn-ea"/>
                <a:sym typeface="+mn-lt"/>
              </a:endParaRPr>
            </a:p>
          </p:txBody>
        </p:sp>
      </p:grp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473546"/>
              </p:ext>
            </p:extLst>
          </p:nvPr>
        </p:nvGraphicFramePr>
        <p:xfrm>
          <a:off x="7519771" y="1551385"/>
          <a:ext cx="962920" cy="83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工作表" showAsIcon="1" r:id="rId4" imgW="914400" imgH="792360" progId="Excel.Sheet.12">
                  <p:embed/>
                </p:oleObj>
              </mc:Choice>
              <mc:Fallback>
                <p:oleObj name="工作表" showAsIcon="1" r:id="rId4" imgW="914400" imgH="792360" progId="Excel.Sheet.12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19771" y="1551385"/>
                        <a:ext cx="962920" cy="83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97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0715899-C6F2-7DCD-555B-0525A718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E0FAEB-EE1C-F108-2992-24DC1DD503F3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FFB1BE7-C8D1-C042-9278-7F4D88FBBD3F}"/>
              </a:ext>
            </a:extLst>
          </p:cNvPr>
          <p:cNvSpPr/>
          <p:nvPr/>
        </p:nvSpPr>
        <p:spPr>
          <a:xfrm>
            <a:off x="3234656" y="3081188"/>
            <a:ext cx="6960359" cy="613221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60012"/>
                </a:solidFill>
                <a:latin typeface="+mj-ea"/>
                <a:ea typeface="+mj-ea"/>
              </a:rPr>
              <a:t>需求分析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69A81F1-A1E7-784F-A8FE-550212A9C3AA}"/>
              </a:ext>
            </a:extLst>
          </p:cNvPr>
          <p:cNvSpPr/>
          <p:nvPr/>
        </p:nvSpPr>
        <p:spPr>
          <a:xfrm>
            <a:off x="3234656" y="3791106"/>
            <a:ext cx="6960359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建议方案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EE549351-A210-8346-991A-CDCCFF7A7AED}"/>
              </a:ext>
            </a:extLst>
          </p:cNvPr>
          <p:cNvSpPr/>
          <p:nvPr/>
        </p:nvSpPr>
        <p:spPr>
          <a:xfrm>
            <a:off x="3234656" y="2372568"/>
            <a:ext cx="6960359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业务现状及诉求说明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74ED32E-F5D5-8F43-BB52-F9CB781693CB}"/>
              </a:ext>
            </a:extLst>
          </p:cNvPr>
          <p:cNvSpPr/>
          <p:nvPr/>
        </p:nvSpPr>
        <p:spPr>
          <a:xfrm>
            <a:off x="2347079" y="2372568"/>
            <a:ext cx="654740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zh-CN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476050C-4970-1E43-BF36-1E331DD63CF7}"/>
              </a:ext>
            </a:extLst>
          </p:cNvPr>
          <p:cNvSpPr/>
          <p:nvPr/>
        </p:nvSpPr>
        <p:spPr>
          <a:xfrm>
            <a:off x="2347079" y="3081187"/>
            <a:ext cx="654740" cy="613221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E60012"/>
                </a:solidFill>
                <a:latin typeface="+mj-ea"/>
                <a:ea typeface="+mj-ea"/>
              </a:rPr>
              <a:t>2</a:t>
            </a:r>
            <a:endParaRPr lang="zh-CN" altLang="en-US" b="1">
              <a:solidFill>
                <a:srgbClr val="E60012"/>
              </a:solidFill>
              <a:latin typeface="+mj-ea"/>
              <a:ea typeface="+mj-ea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B5743BE-4909-CE49-B015-AC4141E81777}"/>
              </a:ext>
            </a:extLst>
          </p:cNvPr>
          <p:cNvSpPr/>
          <p:nvPr/>
        </p:nvSpPr>
        <p:spPr>
          <a:xfrm>
            <a:off x="2347079" y="3797370"/>
            <a:ext cx="654740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zh-CN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998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14A21E-4C46-48E8-8F55-0CECAC85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27" y="33397"/>
            <a:ext cx="9926956" cy="706293"/>
          </a:xfrm>
        </p:spPr>
        <p:txBody>
          <a:bodyPr/>
          <a:lstStyle/>
          <a:p>
            <a:r>
              <a:rPr lang="zh-CN" altLang="en-US" dirty="0"/>
              <a:t>推广</a:t>
            </a:r>
            <a:r>
              <a:rPr lang="zh-CN" altLang="en-US" dirty="0" smtClean="0"/>
              <a:t>费需求分析</a:t>
            </a:r>
            <a:endParaRPr lang="en-US" dirty="0"/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7B804624-B515-4D50-B584-E76ED120425C}"/>
              </a:ext>
            </a:extLst>
          </p:cNvPr>
          <p:cNvSpPr/>
          <p:nvPr/>
        </p:nvSpPr>
        <p:spPr>
          <a:xfrm>
            <a:off x="6396139" y="936106"/>
            <a:ext cx="2809694" cy="1037559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7" name="TextBox 49">
            <a:extLst>
              <a:ext uri="{FF2B5EF4-FFF2-40B4-BE49-F238E27FC236}">
                <a16:creationId xmlns:a16="http://schemas.microsoft.com/office/drawing/2014/main" id="{A856C298-6950-4758-849A-E560C82F2F57}"/>
              </a:ext>
            </a:extLst>
          </p:cNvPr>
          <p:cNvSpPr txBox="1"/>
          <p:nvPr/>
        </p:nvSpPr>
        <p:spPr>
          <a:xfrm>
            <a:off x="6466165" y="931744"/>
            <a:ext cx="2711851" cy="1052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noProof="0" dirty="0" smtClean="0">
                <a:solidFill>
                  <a:srgbClr val="FF0000">
                    <a:lumMod val="50000"/>
                  </a:srgbClr>
                </a:solidFill>
                <a:latin typeface="微软雅黑"/>
                <a:ea typeface="微软雅黑"/>
              </a:rPr>
              <a:t>主要变化点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noProof="0" dirty="0" smtClean="0">
                <a:solidFill>
                  <a:prstClr val="black"/>
                </a:solidFill>
                <a:latin typeface="微软雅黑"/>
                <a:ea typeface="微软雅黑"/>
              </a:rPr>
              <a:t>在</a:t>
            </a:r>
            <a:r>
              <a:rPr lang="en-US" altLang="zh-CN" sz="1200" noProof="0" dirty="0" smtClean="0">
                <a:solidFill>
                  <a:prstClr val="black"/>
                </a:solidFill>
                <a:latin typeface="微软雅黑"/>
                <a:ea typeface="微软雅黑"/>
              </a:rPr>
              <a:t>BPC</a:t>
            </a:r>
            <a:r>
              <a:rPr lang="zh-CN" altLang="en-US" sz="1200" noProof="0" dirty="0" smtClean="0">
                <a:solidFill>
                  <a:prstClr val="black"/>
                </a:solidFill>
                <a:latin typeface="微软雅黑"/>
                <a:ea typeface="微软雅黑"/>
              </a:rPr>
              <a:t>系统创建项目主数据</a:t>
            </a:r>
            <a:endParaRPr lang="en-US" altLang="zh-CN" sz="1200" noProof="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增加</a:t>
            </a:r>
            <a:r>
              <a:rPr kumimoji="0" lang="en-US" altLang="zh-CN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BPC-MPM</a:t>
            </a:r>
            <a:r>
              <a:rPr kumimoji="0" lang="zh-CN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项目主数据集成接口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8" name="Rectangle 77">
            <a:extLst>
              <a:ext uri="{FF2B5EF4-FFF2-40B4-BE49-F238E27FC236}">
                <a16:creationId xmlns:a16="http://schemas.microsoft.com/office/drawing/2014/main" id="{CC2F260D-9812-4339-AEFF-EA7B40FC7E9A}"/>
              </a:ext>
            </a:extLst>
          </p:cNvPr>
          <p:cNvSpPr/>
          <p:nvPr/>
        </p:nvSpPr>
        <p:spPr>
          <a:xfrm>
            <a:off x="6396139" y="2054137"/>
            <a:ext cx="2809694" cy="3444217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9" name="TextBox 84">
            <a:extLst>
              <a:ext uri="{FF2B5EF4-FFF2-40B4-BE49-F238E27FC236}">
                <a16:creationId xmlns:a16="http://schemas.microsoft.com/office/drawing/2014/main" id="{1D893928-DE0B-49E5-8F2C-49AA38C367BC}"/>
              </a:ext>
            </a:extLst>
          </p:cNvPr>
          <p:cNvSpPr txBox="1"/>
          <p:nvPr/>
        </p:nvSpPr>
        <p:spPr>
          <a:xfrm>
            <a:off x="6540856" y="2064812"/>
            <a:ext cx="2637160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>
                    <a:lumMod val="50000"/>
                  </a:srgbClr>
                </a:solidFill>
                <a:latin typeface="微软雅黑"/>
                <a:ea typeface="微软雅黑"/>
              </a:rPr>
              <a:t>主要变化点：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BPC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系统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/>
                <a:ea typeface="微软雅黑"/>
              </a:rPr>
              <a:t>推广费按额编制表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（</a:t>
            </a:r>
            <a:r>
              <a:rPr lang="en-US" altLang="zh-CN" sz="1200" dirty="0">
                <a:solidFill>
                  <a:prstClr val="black"/>
                </a:solidFill>
                <a:latin typeface="微软雅黑"/>
              </a:rPr>
              <a:t>CBG &amp; BU &amp; </a:t>
            </a:r>
            <a:r>
              <a:rPr lang="zh-CN" altLang="en-US" sz="1200" dirty="0">
                <a:solidFill>
                  <a:prstClr val="black"/>
                </a:solidFill>
                <a:latin typeface="微软雅黑"/>
              </a:rPr>
              <a:t>全球市场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</a:rPr>
              <a:t>中心）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/>
                <a:ea typeface="微软雅黑"/>
              </a:rPr>
              <a:t>增加项目维度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，</a:t>
            </a:r>
            <a:r>
              <a:rPr lang="zh-CN" altLang="en-US" sz="1200" b="1" dirty="0">
                <a:solidFill>
                  <a:srgbClr val="FF0000"/>
                </a:solidFill>
                <a:latin typeface="微软雅黑"/>
                <a:ea typeface="微软雅黑"/>
              </a:rPr>
              <a:t>支持</a:t>
            </a:r>
            <a:r>
              <a:rPr lang="zh-CN" altLang="en-US" sz="1200" b="1" dirty="0" smtClean="0">
                <a:solidFill>
                  <a:srgbClr val="FF0000"/>
                </a:solidFill>
                <a:latin typeface="+mn-ea"/>
              </a:rPr>
              <a:t>按</a:t>
            </a:r>
            <a:r>
              <a:rPr lang="zh-CN" altLang="en-US" sz="1200" b="1" dirty="0" smtClean="0">
                <a:solidFill>
                  <a:srgbClr val="FF0000"/>
                </a:solidFill>
                <a:latin typeface="+mn-ea"/>
              </a:rPr>
              <a:t>项目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编制推广费，同时适用</a:t>
            </a:r>
            <a:r>
              <a:rPr lang="zh-CN" altLang="en-US" sz="1200" b="1" dirty="0" smtClean="0">
                <a:solidFill>
                  <a:srgbClr val="000000"/>
                </a:solidFill>
                <a:latin typeface="+mn-ea"/>
              </a:rPr>
              <a:t>不按项目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编制需求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0" name="Rectangle 126">
            <a:extLst>
              <a:ext uri="{FF2B5EF4-FFF2-40B4-BE49-F238E27FC236}">
                <a16:creationId xmlns:a16="http://schemas.microsoft.com/office/drawing/2014/main" id="{E0897FDF-1270-4E36-8033-7051CEE3B1CA}"/>
              </a:ext>
            </a:extLst>
          </p:cNvPr>
          <p:cNvSpPr/>
          <p:nvPr/>
        </p:nvSpPr>
        <p:spPr>
          <a:xfrm>
            <a:off x="6404758" y="5577659"/>
            <a:ext cx="2801075" cy="1196364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3" name="Isosceles Triangle 137">
            <a:extLst>
              <a:ext uri="{FF2B5EF4-FFF2-40B4-BE49-F238E27FC236}">
                <a16:creationId xmlns:a16="http://schemas.microsoft.com/office/drawing/2014/main" id="{2407D595-D040-48C9-9564-B72988C9E797}"/>
              </a:ext>
            </a:extLst>
          </p:cNvPr>
          <p:cNvSpPr/>
          <p:nvPr/>
        </p:nvSpPr>
        <p:spPr>
          <a:xfrm rot="5400000">
            <a:off x="5697039" y="1358469"/>
            <a:ext cx="1052417" cy="17798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4" name="Isosceles Triangle 138">
            <a:extLst>
              <a:ext uri="{FF2B5EF4-FFF2-40B4-BE49-F238E27FC236}">
                <a16:creationId xmlns:a16="http://schemas.microsoft.com/office/drawing/2014/main" id="{0F4EC817-D73F-4194-B395-E5CC7E55F645}"/>
              </a:ext>
            </a:extLst>
          </p:cNvPr>
          <p:cNvSpPr/>
          <p:nvPr/>
        </p:nvSpPr>
        <p:spPr>
          <a:xfrm rot="5400000">
            <a:off x="4465617" y="3701813"/>
            <a:ext cx="3515265" cy="17797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5" name="Isosceles Triangle 139">
            <a:extLst>
              <a:ext uri="{FF2B5EF4-FFF2-40B4-BE49-F238E27FC236}">
                <a16:creationId xmlns:a16="http://schemas.microsoft.com/office/drawing/2014/main" id="{97F5338E-70D6-49CA-AE20-F76F04BA0514}"/>
              </a:ext>
            </a:extLst>
          </p:cNvPr>
          <p:cNvSpPr/>
          <p:nvPr/>
        </p:nvSpPr>
        <p:spPr>
          <a:xfrm rot="5400000">
            <a:off x="5610455" y="6044531"/>
            <a:ext cx="1225586" cy="177981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2" name="Rectangle 105">
            <a:extLst>
              <a:ext uri="{FF2B5EF4-FFF2-40B4-BE49-F238E27FC236}">
                <a16:creationId xmlns:a16="http://schemas.microsoft.com/office/drawing/2014/main" id="{B0240029-97C8-4879-9E27-51EDFE4E2CBC}"/>
              </a:ext>
            </a:extLst>
          </p:cNvPr>
          <p:cNvSpPr/>
          <p:nvPr/>
        </p:nvSpPr>
        <p:spPr>
          <a:xfrm>
            <a:off x="9289733" y="918700"/>
            <a:ext cx="2744093" cy="5855323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6" name="Rectangle 125">
            <a:extLst>
              <a:ext uri="{FF2B5EF4-FFF2-40B4-BE49-F238E27FC236}">
                <a16:creationId xmlns:a16="http://schemas.microsoft.com/office/drawing/2014/main" id="{2B21CE77-F302-4468-83F3-2DCCBC8D0A9E}"/>
              </a:ext>
            </a:extLst>
          </p:cNvPr>
          <p:cNvSpPr/>
          <p:nvPr/>
        </p:nvSpPr>
        <p:spPr>
          <a:xfrm>
            <a:off x="331862" y="919585"/>
            <a:ext cx="5731597" cy="1054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2" name="TextBox 136">
            <a:extLst>
              <a:ext uri="{FF2B5EF4-FFF2-40B4-BE49-F238E27FC236}">
                <a16:creationId xmlns:a16="http://schemas.microsoft.com/office/drawing/2014/main" id="{4118E874-796B-46B4-8E7C-D446B2221489}"/>
              </a:ext>
            </a:extLst>
          </p:cNvPr>
          <p:cNvSpPr txBox="1"/>
          <p:nvPr/>
        </p:nvSpPr>
        <p:spPr>
          <a:xfrm>
            <a:off x="471511" y="1339744"/>
            <a:ext cx="5534789" cy="5167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n-ea"/>
              </a:rPr>
              <a:t>在</a:t>
            </a:r>
            <a:r>
              <a:rPr lang="en-US" altLang="zh-CN" sz="1200" b="1" dirty="0">
                <a:latin typeface="+mn-ea"/>
              </a:rPr>
              <a:t>BPC</a:t>
            </a:r>
            <a:r>
              <a:rPr lang="zh-CN" altLang="en-US" sz="1200" b="1" dirty="0">
                <a:latin typeface="+mn-ea"/>
              </a:rPr>
              <a:t>系统创建项目主数据，</a:t>
            </a:r>
            <a:r>
              <a:rPr lang="zh-CN" altLang="en-US" sz="1200" b="1" dirty="0" smtClean="0">
                <a:latin typeface="+mn-ea"/>
              </a:rPr>
              <a:t>通过系统集成将</a:t>
            </a:r>
            <a:r>
              <a:rPr lang="zh-CN" altLang="en-US" sz="1200" b="1" dirty="0">
                <a:latin typeface="+mn-ea"/>
              </a:rPr>
              <a:t>项目信息传至</a:t>
            </a:r>
            <a:r>
              <a:rPr lang="en-US" altLang="zh-CN" sz="1200" b="1" dirty="0">
                <a:latin typeface="+mn-ea"/>
              </a:rPr>
              <a:t>MPM</a:t>
            </a:r>
            <a:r>
              <a:rPr lang="zh-CN" altLang="en-US" sz="1200" b="1" dirty="0">
                <a:latin typeface="+mn-ea"/>
              </a:rPr>
              <a:t>系统作为</a:t>
            </a:r>
            <a:r>
              <a:rPr lang="en-US" altLang="zh-CN" sz="1200" b="1" dirty="0">
                <a:latin typeface="+mn-ea"/>
              </a:rPr>
              <a:t>MPM</a:t>
            </a:r>
            <a:r>
              <a:rPr lang="zh-CN" altLang="en-US" sz="1200" b="1" dirty="0">
                <a:latin typeface="+mn-ea"/>
              </a:rPr>
              <a:t>系统推广费项目立项</a:t>
            </a:r>
            <a:r>
              <a:rPr lang="zh-CN" altLang="en-US" sz="1200" b="1" dirty="0" smtClean="0">
                <a:latin typeface="+mn-ea"/>
              </a:rPr>
              <a:t>基础</a:t>
            </a:r>
            <a:endParaRPr lang="en-US" altLang="zh-CN" sz="1200" b="1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6277" y="1027823"/>
            <a:ext cx="5534789" cy="225275"/>
            <a:chOff x="225931" y="1258085"/>
            <a:chExt cx="5661965" cy="277283"/>
          </a:xfrm>
        </p:grpSpPr>
        <p:sp>
          <p:nvSpPr>
            <p:cNvPr id="178" name="TextBox 109">
              <a:extLst>
                <a:ext uri="{FF2B5EF4-FFF2-40B4-BE49-F238E27FC236}">
                  <a16:creationId xmlns:a16="http://schemas.microsoft.com/office/drawing/2014/main" id="{7B9F8350-45A8-4976-AC9A-833577C9A51F}"/>
                </a:ext>
              </a:extLst>
            </p:cNvPr>
            <p:cNvSpPr txBox="1"/>
            <p:nvPr/>
          </p:nvSpPr>
          <p:spPr>
            <a:xfrm>
              <a:off x="1504267" y="1311784"/>
              <a:ext cx="3492384" cy="2235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项目主数据改造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Oval 155">
              <a:extLst>
                <a:ext uri="{FF2B5EF4-FFF2-40B4-BE49-F238E27FC236}">
                  <a16:creationId xmlns:a16="http://schemas.microsoft.com/office/drawing/2014/main" id="{CA193505-5C87-4DF9-A1C8-64EA8563DA32}"/>
                </a:ext>
              </a:extLst>
            </p:cNvPr>
            <p:cNvSpPr/>
            <p:nvPr/>
          </p:nvSpPr>
          <p:spPr>
            <a:xfrm>
              <a:off x="2338669" y="1258085"/>
              <a:ext cx="315669" cy="26626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noProof="0" dirty="0">
                  <a:solidFill>
                    <a:prstClr val="white"/>
                  </a:solidFill>
                  <a:latin typeface="微软雅黑"/>
                  <a:ea typeface="微软雅黑"/>
                </a:rPr>
                <a:t>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193" name="Straight Connector 110">
              <a:extLst>
                <a:ext uri="{FF2B5EF4-FFF2-40B4-BE49-F238E27FC236}">
                  <a16:creationId xmlns:a16="http://schemas.microsoft.com/office/drawing/2014/main" id="{A982B4F1-D8D2-422F-A0E2-E47ACB3570DE}"/>
                </a:ext>
              </a:extLst>
            </p:cNvPr>
            <p:cNvCxnSpPr>
              <a:cxnSpLocks/>
            </p:cNvCxnSpPr>
            <p:nvPr/>
          </p:nvCxnSpPr>
          <p:spPr>
            <a:xfrm>
              <a:off x="3882144" y="1396108"/>
              <a:ext cx="200575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10">
              <a:extLst>
                <a:ext uri="{FF2B5EF4-FFF2-40B4-BE49-F238E27FC236}">
                  <a16:creationId xmlns:a16="http://schemas.microsoft.com/office/drawing/2014/main" id="{A982B4F1-D8D2-422F-A0E2-E47ACB3570DE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1" y="1396108"/>
              <a:ext cx="200575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ectangle 125">
            <a:extLst>
              <a:ext uri="{FF2B5EF4-FFF2-40B4-BE49-F238E27FC236}">
                <a16:creationId xmlns:a16="http://schemas.microsoft.com/office/drawing/2014/main" id="{2B21CE77-F302-4468-83F3-2DCCBC8D0A9E}"/>
              </a:ext>
            </a:extLst>
          </p:cNvPr>
          <p:cNvSpPr/>
          <p:nvPr/>
        </p:nvSpPr>
        <p:spPr>
          <a:xfrm>
            <a:off x="331862" y="2056537"/>
            <a:ext cx="5731597" cy="3441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7" name="TextBox 136">
            <a:extLst>
              <a:ext uri="{FF2B5EF4-FFF2-40B4-BE49-F238E27FC236}">
                <a16:creationId xmlns:a16="http://schemas.microsoft.com/office/drawing/2014/main" id="{4118E874-796B-46B4-8E7C-D446B2221489}"/>
              </a:ext>
            </a:extLst>
          </p:cNvPr>
          <p:cNvSpPr txBox="1"/>
          <p:nvPr/>
        </p:nvSpPr>
        <p:spPr>
          <a:xfrm>
            <a:off x="483985" y="2410160"/>
            <a:ext cx="55347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latin typeface="+mn-ea"/>
              </a:rPr>
              <a:t>推广费按项目编制</a:t>
            </a:r>
            <a:r>
              <a:rPr lang="zh-CN" altLang="en-US" sz="1200" dirty="0" smtClean="0">
                <a:latin typeface="+mn-ea"/>
              </a:rPr>
              <a:t>预算，涉及组织及科目范围见下：</a:t>
            </a:r>
            <a:endParaRPr lang="en-US" altLang="zh-CN" sz="1200" dirty="0">
              <a:latin typeface="+mn-ea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456277" y="2139909"/>
            <a:ext cx="5534789" cy="225275"/>
            <a:chOff x="225931" y="1258085"/>
            <a:chExt cx="5661965" cy="277283"/>
          </a:xfrm>
        </p:grpSpPr>
        <p:sp>
          <p:nvSpPr>
            <p:cNvPr id="199" name="TextBox 109">
              <a:extLst>
                <a:ext uri="{FF2B5EF4-FFF2-40B4-BE49-F238E27FC236}">
                  <a16:creationId xmlns:a16="http://schemas.microsoft.com/office/drawing/2014/main" id="{7B9F8350-45A8-4976-AC9A-833577C9A51F}"/>
                </a:ext>
              </a:extLst>
            </p:cNvPr>
            <p:cNvSpPr txBox="1"/>
            <p:nvPr/>
          </p:nvSpPr>
          <p:spPr>
            <a:xfrm>
              <a:off x="1504267" y="1311784"/>
              <a:ext cx="3492384" cy="2235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defRPr/>
              </a:pPr>
              <a:r>
                <a:rPr lang="zh-CN" altLang="en-US" sz="1200" b="1" dirty="0">
                  <a:solidFill>
                    <a:prstClr val="black"/>
                  </a:solidFill>
                  <a:latin typeface="微软雅黑"/>
                </a:rPr>
                <a:t>按照项目维度在</a:t>
              </a:r>
              <a:r>
                <a:rPr lang="en-US" altLang="zh-CN" sz="1200" b="1" dirty="0">
                  <a:solidFill>
                    <a:prstClr val="black"/>
                  </a:solidFill>
                  <a:latin typeface="微软雅黑"/>
                </a:rPr>
                <a:t>BPC</a:t>
              </a:r>
              <a:r>
                <a:rPr lang="zh-CN" altLang="en-US" sz="1200" b="1" dirty="0">
                  <a:solidFill>
                    <a:prstClr val="black"/>
                  </a:solidFill>
                  <a:latin typeface="微软雅黑"/>
                </a:rPr>
                <a:t>系统编制推广费预算</a:t>
              </a:r>
            </a:p>
          </p:txBody>
        </p:sp>
        <p:sp>
          <p:nvSpPr>
            <p:cNvPr id="200" name="Oval 155">
              <a:extLst>
                <a:ext uri="{FF2B5EF4-FFF2-40B4-BE49-F238E27FC236}">
                  <a16:creationId xmlns:a16="http://schemas.microsoft.com/office/drawing/2014/main" id="{CA193505-5C87-4DF9-A1C8-64EA8563DA32}"/>
                </a:ext>
              </a:extLst>
            </p:cNvPr>
            <p:cNvSpPr/>
            <p:nvPr/>
          </p:nvSpPr>
          <p:spPr>
            <a:xfrm>
              <a:off x="1494700" y="1258085"/>
              <a:ext cx="315669" cy="26626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white"/>
                  </a:solidFill>
                  <a:latin typeface="微软雅黑"/>
                  <a:ea typeface="微软雅黑"/>
                </a:rPr>
                <a:t>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201" name="Straight Connector 110">
              <a:extLst>
                <a:ext uri="{FF2B5EF4-FFF2-40B4-BE49-F238E27FC236}">
                  <a16:creationId xmlns:a16="http://schemas.microsoft.com/office/drawing/2014/main" id="{A982B4F1-D8D2-422F-A0E2-E47ACB3570DE}"/>
                </a:ext>
              </a:extLst>
            </p:cNvPr>
            <p:cNvCxnSpPr>
              <a:cxnSpLocks/>
            </p:cNvCxnSpPr>
            <p:nvPr/>
          </p:nvCxnSpPr>
          <p:spPr>
            <a:xfrm>
              <a:off x="4742187" y="1396108"/>
              <a:ext cx="11457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110">
              <a:extLst>
                <a:ext uri="{FF2B5EF4-FFF2-40B4-BE49-F238E27FC236}">
                  <a16:creationId xmlns:a16="http://schemas.microsoft.com/office/drawing/2014/main" id="{A982B4F1-D8D2-422F-A0E2-E47ACB3570DE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1" y="1396108"/>
              <a:ext cx="11719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4" name="Table 5">
            <a:extLst>
              <a:ext uri="{FF2B5EF4-FFF2-40B4-BE49-F238E27FC236}">
                <a16:creationId xmlns:a16="http://schemas.microsoft.com/office/drawing/2014/main" id="{DDCD295C-3E95-47AA-B185-6BD6A0186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57232"/>
              </p:ext>
            </p:extLst>
          </p:nvPr>
        </p:nvGraphicFramePr>
        <p:xfrm>
          <a:off x="535006" y="2694830"/>
          <a:ext cx="2571126" cy="2680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1126">
                  <a:extLst>
                    <a:ext uri="{9D8B030D-6E8A-4147-A177-3AD203B41FA5}">
                      <a16:colId xmlns:a16="http://schemas.microsoft.com/office/drawing/2014/main" val="3742082793"/>
                    </a:ext>
                  </a:extLst>
                </a:gridCol>
              </a:tblGrid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推广费按项目编制组织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64951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全球市场中心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53270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中国营销本部市场与用户运营中心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51677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中国营销本部空调产品经营中心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9793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空调事业部产品中心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42508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商用事业部市场推广部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93804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 smtClean="0">
                          <a:latin typeface="+mn-ea"/>
                          <a:ea typeface="+mn-ea"/>
                        </a:rPr>
                        <a:t>海外营销本部市场营销部</a:t>
                      </a:r>
                      <a:endParaRPr lang="en-US" sz="105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7588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 smtClean="0">
                          <a:latin typeface="+mn-ea"/>
                          <a:ea typeface="+mn-ea"/>
                        </a:rPr>
                        <a:t>北美营销本部</a:t>
                      </a:r>
                      <a:r>
                        <a:rPr lang="en-US" sz="1050" b="1" dirty="0" smtClean="0">
                          <a:latin typeface="+mn-ea"/>
                          <a:ea typeface="+mn-ea"/>
                        </a:rPr>
                        <a:t>Marketing Department</a:t>
                      </a:r>
                      <a:r>
                        <a:rPr lang="en-US" sz="1050" dirty="0" smtClean="0">
                          <a:latin typeface="+mn-ea"/>
                          <a:ea typeface="+mn-ea"/>
                        </a:rPr>
                        <a:t>​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57576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通讯事业部</a:t>
                      </a:r>
                      <a:r>
                        <a:rPr lang="en-US" sz="1050" dirty="0" smtClean="0">
                          <a:latin typeface="+mn-ea"/>
                          <a:ea typeface="+mn-ea"/>
                        </a:rPr>
                        <a:t>Marketing Center​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79394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光伏科技市场推广组​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23150"/>
                  </a:ext>
                </a:extLst>
              </a:tr>
            </a:tbl>
          </a:graphicData>
        </a:graphic>
      </p:graphicFrame>
      <p:graphicFrame>
        <p:nvGraphicFramePr>
          <p:cNvPr id="205" name="Table 5">
            <a:extLst>
              <a:ext uri="{FF2B5EF4-FFF2-40B4-BE49-F238E27FC236}">
                <a16:creationId xmlns:a16="http://schemas.microsoft.com/office/drawing/2014/main" id="{DDCD295C-3E95-47AA-B185-6BD6A0186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16297"/>
              </p:ext>
            </p:extLst>
          </p:nvPr>
        </p:nvGraphicFramePr>
        <p:xfrm>
          <a:off x="3340478" y="2704833"/>
          <a:ext cx="2017896" cy="2680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7896">
                  <a:extLst>
                    <a:ext uri="{9D8B030D-6E8A-4147-A177-3AD203B41FA5}">
                      <a16:colId xmlns:a16="http://schemas.microsoft.com/office/drawing/2014/main" val="3742082793"/>
                    </a:ext>
                  </a:extLst>
                </a:gridCol>
              </a:tblGrid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推广费按项目编制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L2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科目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64951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传统广告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53270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创意及设计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51677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公关传播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9793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活动展览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42508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商标维护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7588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用户运营</a:t>
                      </a:r>
                      <a:r>
                        <a:rPr lang="en-US" sz="1050" dirty="0" smtClean="0">
                          <a:latin typeface="+mn-ea"/>
                          <a:ea typeface="+mn-ea"/>
                        </a:rPr>
                        <a:t>​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57576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消费者洞察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63544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新媒体广告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79394"/>
                  </a:ext>
                </a:extLst>
              </a:tr>
              <a:tr h="267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营销赞助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23150"/>
                  </a:ext>
                </a:extLst>
              </a:tr>
            </a:tbl>
          </a:graphicData>
        </a:graphic>
      </p:graphicFrame>
      <p:sp>
        <p:nvSpPr>
          <p:cNvPr id="206" name="Rectangle 125">
            <a:extLst>
              <a:ext uri="{FF2B5EF4-FFF2-40B4-BE49-F238E27FC236}">
                <a16:creationId xmlns:a16="http://schemas.microsoft.com/office/drawing/2014/main" id="{2B21CE77-F302-4468-83F3-2DCCBC8D0A9E}"/>
              </a:ext>
            </a:extLst>
          </p:cNvPr>
          <p:cNvSpPr/>
          <p:nvPr/>
        </p:nvSpPr>
        <p:spPr>
          <a:xfrm>
            <a:off x="331862" y="5578889"/>
            <a:ext cx="5742552" cy="116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7" name="TextBox 136">
            <a:extLst>
              <a:ext uri="{FF2B5EF4-FFF2-40B4-BE49-F238E27FC236}">
                <a16:creationId xmlns:a16="http://schemas.microsoft.com/office/drawing/2014/main" id="{4118E874-796B-46B4-8E7C-D446B2221489}"/>
              </a:ext>
            </a:extLst>
          </p:cNvPr>
          <p:cNvSpPr txBox="1"/>
          <p:nvPr/>
        </p:nvSpPr>
        <p:spPr>
          <a:xfrm>
            <a:off x="471511" y="6109848"/>
            <a:ext cx="5534789" cy="2951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n-ea"/>
              </a:rPr>
              <a:t>将推广费预算数据传至</a:t>
            </a:r>
            <a:r>
              <a:rPr lang="en-US" altLang="zh-CN" sz="1200" b="1" dirty="0">
                <a:latin typeface="+mn-ea"/>
              </a:rPr>
              <a:t>MPM</a:t>
            </a:r>
            <a:r>
              <a:rPr lang="zh-CN" altLang="en-US" sz="1200" b="1" dirty="0">
                <a:latin typeface="+mn-ea"/>
              </a:rPr>
              <a:t>系统，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实现推广费预算规划到立项的一致性</a:t>
            </a:r>
          </a:p>
        </p:txBody>
      </p:sp>
      <p:grpSp>
        <p:nvGrpSpPr>
          <p:cNvPr id="208" name="组合 207"/>
          <p:cNvGrpSpPr/>
          <p:nvPr/>
        </p:nvGrpSpPr>
        <p:grpSpPr>
          <a:xfrm>
            <a:off x="483985" y="5687127"/>
            <a:ext cx="5534789" cy="225275"/>
            <a:chOff x="225931" y="1258085"/>
            <a:chExt cx="5661965" cy="277283"/>
          </a:xfrm>
        </p:grpSpPr>
        <p:sp>
          <p:nvSpPr>
            <p:cNvPr id="209" name="TextBox 109">
              <a:extLst>
                <a:ext uri="{FF2B5EF4-FFF2-40B4-BE49-F238E27FC236}">
                  <a16:creationId xmlns:a16="http://schemas.microsoft.com/office/drawing/2014/main" id="{7B9F8350-45A8-4976-AC9A-833577C9A51F}"/>
                </a:ext>
              </a:extLst>
            </p:cNvPr>
            <p:cNvSpPr txBox="1"/>
            <p:nvPr/>
          </p:nvSpPr>
          <p:spPr>
            <a:xfrm>
              <a:off x="1504267" y="1311784"/>
              <a:ext cx="3492384" cy="2235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defRPr/>
              </a:pPr>
              <a:r>
                <a:rPr lang="zh-CN" altLang="en-US" sz="1200" b="1" dirty="0">
                  <a:solidFill>
                    <a:prstClr val="black"/>
                  </a:solidFill>
                  <a:latin typeface="微软雅黑"/>
                </a:rPr>
                <a:t>推广费预算数据下达至</a:t>
              </a:r>
              <a:r>
                <a:rPr lang="en-US" altLang="zh-CN" sz="1200" b="1" dirty="0">
                  <a:solidFill>
                    <a:prstClr val="black"/>
                  </a:solidFill>
                  <a:latin typeface="微软雅黑"/>
                </a:rPr>
                <a:t>MPM</a:t>
              </a:r>
              <a:r>
                <a:rPr lang="zh-CN" altLang="en-US" sz="1200" b="1" dirty="0" smtClean="0">
                  <a:solidFill>
                    <a:prstClr val="black"/>
                  </a:solidFill>
                  <a:latin typeface="微软雅黑"/>
                </a:rPr>
                <a:t>系统</a:t>
              </a:r>
              <a:endParaRPr lang="zh-CN" altLang="en-US" sz="1200" b="1" dirty="0">
                <a:solidFill>
                  <a:prstClr val="black"/>
                </a:solidFill>
                <a:latin typeface="微软雅黑"/>
              </a:endParaRPr>
            </a:p>
          </p:txBody>
        </p:sp>
        <p:sp>
          <p:nvSpPr>
            <p:cNvPr id="210" name="Oval 155">
              <a:extLst>
                <a:ext uri="{FF2B5EF4-FFF2-40B4-BE49-F238E27FC236}">
                  <a16:creationId xmlns:a16="http://schemas.microsoft.com/office/drawing/2014/main" id="{CA193505-5C87-4DF9-A1C8-64EA8563DA32}"/>
                </a:ext>
              </a:extLst>
            </p:cNvPr>
            <p:cNvSpPr/>
            <p:nvPr/>
          </p:nvSpPr>
          <p:spPr>
            <a:xfrm>
              <a:off x="1770622" y="1258085"/>
              <a:ext cx="315669" cy="26626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white"/>
                  </a:solidFill>
                  <a:latin typeface="微软雅黑"/>
                  <a:ea typeface="微软雅黑"/>
                </a:rPr>
                <a:t>3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cxnSp>
          <p:nvCxnSpPr>
            <p:cNvPr id="211" name="Straight Connector 110">
              <a:extLst>
                <a:ext uri="{FF2B5EF4-FFF2-40B4-BE49-F238E27FC236}">
                  <a16:creationId xmlns:a16="http://schemas.microsoft.com/office/drawing/2014/main" id="{A982B4F1-D8D2-422F-A0E2-E47ACB3570DE}"/>
                </a:ext>
              </a:extLst>
            </p:cNvPr>
            <p:cNvCxnSpPr>
              <a:cxnSpLocks/>
            </p:cNvCxnSpPr>
            <p:nvPr/>
          </p:nvCxnSpPr>
          <p:spPr>
            <a:xfrm>
              <a:off x="4501420" y="1396108"/>
              <a:ext cx="138647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110">
              <a:extLst>
                <a:ext uri="{FF2B5EF4-FFF2-40B4-BE49-F238E27FC236}">
                  <a16:creationId xmlns:a16="http://schemas.microsoft.com/office/drawing/2014/main" id="{A982B4F1-D8D2-422F-A0E2-E47ACB3570DE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1" y="1396108"/>
              <a:ext cx="145886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106">
            <a:extLst>
              <a:ext uri="{FF2B5EF4-FFF2-40B4-BE49-F238E27FC236}">
                <a16:creationId xmlns:a16="http://schemas.microsoft.com/office/drawing/2014/main" id="{A9CF7608-1CD4-4B44-9DDD-C5C7AC2F63E1}"/>
              </a:ext>
            </a:extLst>
          </p:cNvPr>
          <p:cNvGrpSpPr/>
          <p:nvPr/>
        </p:nvGrpSpPr>
        <p:grpSpPr>
          <a:xfrm>
            <a:off x="9670470" y="1003019"/>
            <a:ext cx="2165023" cy="230941"/>
            <a:chOff x="8746300" y="1030861"/>
            <a:chExt cx="3012778" cy="230941"/>
          </a:xfrm>
        </p:grpSpPr>
        <p:cxnSp>
          <p:nvCxnSpPr>
            <p:cNvPr id="216" name="Straight Connector 107">
              <a:extLst>
                <a:ext uri="{FF2B5EF4-FFF2-40B4-BE49-F238E27FC236}">
                  <a16:creationId xmlns:a16="http://schemas.microsoft.com/office/drawing/2014/main" id="{2D77320F-4E3F-4295-960A-140B278B7A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6300" y="1147234"/>
              <a:ext cx="3012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109">
              <a:extLst>
                <a:ext uri="{FF2B5EF4-FFF2-40B4-BE49-F238E27FC236}">
                  <a16:creationId xmlns:a16="http://schemas.microsoft.com/office/drawing/2014/main" id="{4200D9D9-6859-485C-AC3D-4200921DBC7A}"/>
                </a:ext>
              </a:extLst>
            </p:cNvPr>
            <p:cNvSpPr/>
            <p:nvPr/>
          </p:nvSpPr>
          <p:spPr>
            <a:xfrm>
              <a:off x="9491812" y="1030861"/>
              <a:ext cx="1565726" cy="230941"/>
            </a:xfrm>
            <a:prstGeom prst="rect">
              <a:avLst/>
            </a:prstGeom>
            <a:solidFill>
              <a:srgbClr val="FF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待确认问题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18" name="TextBox 84">
            <a:extLst>
              <a:ext uri="{FF2B5EF4-FFF2-40B4-BE49-F238E27FC236}">
                <a16:creationId xmlns:a16="http://schemas.microsoft.com/office/drawing/2014/main" id="{1D893928-DE0B-49E5-8F2C-49AA38C367BC}"/>
              </a:ext>
            </a:extLst>
          </p:cNvPr>
          <p:cNvSpPr txBox="1"/>
          <p:nvPr/>
        </p:nvSpPr>
        <p:spPr>
          <a:xfrm>
            <a:off x="6540856" y="3464487"/>
            <a:ext cx="2637160" cy="2012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>
                    <a:lumMod val="50000"/>
                  </a:srgbClr>
                </a:solidFill>
                <a:latin typeface="微软雅黑"/>
                <a:ea typeface="微软雅黑"/>
              </a:rPr>
              <a:t>其他说明：</a:t>
            </a: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noProof="0" dirty="0" smtClean="0">
                <a:solidFill>
                  <a:prstClr val="black"/>
                </a:solidFill>
                <a:latin typeface="微软雅黑"/>
                <a:ea typeface="微软雅黑"/>
              </a:rPr>
              <a:t>目前</a:t>
            </a:r>
            <a:r>
              <a:rPr lang="en-US" altLang="zh-CN" sz="1200" noProof="0" dirty="0" smtClean="0">
                <a:solidFill>
                  <a:prstClr val="black"/>
                </a:solidFill>
                <a:latin typeface="微软雅黑"/>
                <a:ea typeface="微软雅黑"/>
              </a:rPr>
              <a:t>OBG &amp; NABG BPC</a:t>
            </a:r>
            <a:r>
              <a:rPr lang="zh-CN" altLang="en-US" sz="1200" noProof="0" dirty="0" smtClean="0">
                <a:solidFill>
                  <a:prstClr val="black"/>
                </a:solidFill>
                <a:latin typeface="微软雅黑"/>
                <a:ea typeface="微软雅黑"/>
              </a:rPr>
              <a:t>系统推广费预算编制</a:t>
            </a:r>
            <a:r>
              <a:rPr lang="zh-CN" altLang="en-US" sz="1200" b="1" noProof="0" dirty="0" smtClean="0">
                <a:solidFill>
                  <a:prstClr val="black"/>
                </a:solidFill>
                <a:latin typeface="微软雅黑"/>
                <a:ea typeface="微软雅黑"/>
              </a:rPr>
              <a:t>已到项目维度</a:t>
            </a:r>
            <a:endParaRPr lang="en-US" altLang="zh-CN" sz="1200" b="1" noProof="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通讯事业部目前不在</a:t>
            </a:r>
            <a:r>
              <a:rPr kumimoji="0" lang="en-US" altLang="zh-CN" sz="12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BPC</a:t>
            </a:r>
            <a:r>
              <a:rPr kumimoji="0" lang="zh-CN" altLang="en-US" sz="12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系统进行推广费预算编制</a:t>
            </a:r>
            <a:r>
              <a:rPr kumimoji="0" lang="zh-CN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</a:t>
            </a:r>
            <a:r>
              <a:rPr kumimoji="0" lang="en-US" altLang="zh-CN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BPC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直接集成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GOD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</a:rPr>
              <a:t>系统通讯损益表</a:t>
            </a:r>
            <a:endParaRPr lang="en-US" altLang="zh-CN" sz="1200" dirty="0" smtClean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光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伏科技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目前仅在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BPC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填写损益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，不单独编制推广费预算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9" name="TextBox 49">
            <a:extLst>
              <a:ext uri="{FF2B5EF4-FFF2-40B4-BE49-F238E27FC236}">
                <a16:creationId xmlns:a16="http://schemas.microsoft.com/office/drawing/2014/main" id="{A856C298-6950-4758-849A-E560C82F2F57}"/>
              </a:ext>
            </a:extLst>
          </p:cNvPr>
          <p:cNvSpPr txBox="1"/>
          <p:nvPr/>
        </p:nvSpPr>
        <p:spPr>
          <a:xfrm>
            <a:off x="6466166" y="5520728"/>
            <a:ext cx="2711850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noProof="0" dirty="0" smtClean="0">
                <a:solidFill>
                  <a:srgbClr val="FF0000">
                    <a:lumMod val="50000"/>
                  </a:srgbClr>
                </a:solidFill>
                <a:latin typeface="微软雅黑"/>
                <a:ea typeface="微软雅黑"/>
              </a:rPr>
              <a:t>主要变化点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增加</a:t>
            </a:r>
            <a:r>
              <a:rPr kumimoji="0" lang="en-US" altLang="zh-CN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BPC-MPM</a:t>
            </a:r>
            <a:r>
              <a:rPr kumimoji="0" lang="zh-CN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</a:t>
            </a:r>
            <a:r>
              <a:rPr kumimoji="0" lang="zh-CN" altLang="en-US" sz="12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推广费项目预算集成接口，</a:t>
            </a:r>
            <a:r>
              <a:rPr kumimoji="0" lang="zh-CN" altLang="en-US" sz="120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将推广费项目预算数据推送至</a:t>
            </a:r>
            <a:r>
              <a:rPr kumimoji="0" lang="en-US" altLang="zh-CN" sz="120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MPM</a:t>
            </a:r>
            <a:r>
              <a:rPr kumimoji="0" lang="zh-CN" altLang="en-US" sz="120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系统，实现预、立勾稽。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9359760" y="1279917"/>
            <a:ext cx="2674067" cy="2261075"/>
            <a:chOff x="9516348" y="1279195"/>
            <a:chExt cx="2517479" cy="2531357"/>
          </a:xfrm>
        </p:grpSpPr>
        <p:sp>
          <p:nvSpPr>
            <p:cNvPr id="173" name="TextBox 22">
              <a:extLst>
                <a:ext uri="{FF2B5EF4-FFF2-40B4-BE49-F238E27FC236}">
                  <a16:creationId xmlns:a16="http://schemas.microsoft.com/office/drawing/2014/main" id="{1764B1F9-159B-45D3-8B3C-B28C4CF6BA2A}"/>
                </a:ext>
              </a:extLst>
            </p:cNvPr>
            <p:cNvSpPr txBox="1"/>
            <p:nvPr/>
          </p:nvSpPr>
          <p:spPr>
            <a:xfrm>
              <a:off x="9516348" y="1279195"/>
              <a:ext cx="2371666" cy="33970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针对需求一：</a:t>
              </a:r>
              <a:endParaRPr lang="en-US" altLang="zh-CN" sz="1100" b="1" dirty="0" smtClean="0">
                <a:solidFill>
                  <a:prstClr val="black"/>
                </a:solidFill>
                <a:latin typeface="微软雅黑"/>
                <a:ea typeface="微软雅黑"/>
              </a:endParaRPr>
            </a:p>
            <a:p>
              <a:pPr lvl="1"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21" name="Rectangle 3">
              <a:extLst>
                <a:ext uri="{FF2B5EF4-FFF2-40B4-BE49-F238E27FC236}">
                  <a16:creationId xmlns:a16="http://schemas.microsoft.com/office/drawing/2014/main" id="{AF5DE660-D0DA-89C2-80F5-97A4241C065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9516349" y="1548166"/>
              <a:ext cx="2517478" cy="22623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spcBef>
                  <a:spcPts val="0"/>
                </a:spcBef>
                <a:buFont typeface="+mj-lt"/>
                <a:buAutoNum type="arabicPeriod"/>
                <a:defRPr/>
              </a:pP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需确认</a:t>
              </a:r>
              <a:r>
                <a:rPr lang="en-US" altLang="zh-CN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BPC</a:t>
              </a: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项目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主数据编码</a:t>
              </a:r>
              <a:r>
                <a:rPr lang="zh-CN" altLang="en-US" sz="1100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规则</a:t>
              </a:r>
              <a:endParaRPr lang="en-US" altLang="zh-CN" sz="1100" b="1" dirty="0">
                <a:solidFill>
                  <a:prstClr val="black"/>
                </a:solidFill>
                <a:latin typeface="微软雅黑"/>
                <a:ea typeface="微软雅黑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0"/>
                </a:spcBef>
                <a:buFont typeface="+mj-lt"/>
                <a:buAutoNum type="arabicPeriod"/>
                <a:defRPr/>
              </a:pP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需确认</a:t>
              </a:r>
              <a:r>
                <a:rPr lang="zh-CN" altLang="en-US" sz="1100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项目主数据各属性字段</a:t>
              </a:r>
              <a:r>
                <a:rPr lang="zh-CN" altLang="en-US" sz="1100" dirty="0">
                  <a:solidFill>
                    <a:prstClr val="black"/>
                  </a:solidFill>
                  <a:latin typeface="微软雅黑"/>
                </a:rPr>
                <a:t>，如项目类型、预算主体、动因是否和项目强相关、项目</a:t>
              </a: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</a:rPr>
                <a:t>周期（</a:t>
              </a:r>
              <a:r>
                <a:rPr lang="zh-CN" altLang="en-US" sz="1100" b="1" dirty="0" smtClean="0">
                  <a:solidFill>
                    <a:prstClr val="black"/>
                  </a:solidFill>
                  <a:latin typeface="微软雅黑"/>
                </a:rPr>
                <a:t>由</a:t>
              </a:r>
              <a:r>
                <a:rPr lang="en-US" altLang="zh-CN" sz="1100" b="1" dirty="0" smtClean="0">
                  <a:solidFill>
                    <a:prstClr val="black"/>
                  </a:solidFill>
                  <a:latin typeface="微软雅黑"/>
                </a:rPr>
                <a:t>MPM</a:t>
              </a:r>
              <a:r>
                <a:rPr lang="zh-CN" altLang="en-US" sz="1100" b="1" dirty="0" smtClean="0">
                  <a:solidFill>
                    <a:prstClr val="black"/>
                  </a:solidFill>
                  <a:latin typeface="微软雅黑"/>
                </a:rPr>
                <a:t>系统</a:t>
              </a:r>
              <a:r>
                <a:rPr lang="zh-CN" altLang="en-US" sz="1100" b="1" dirty="0" smtClean="0">
                  <a:latin typeface="+mj-ea"/>
                </a:rPr>
                <a:t>提供</a:t>
              </a:r>
              <a:r>
                <a:rPr lang="zh-CN" altLang="en-US" sz="1100" b="1" dirty="0">
                  <a:latin typeface="+mj-ea"/>
                </a:rPr>
                <a:t>项目必需字段和字段</a:t>
              </a:r>
              <a:r>
                <a:rPr lang="zh-CN" altLang="en-US" sz="1100" b="1" dirty="0" smtClean="0">
                  <a:latin typeface="+mj-ea"/>
                </a:rPr>
                <a:t>要求</a:t>
              </a:r>
              <a:r>
                <a:rPr lang="zh-CN" altLang="en-US" sz="1100" dirty="0" smtClean="0">
                  <a:latin typeface="+mj-ea"/>
                </a:rPr>
                <a:t>），并提供主数据收集</a:t>
              </a:r>
              <a:r>
                <a:rPr lang="en-US" altLang="zh-CN" sz="1100" dirty="0" smtClean="0">
                  <a:latin typeface="+mj-ea"/>
                </a:rPr>
                <a:t>/</a:t>
              </a:r>
              <a:r>
                <a:rPr lang="zh-CN" altLang="en-US" sz="1100" dirty="0" smtClean="0">
                  <a:latin typeface="+mj-ea"/>
                </a:rPr>
                <a:t>上载模板</a:t>
              </a:r>
              <a:endParaRPr lang="en-US" altLang="zh-CN" sz="1100" dirty="0" smtClean="0">
                <a:latin typeface="+mj-ea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0"/>
                </a:spcBef>
                <a:buFont typeface="+mj-lt"/>
                <a:buAutoNum type="arabicPeriod"/>
                <a:defRPr/>
              </a:pP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需确认</a:t>
              </a:r>
              <a:r>
                <a:rPr lang="zh-CN" altLang="en-US" sz="1100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项目主数据收集、审核、上载流程</a:t>
              </a: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，频率（滚动预测是否有新增项目）；并</a:t>
              </a: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提供对应</a:t>
              </a:r>
              <a:r>
                <a:rPr lang="zh-CN" altLang="en-US" sz="1100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流程负责人</a:t>
              </a:r>
              <a:endParaRPr lang="en-US" altLang="zh-CN" sz="1100" b="1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9344672" y="3518282"/>
            <a:ext cx="2764007" cy="2329653"/>
            <a:chOff x="9516119" y="1287675"/>
            <a:chExt cx="2528800" cy="1037350"/>
          </a:xfrm>
        </p:grpSpPr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1764B1F9-159B-45D3-8B3C-B28C4CF6BA2A}"/>
                </a:ext>
              </a:extLst>
            </p:cNvPr>
            <p:cNvSpPr txBox="1"/>
            <p:nvPr/>
          </p:nvSpPr>
          <p:spPr>
            <a:xfrm>
              <a:off x="9516119" y="1287675"/>
              <a:ext cx="2371666" cy="20396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针对需求二：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25" name="Rectangle 3">
              <a:extLst>
                <a:ext uri="{FF2B5EF4-FFF2-40B4-BE49-F238E27FC236}">
                  <a16:creationId xmlns:a16="http://schemas.microsoft.com/office/drawing/2014/main" id="{AF5DE660-D0DA-89C2-80F5-97A4241C065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9516119" y="1407457"/>
              <a:ext cx="2528800" cy="9175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0"/>
                </a:spcBef>
                <a:buFont typeface="+mj-lt"/>
                <a:buAutoNum type="arabicPeriod"/>
                <a:defRPr/>
              </a:pP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确认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按项目编制推广费预算表</a:t>
              </a:r>
              <a:r>
                <a:rPr lang="zh-CN" altLang="en-US" sz="1100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样及编制组织（白电和雷鸟科技是否涵盖）？</a:t>
              </a:r>
              <a:endParaRPr lang="en-US" altLang="zh-CN" sz="1100" b="1" dirty="0" smtClean="0">
                <a:solidFill>
                  <a:prstClr val="black"/>
                </a:solidFill>
                <a:latin typeface="微软雅黑"/>
                <a:ea typeface="微软雅黑"/>
              </a:endParaRPr>
            </a:p>
            <a:p>
              <a:pPr>
                <a:lnSpc>
                  <a:spcPct val="130000"/>
                </a:lnSpc>
                <a:spcBef>
                  <a:spcPts val="0"/>
                </a:spcBef>
                <a:buFont typeface="+mj-lt"/>
                <a:buAutoNum type="arabicPeriod"/>
                <a:defRPr/>
              </a:pP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是否考虑推广费项目编制</a:t>
              </a:r>
              <a:r>
                <a:rPr lang="zh-CN" altLang="en-US" sz="1100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动因层级收敛至</a:t>
              </a:r>
              <a:r>
                <a:rPr lang="en-US" altLang="zh-CN" sz="1100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L3</a:t>
              </a: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？</a:t>
              </a:r>
              <a:endParaRPr lang="en-US" altLang="zh-CN" sz="1100" dirty="0">
                <a:solidFill>
                  <a:prstClr val="black"/>
                </a:solidFill>
                <a:latin typeface="微软雅黑"/>
                <a:ea typeface="微软雅黑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0"/>
                </a:spcBef>
                <a:buFont typeface="+mj-lt"/>
                <a:buAutoNum type="arabicPeriod"/>
                <a:defRPr/>
              </a:pP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确认推广费预算编制流程（按项目编制后</a:t>
              </a:r>
              <a:r>
                <a:rPr lang="zh-CN" altLang="en-US" sz="1100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是否需</a:t>
              </a:r>
              <a:r>
                <a:rPr lang="zh-CN" altLang="en-US" sz="1100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汇总至全球市场中心统一审核</a:t>
              </a: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）</a:t>
              </a:r>
              <a:endParaRPr lang="en-US" altLang="zh-CN" sz="1100" dirty="0" smtClean="0">
                <a:solidFill>
                  <a:prstClr val="black"/>
                </a:solidFill>
                <a:latin typeface="微软雅黑"/>
                <a:ea typeface="微软雅黑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0"/>
                </a:spcBef>
                <a:buFont typeface="+mj-lt"/>
                <a:buAutoNum type="arabicPeriod"/>
                <a:defRPr/>
              </a:pP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确认推广费分摊规则（</a:t>
              </a:r>
              <a:r>
                <a:rPr lang="zh-CN" altLang="en-US" sz="1100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推广费</a:t>
              </a:r>
              <a:r>
                <a:rPr lang="zh-CN" altLang="en-US" sz="1100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分摊是否考虑项目维度</a:t>
              </a: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）</a:t>
              </a:r>
              <a:endParaRPr lang="en-US" altLang="zh-CN" sz="11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344671" y="5747903"/>
            <a:ext cx="2764007" cy="972045"/>
            <a:chOff x="9516119" y="1287675"/>
            <a:chExt cx="2528800" cy="465832"/>
          </a:xfrm>
        </p:grpSpPr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1764B1F9-159B-45D3-8B3C-B28C4CF6BA2A}"/>
                </a:ext>
              </a:extLst>
            </p:cNvPr>
            <p:cNvSpPr txBox="1"/>
            <p:nvPr/>
          </p:nvSpPr>
          <p:spPr>
            <a:xfrm>
              <a:off x="9516119" y="1287675"/>
              <a:ext cx="2371666" cy="20396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针对</a:t>
              </a:r>
              <a:r>
                <a:rPr kumimoji="0" lang="zh-CN" alt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需求三：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8" name="Rectangle 3">
              <a:extLst>
                <a:ext uri="{FF2B5EF4-FFF2-40B4-BE49-F238E27FC236}">
                  <a16:creationId xmlns:a16="http://schemas.microsoft.com/office/drawing/2014/main" id="{AF5DE660-D0DA-89C2-80F5-97A4241C065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9516119" y="1407457"/>
              <a:ext cx="2528800" cy="3460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0"/>
                </a:spcBef>
                <a:buFont typeface="+mj-lt"/>
                <a:buAutoNum type="arabicPeriod"/>
                <a:defRPr/>
              </a:pP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确认</a:t>
              </a:r>
              <a:r>
                <a:rPr lang="en-US" altLang="zh-CN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BPC</a:t>
              </a: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系统按项目（集）编制的推广费预算</a:t>
              </a:r>
              <a:r>
                <a:rPr lang="zh-CN" altLang="en-US" sz="1100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推送至</a:t>
              </a:r>
              <a:r>
                <a:rPr lang="en-US" altLang="zh-CN" sz="1100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MPM</a:t>
              </a:r>
              <a:r>
                <a:rPr lang="zh-CN" altLang="en-US" sz="1100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系统的维度</a:t>
              </a: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（项目、组织、品类、推广费动因（</a:t>
              </a:r>
              <a:r>
                <a:rPr lang="en-US" altLang="zh-CN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L4</a:t>
              </a:r>
              <a:r>
                <a:rPr lang="zh-CN" altLang="en-US" sz="1100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））</a:t>
              </a:r>
              <a:endParaRPr lang="en-US" altLang="zh-CN" sz="11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79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0715899-C6F2-7DCD-555B-0525A718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E0FAEB-EE1C-F108-2992-24DC1DD503F3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FFB1BE7-C8D1-C042-9278-7F4D88FBBD3F}"/>
              </a:ext>
            </a:extLst>
          </p:cNvPr>
          <p:cNvSpPr/>
          <p:nvPr/>
        </p:nvSpPr>
        <p:spPr>
          <a:xfrm>
            <a:off x="3234656" y="3081188"/>
            <a:ext cx="6960359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需求分析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69A81F1-A1E7-784F-A8FE-550212A9C3AA}"/>
              </a:ext>
            </a:extLst>
          </p:cNvPr>
          <p:cNvSpPr/>
          <p:nvPr/>
        </p:nvSpPr>
        <p:spPr>
          <a:xfrm>
            <a:off x="3234656" y="3791106"/>
            <a:ext cx="6960359" cy="613221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60012"/>
                </a:solidFill>
                <a:latin typeface="+mj-ea"/>
                <a:ea typeface="+mj-ea"/>
              </a:rPr>
              <a:t>建议方案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EE549351-A210-8346-991A-CDCCFF7A7AED}"/>
              </a:ext>
            </a:extLst>
          </p:cNvPr>
          <p:cNvSpPr/>
          <p:nvPr/>
        </p:nvSpPr>
        <p:spPr>
          <a:xfrm>
            <a:off x="3234656" y="2372568"/>
            <a:ext cx="6960359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业务现状及诉求说明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74ED32E-F5D5-8F43-BB52-F9CB781693CB}"/>
              </a:ext>
            </a:extLst>
          </p:cNvPr>
          <p:cNvSpPr/>
          <p:nvPr/>
        </p:nvSpPr>
        <p:spPr>
          <a:xfrm>
            <a:off x="2347079" y="2372568"/>
            <a:ext cx="654740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zh-CN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476050C-4970-1E43-BF36-1E331DD63CF7}"/>
              </a:ext>
            </a:extLst>
          </p:cNvPr>
          <p:cNvSpPr/>
          <p:nvPr/>
        </p:nvSpPr>
        <p:spPr>
          <a:xfrm>
            <a:off x="2347079" y="3081187"/>
            <a:ext cx="654740" cy="613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zh-CN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B5743BE-4909-CE49-B015-AC4141E81777}"/>
              </a:ext>
            </a:extLst>
          </p:cNvPr>
          <p:cNvSpPr/>
          <p:nvPr/>
        </p:nvSpPr>
        <p:spPr>
          <a:xfrm>
            <a:off x="2347079" y="3797370"/>
            <a:ext cx="654740" cy="613221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E60012"/>
                </a:solidFill>
                <a:latin typeface="+mj-ea"/>
                <a:ea typeface="+mj-ea"/>
              </a:rPr>
              <a:t>3</a:t>
            </a:r>
            <a:endParaRPr lang="zh-CN" altLang="en-US" b="1">
              <a:solidFill>
                <a:srgbClr val="E6001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024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6">
      <a:dk1>
        <a:sysClr val="windowText" lastClr="000000"/>
      </a:dk1>
      <a:lt1>
        <a:sysClr val="window" lastClr="FFFFFF"/>
      </a:lt1>
      <a:dk2>
        <a:srgbClr val="595959"/>
      </a:dk2>
      <a:lt2>
        <a:srgbClr val="778495"/>
      </a:lt2>
      <a:accent1>
        <a:srgbClr val="FF0000"/>
      </a:accent1>
      <a:accent2>
        <a:srgbClr val="7E00FF"/>
      </a:accent2>
      <a:accent3>
        <a:srgbClr val="460073"/>
      </a:accent3>
      <a:accent4>
        <a:srgbClr val="7500C0"/>
      </a:accent4>
      <a:accent5>
        <a:srgbClr val="7399C6"/>
      </a:accent5>
      <a:accent6>
        <a:srgbClr val="007FC3"/>
      </a:accent6>
      <a:hlink>
        <a:srgbClr val="2800FF"/>
      </a:hlink>
      <a:folHlink>
        <a:srgbClr val="7E00FF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marL="228600" indent="-228600" algn="l">
          <a:buFont typeface="Arial" panose="020B0604020202020204" pitchFamily="34" charset="0"/>
          <a:buChar char="•"/>
          <a:defRPr sz="1400" dirty="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noAutofit/>
      </a:bodyPr>
      <a:lstStyle>
        <a:defPPr algn="l">
          <a:defRPr sz="1400" dirty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7a6bb3-bb7c-4854-a71e-cf2bfb8b7b43">
      <Terms xmlns="http://schemas.microsoft.com/office/infopath/2007/PartnerControls"/>
    </lcf76f155ced4ddcb4097134ff3c332f>
    <TaxCatchAll xmlns="b18cd827-3c5d-4aaf-9ab9-e8cb0464e0ab" xsi:nil="true"/>
    <_dlc_DocId xmlns="b18cd827-3c5d-4aaf-9ab9-e8cb0464e0ab">SACSWZN73AS4-1830798081-13861</_dlc_DocId>
    <_dlc_DocIdUrl xmlns="b18cd827-3c5d-4aaf-9ab9-e8cb0464e0ab">
      <Url>https://tclo365.sharepoint.com/sites/IFS/PRJ02/_layouts/15/DocIdRedir.aspx?ID=SACSWZN73AS4-1830798081-13861</Url>
      <Description>SACSWZN73AS4-1830798081-13861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751EFD71EE21E4D9C05DAB33E1E5B68" ma:contentTypeVersion="17" ma:contentTypeDescription="新建文档。" ma:contentTypeScope="" ma:versionID="05ee70c40d8924ffb01b700a3d9ebe16">
  <xsd:schema xmlns:xsd="http://www.w3.org/2001/XMLSchema" xmlns:xs="http://www.w3.org/2001/XMLSchema" xmlns:p="http://schemas.microsoft.com/office/2006/metadata/properties" xmlns:ns2="b18cd827-3c5d-4aaf-9ab9-e8cb0464e0ab" xmlns:ns3="157a6bb3-bb7c-4854-a71e-cf2bfb8b7b43" xmlns:ns4="6c5687cc-9cc9-47f4-ba61-0ca905c08929" targetNamespace="http://schemas.microsoft.com/office/2006/metadata/properties" ma:root="true" ma:fieldsID="9251a80e9f222cac43ba20ddac71393d" ns2:_="" ns3:_="" ns4:_="">
    <xsd:import namespace="b18cd827-3c5d-4aaf-9ab9-e8cb0464e0ab"/>
    <xsd:import namespace="157a6bb3-bb7c-4854-a71e-cf2bfb8b7b43"/>
    <xsd:import namespace="6c5687cc-9cc9-47f4-ba61-0ca905c0892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cd827-3c5d-4aaf-9ab9-e8cb0464e0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b14ab857-fd5b-42e2-bcc8-be64ba35ba61}" ma:internalName="TaxCatchAll" ma:showField="CatchAllData" ma:web="b18cd827-3c5d-4aaf-9ab9-e8cb0464e0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a6bb3-bb7c-4854-a71e-cf2bfb8b7b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图像标记" ma:readOnly="false" ma:fieldId="{5cf76f15-5ced-4ddc-b409-7134ff3c332f}" ma:taxonomyMulti="true" ma:sspId="82b0048a-7d80-4399-997b-f60a829fd7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687cc-9cc9-47f4-ba61-0ca905c0892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86F9C4-170E-4621-9094-CDF2E1182B0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62009DD-DB02-4A84-A075-1825CE0919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8A3F6F-71B9-4FCD-B00E-535C108E1340}">
  <ds:schemaRefs>
    <ds:schemaRef ds:uri="http://schemas.microsoft.com/office/2006/documentManagement/types"/>
    <ds:schemaRef ds:uri="157a6bb3-bb7c-4854-a71e-cf2bfb8b7b43"/>
    <ds:schemaRef ds:uri="6c5687cc-9cc9-47f4-ba61-0ca905c08929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b18cd827-3c5d-4aaf-9ab9-e8cb0464e0ab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18B9C15-932A-41BA-A5B2-FA318BF71DF8}">
  <ds:schemaRefs>
    <ds:schemaRef ds:uri="157a6bb3-bb7c-4854-a71e-cf2bfb8b7b43"/>
    <ds:schemaRef ds:uri="6c5687cc-9cc9-47f4-ba61-0ca905c08929"/>
    <ds:schemaRef ds:uri="b18cd827-3c5d-4aaf-9ab9-e8cb0464e0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7390d437-5814-40f5-b88b-1e58649838de}" enabled="0" method="" siteId="{7390d437-5814-40f5-b88b-1e58649838de}" removed="1"/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7015</TotalTime>
  <Words>2997</Words>
  <Application>Microsoft Office PowerPoint</Application>
  <PresentationFormat>宽屏</PresentationFormat>
  <Paragraphs>530</Paragraphs>
  <Slides>16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Office 主题​​</vt:lpstr>
      <vt:lpstr>Microsoft Excel 工作表</vt:lpstr>
      <vt:lpstr>PowerPoint 演示文稿</vt:lpstr>
      <vt:lpstr>目录</vt:lpstr>
      <vt:lpstr>推广费现状分析</vt:lpstr>
      <vt:lpstr>推广费现状分析-预算编制及下达流程</vt:lpstr>
      <vt:lpstr>推广费现状分析-编制模式</vt:lpstr>
      <vt:lpstr>推广费现状分析-预算编制表样</vt:lpstr>
      <vt:lpstr>目录</vt:lpstr>
      <vt:lpstr>推广费需求分析</vt:lpstr>
      <vt:lpstr>目录</vt:lpstr>
      <vt:lpstr>推广费建议方案-预算编制及下达建议流程及方案</vt:lpstr>
      <vt:lpstr>推广费建议方案-预算编制表样建议方案</vt:lpstr>
      <vt:lpstr>推广费建议方案-编码规则建议</vt:lpstr>
      <vt:lpstr>推广费建议方案-项目主数据收集模板</vt:lpstr>
      <vt:lpstr>推广费建议方案-预算预测实际拉通框架方案</vt:lpstr>
      <vt:lpstr>推广费按项目编制-方案建议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bohan.liu@accenture.com</dc:creator>
  <cp:lastModifiedBy>王晓勤</cp:lastModifiedBy>
  <cp:revision>248</cp:revision>
  <dcterms:created xsi:type="dcterms:W3CDTF">2020-06-30T03:39:00Z</dcterms:created>
  <dcterms:modified xsi:type="dcterms:W3CDTF">2023-06-20T10:20:44Z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ContentTypeId">
    <vt:lpwstr>0x0101006751EFD71EE21E4D9C05DAB33E1E5B68</vt:lpwstr>
  </property>
  <property fmtid="{D5CDD505-2E9C-101B-9397-08002B2CF9AE}" pid="4" name="MediaServiceImageTags">
    <vt:lpwstr/>
  </property>
  <property fmtid="{D5CDD505-2E9C-101B-9397-08002B2CF9AE}" pid="5" name="_dlc_DocIdItemGuid">
    <vt:lpwstr>ab42c025-fa39-44c5-b070-8fcda7bbe2cd</vt:lpwstr>
  </property>
</Properties>
</file>