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3" r:id="rId3"/>
    <p:sldId id="270" r:id="rId5"/>
    <p:sldId id="271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59F"/>
    <a:srgbClr val="A9C5E6"/>
    <a:srgbClr val="00B0F0"/>
    <a:srgbClr val="F6B5C4"/>
    <a:srgbClr val="F672C4"/>
    <a:srgbClr val="C8C8C8"/>
    <a:srgbClr val="898989"/>
    <a:srgbClr val="E7E6E6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076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318" y="102"/>
      </p:cViewPr>
      <p:guideLst>
        <p:guide orient="horz" pos="2160"/>
        <p:guide pos="38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C23A7-AB3E-45AA-A3CB-B284AC236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A7B90-4A4E-4FAB-A252-E9BD3A00E2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DC459-2FDE-384B-BC4D-E0C5A62CC5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F79E-B6B7-534B-AAEE-1F443B7D50D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08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601199"/>
            <a:chOff x="0" y="0"/>
            <a:chExt cx="3200400" cy="601199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601199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6" y="-1"/>
            <a:ext cx="2079120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主标题为方正兰亭 , 最大30pt"/>
          <p:cNvSpPr txBox="1"/>
          <p:nvPr/>
        </p:nvSpPr>
        <p:spPr>
          <a:xfrm>
            <a:off x="733511" y="3464320"/>
            <a:ext cx="4552528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PBF_MPM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与</a:t>
            </a: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BPC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接口方案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7" y="1118301"/>
            <a:ext cx="2646628" cy="608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灯片编号占位符 1"/>
          <p:cNvSpPr txBox="1"/>
          <p:nvPr/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949911" y="933488"/>
            <a:ext cx="10405560" cy="2425601"/>
            <a:chOff x="949911" y="1265980"/>
            <a:chExt cx="10529081" cy="2778869"/>
          </a:xfrm>
        </p:grpSpPr>
        <p:sp>
          <p:nvSpPr>
            <p:cNvPr id="18" name="平行四边形 17"/>
            <p:cNvSpPr/>
            <p:nvPr/>
          </p:nvSpPr>
          <p:spPr>
            <a:xfrm>
              <a:off x="949911" y="1296140"/>
              <a:ext cx="1651246" cy="745724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BPC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5078028" y="1296140"/>
              <a:ext cx="1651246" cy="745724"/>
            </a:xfrm>
            <a:prstGeom prst="parallelogram">
              <a:avLst/>
            </a:prstGeom>
            <a:solidFill>
              <a:srgbClr val="F6B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AGP</a:t>
              </a:r>
              <a:r>
                <a:rPr lang="zh-CN" altLang="en-US" b="1" dirty="0">
                  <a:solidFill>
                    <a:schemeClr val="tx1"/>
                  </a:solidFill>
                </a:rPr>
                <a:t>网关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9206145" y="1296140"/>
              <a:ext cx="1651246" cy="745724"/>
            </a:xfrm>
            <a:prstGeom prst="parallelogram">
              <a:avLst/>
            </a:prstGeom>
            <a:solidFill>
              <a:srgbClr val="A9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MPM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圆柱形 20"/>
            <p:cNvSpPr/>
            <p:nvPr/>
          </p:nvSpPr>
          <p:spPr>
            <a:xfrm>
              <a:off x="1066131" y="3294986"/>
              <a:ext cx="1418805" cy="745724"/>
            </a:xfrm>
            <a:prstGeom prst="can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HANADB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299362" y="3299126"/>
              <a:ext cx="1418805" cy="745723"/>
            </a:xfrm>
            <a:prstGeom prst="can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DB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18" idx="4"/>
              <a:endCxn id="21" idx="1"/>
            </p:cNvCxnSpPr>
            <p:nvPr/>
          </p:nvCxnSpPr>
          <p:spPr>
            <a:xfrm>
              <a:off x="1775534" y="2041864"/>
              <a:ext cx="0" cy="12531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2"/>
              <a:endCxn id="19" idx="5"/>
            </p:cNvCxnSpPr>
            <p:nvPr/>
          </p:nvCxnSpPr>
          <p:spPr>
            <a:xfrm>
              <a:off x="2507942" y="1669002"/>
              <a:ext cx="266330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2"/>
              <a:endCxn id="20" idx="5"/>
            </p:cNvCxnSpPr>
            <p:nvPr/>
          </p:nvCxnSpPr>
          <p:spPr>
            <a:xfrm>
              <a:off x="6636059" y="1669002"/>
              <a:ext cx="266330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0" idx="4"/>
              <a:endCxn id="22" idx="1"/>
            </p:cNvCxnSpPr>
            <p:nvPr/>
          </p:nvCxnSpPr>
          <p:spPr>
            <a:xfrm flipH="1">
              <a:off x="10008764" y="2041864"/>
              <a:ext cx="23005" cy="12572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848051" y="2886338"/>
              <a:ext cx="240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计算结果数落入中间表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09056" y="1265980"/>
              <a:ext cx="1250911" cy="38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推送数据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020461" y="2824429"/>
              <a:ext cx="1458531" cy="38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落入暂存库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87757" y="1269770"/>
              <a:ext cx="1250911" cy="38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>
              <a:off x="6636059" y="1873700"/>
              <a:ext cx="266330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0800000">
              <a:off x="2507942" y="1862933"/>
              <a:ext cx="266330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001495" y="1910876"/>
              <a:ext cx="1666151" cy="38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接收成功数据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19871" y="1916673"/>
              <a:ext cx="1666151" cy="38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返回成功消息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标题 1"/>
          <p:cNvSpPr txBox="1"/>
          <p:nvPr/>
        </p:nvSpPr>
        <p:spPr>
          <a:xfrm>
            <a:off x="1009022" y="114129"/>
            <a:ext cx="8587902" cy="5019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同步推送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98346" y="3608326"/>
            <a:ext cx="762889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、接口整合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经讨论，将接口整合成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推广费项目主数据，其中包含项目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、负责人、项目类型、预算年度等信息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推广费项目业务数据，其中包含推广费金额、组织、版本等信息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、接口频率及接口方向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）接口频率：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按产业的维度，审批完一个产业的所有项目，推送一次项目数据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AGP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网关需要申请服务。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）接口方向：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MPM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BPC-&gt;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-&gt;MPM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灯片编号占位符 1"/>
          <p:cNvSpPr txBox="1"/>
          <p:nvPr/>
        </p:nvSpPr>
        <p:spPr>
          <a:xfrm>
            <a:off x="89422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949911" y="959813"/>
            <a:ext cx="10388649" cy="3102605"/>
            <a:chOff x="949911" y="1296140"/>
            <a:chExt cx="10511969" cy="3554474"/>
          </a:xfrm>
        </p:grpSpPr>
        <p:sp>
          <p:nvSpPr>
            <p:cNvPr id="18" name="平行四边形 17"/>
            <p:cNvSpPr/>
            <p:nvPr/>
          </p:nvSpPr>
          <p:spPr>
            <a:xfrm>
              <a:off x="949911" y="1296140"/>
              <a:ext cx="1651246" cy="745724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BPC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5078028" y="1296140"/>
              <a:ext cx="1651246" cy="745724"/>
            </a:xfrm>
            <a:prstGeom prst="parallelogram">
              <a:avLst/>
            </a:prstGeom>
            <a:solidFill>
              <a:srgbClr val="F6B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AGP</a:t>
              </a:r>
              <a:r>
                <a:rPr lang="zh-CN" altLang="en-US" b="1" dirty="0">
                  <a:solidFill>
                    <a:schemeClr val="tx1"/>
                  </a:solidFill>
                </a:rPr>
                <a:t>网关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9206145" y="1296140"/>
              <a:ext cx="1651246" cy="745724"/>
            </a:xfrm>
            <a:prstGeom prst="parallelogram">
              <a:avLst/>
            </a:prstGeom>
            <a:solidFill>
              <a:srgbClr val="A9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MPM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圆柱形 20"/>
            <p:cNvSpPr/>
            <p:nvPr/>
          </p:nvSpPr>
          <p:spPr>
            <a:xfrm>
              <a:off x="1066131" y="3294986"/>
              <a:ext cx="1418805" cy="745724"/>
            </a:xfrm>
            <a:prstGeom prst="can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HANADB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322365" y="4104890"/>
              <a:ext cx="1418805" cy="745724"/>
            </a:xfrm>
            <a:prstGeom prst="can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DB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18" idx="4"/>
              <a:endCxn id="21" idx="1"/>
            </p:cNvCxnSpPr>
            <p:nvPr/>
          </p:nvCxnSpPr>
          <p:spPr>
            <a:xfrm>
              <a:off x="1775534" y="2041864"/>
              <a:ext cx="0" cy="12531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2"/>
              <a:endCxn id="19" idx="5"/>
            </p:cNvCxnSpPr>
            <p:nvPr/>
          </p:nvCxnSpPr>
          <p:spPr>
            <a:xfrm>
              <a:off x="2507942" y="1669002"/>
              <a:ext cx="266330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2"/>
              <a:endCxn id="20" idx="5"/>
            </p:cNvCxnSpPr>
            <p:nvPr/>
          </p:nvCxnSpPr>
          <p:spPr>
            <a:xfrm>
              <a:off x="6636059" y="1669002"/>
              <a:ext cx="266330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0" idx="4"/>
              <a:endCxn id="22" idx="1"/>
            </p:cNvCxnSpPr>
            <p:nvPr/>
          </p:nvCxnSpPr>
          <p:spPr>
            <a:xfrm>
              <a:off x="10031768" y="2041864"/>
              <a:ext cx="0" cy="20630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/>
            <p:cNvCxnSpPr>
              <a:stCxn id="20" idx="3"/>
              <a:endCxn id="21" idx="4"/>
            </p:cNvCxnSpPr>
            <p:nvPr/>
          </p:nvCxnSpPr>
          <p:spPr>
            <a:xfrm rot="5400000">
              <a:off x="5398753" y="-871952"/>
              <a:ext cx="1625984" cy="7453617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848051" y="2886338"/>
              <a:ext cx="240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结果数落入中间表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891643" y="1738473"/>
              <a:ext cx="1782937" cy="387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通知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MPM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281167" y="3294986"/>
              <a:ext cx="1236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捞取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020460" y="2824429"/>
              <a:ext cx="1441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落入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暂存库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标题 1"/>
          <p:cNvSpPr txBox="1"/>
          <p:nvPr/>
        </p:nvSpPr>
        <p:spPr>
          <a:xfrm>
            <a:off x="1009022" y="114129"/>
            <a:ext cx="8587902" cy="5019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98346" y="3608325"/>
            <a:ext cx="7704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、接口整合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经讨论，将接口整合成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推广费项目主数据，其中包含项目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、负责人、项目类型、预算年度等信息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推广费项目业务数据，其中包含推广费金额、组织、版本等信息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、接口频率及接口方向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）接口频率：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）接口方向：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HANADB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3850" y="138082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QzNGU1Njg4MzRlYWZhZTMwM2VkMjk5M2Q2YWIwO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65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FZLanTingHei-M-GBK</vt:lpstr>
      <vt:lpstr>Helvetica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shicheng.deng@tcl.com</dc:creator>
  <cp:lastModifiedBy>Amin</cp:lastModifiedBy>
  <cp:revision>2608</cp:revision>
  <cp:lastPrinted>2021-04-25T07:01:00Z</cp:lastPrinted>
  <dcterms:created xsi:type="dcterms:W3CDTF">2021-04-25T07:01:00Z</dcterms:created>
  <dcterms:modified xsi:type="dcterms:W3CDTF">2023-08-09T07:45:35Z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8F75179AB1D6426599A075DAEE272038_12</vt:lpwstr>
  </property>
</Properties>
</file>