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00" r:id="rId6"/>
    <p:sldId id="293" r:id="rId7"/>
    <p:sldId id="309" r:id="rId8"/>
    <p:sldId id="323" r:id="rId9"/>
    <p:sldId id="314" r:id="rId10"/>
    <p:sldId id="315" r:id="rId11"/>
    <p:sldId id="316" r:id="rId12"/>
    <p:sldId id="317" r:id="rId13"/>
    <p:sldId id="318" r:id="rId14"/>
    <p:sldId id="319" r:id="rId15"/>
    <p:sldId id="275" r:id="rId16"/>
    <p:sldId id="321" r:id="rId17"/>
    <p:sldId id="322" r:id="rId18"/>
    <p:sldId id="32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A00B2-6E6E-4193-A05D-2DACC1DEB38F}" v="1483" dt="2023-11-08T12:31:59.182"/>
    <p1510:client id="{5DA59F6B-1BEC-4274-84BF-A270501EF279}" v="71" dt="2023-11-07T10:14:32.308"/>
    <p1510:client id="{9D7BE3F8-5C29-4D31-8B6F-701AFE489CE9}" v="82" dt="2023-11-09T01:52:42.028"/>
    <p1510:client id="{9DCFE100-5A3E-487E-9F32-A98A1C760F10}" vWet="4" dt="2023-11-07T10:02:54.306"/>
    <p1510:client id="{D82B35AF-8FFB-4360-B836-66FA37B5B892}" v="23" dt="2023-11-09T05:47:51.119"/>
    <p1510:client id="{ECA1265D-F0A7-4AAB-BC97-E47FB190646F}" v="1307" dt="2023-11-09T03:19:12.389"/>
    <p1510:client id="{FEE1F543-0353-4F55-93C2-2BE470235AF5}" v="27" dt="2023-11-09T04:40:05.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752"/>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DA59F6B-1BEC-4274-84BF-A270501EF279}"/>
    <pc:docChg chg="addSld modSld">
      <pc:chgData name="Guest User" userId="" providerId="Windows Live" clId="Web-{5DA59F6B-1BEC-4274-84BF-A270501EF279}" dt="2023-11-07T10:14:32.308" v="66"/>
      <pc:docMkLst>
        <pc:docMk/>
      </pc:docMkLst>
      <pc:sldChg chg="addSp delSp modSp new addAnim delAnim modAnim">
        <pc:chgData name="Guest User" userId="" providerId="Windows Live" clId="Web-{5DA59F6B-1BEC-4274-84BF-A270501EF279}" dt="2023-11-07T10:14:32.308" v="66"/>
        <pc:sldMkLst>
          <pc:docMk/>
          <pc:sldMk cId="3779901782" sldId="321"/>
        </pc:sldMkLst>
        <pc:spChg chg="mod">
          <ac:chgData name="Guest User" userId="" providerId="Windows Live" clId="Web-{5DA59F6B-1BEC-4274-84BF-A270501EF279}" dt="2023-11-07T10:03:36.792" v="7" actId="20577"/>
          <ac:spMkLst>
            <pc:docMk/>
            <pc:sldMk cId="3779901782" sldId="321"/>
            <ac:spMk id="2" creationId="{337BFD5D-E2B8-9563-FA29-6B35FF8BDF1E}"/>
          </ac:spMkLst>
        </pc:spChg>
        <pc:spChg chg="del">
          <ac:chgData name="Guest User" userId="" providerId="Windows Live" clId="Web-{5DA59F6B-1BEC-4274-84BF-A270501EF279}" dt="2023-11-07T10:09:08.628" v="55"/>
          <ac:spMkLst>
            <pc:docMk/>
            <pc:sldMk cId="3779901782" sldId="321"/>
            <ac:spMk id="3" creationId="{8B7B0620-C16F-EA31-4A97-BCD2A320BF7C}"/>
          </ac:spMkLst>
        </pc:spChg>
        <pc:spChg chg="mod">
          <ac:chgData name="Guest User" userId="" providerId="Windows Live" clId="Web-{5DA59F6B-1BEC-4274-84BF-A270501EF279}" dt="2023-11-07T10:09:08.503" v="54" actId="20577"/>
          <ac:spMkLst>
            <pc:docMk/>
            <pc:sldMk cId="3779901782" sldId="321"/>
            <ac:spMk id="4" creationId="{F403E0D4-D4F9-977F-68BC-C68AF1370435}"/>
          </ac:spMkLst>
        </pc:spChg>
        <pc:spChg chg="del">
          <ac:chgData name="Guest User" userId="" providerId="Windows Live" clId="Web-{5DA59F6B-1BEC-4274-84BF-A270501EF279}" dt="2023-11-07T10:09:36.004" v="62"/>
          <ac:spMkLst>
            <pc:docMk/>
            <pc:sldMk cId="3779901782" sldId="321"/>
            <ac:spMk id="6" creationId="{B32A17F6-23A8-01D3-A831-E2279C6425FF}"/>
          </ac:spMkLst>
        </pc:spChg>
        <pc:picChg chg="add mod ord">
          <ac:chgData name="Guest User" userId="" providerId="Windows Live" clId="Web-{5DA59F6B-1BEC-4274-84BF-A270501EF279}" dt="2023-11-07T10:14:19.167" v="63" actId="1076"/>
          <ac:picMkLst>
            <pc:docMk/>
            <pc:sldMk cId="3779901782" sldId="321"/>
            <ac:picMk id="8" creationId="{9A991404-9222-3563-FB9B-DF321675F52B}"/>
          </ac:picMkLst>
        </pc:picChg>
      </pc:sldChg>
    </pc:docChg>
  </pc:docChgLst>
  <pc:docChgLst>
    <pc:chgData name="Guest User" providerId="Windows Live" clId="Web-{9D7BE3F8-5C29-4D31-8B6F-701AFE489CE9}"/>
    <pc:docChg chg="addSld delSld modSld">
      <pc:chgData name="Guest User" userId="" providerId="Windows Live" clId="Web-{9D7BE3F8-5C29-4D31-8B6F-701AFE489CE9}" dt="2023-11-09T01:52:42.028" v="74" actId="1076"/>
      <pc:docMkLst>
        <pc:docMk/>
      </pc:docMkLst>
      <pc:sldChg chg="modSp">
        <pc:chgData name="Guest User" userId="" providerId="Windows Live" clId="Web-{9D7BE3F8-5C29-4D31-8B6F-701AFE489CE9}" dt="2023-11-09T01:52:42.028" v="74" actId="1076"/>
        <pc:sldMkLst>
          <pc:docMk/>
          <pc:sldMk cId="3779901782" sldId="321"/>
        </pc:sldMkLst>
        <pc:spChg chg="mod">
          <ac:chgData name="Guest User" userId="" providerId="Windows Live" clId="Web-{9D7BE3F8-5C29-4D31-8B6F-701AFE489CE9}" dt="2023-11-09T01:52:42.028" v="74" actId="1076"/>
          <ac:spMkLst>
            <pc:docMk/>
            <pc:sldMk cId="3779901782" sldId="321"/>
            <ac:spMk id="2" creationId="{337BFD5D-E2B8-9563-FA29-6B35FF8BDF1E}"/>
          </ac:spMkLst>
        </pc:spChg>
        <pc:spChg chg="mod">
          <ac:chgData name="Guest User" userId="" providerId="Windows Live" clId="Web-{9D7BE3F8-5C29-4D31-8B6F-701AFE489CE9}" dt="2023-11-09T01:52:33.996" v="72" actId="14100"/>
          <ac:spMkLst>
            <pc:docMk/>
            <pc:sldMk cId="3779901782" sldId="321"/>
            <ac:spMk id="4" creationId="{F403E0D4-D4F9-977F-68BC-C68AF1370435}"/>
          </ac:spMkLst>
        </pc:spChg>
        <pc:picChg chg="mod">
          <ac:chgData name="Guest User" userId="" providerId="Windows Live" clId="Web-{9D7BE3F8-5C29-4D31-8B6F-701AFE489CE9}" dt="2023-11-09T01:52:36.230" v="73" actId="1076"/>
          <ac:picMkLst>
            <pc:docMk/>
            <pc:sldMk cId="3779901782" sldId="321"/>
            <ac:picMk id="8" creationId="{9A991404-9222-3563-FB9B-DF321675F52B}"/>
          </ac:picMkLst>
        </pc:picChg>
      </pc:sldChg>
      <pc:sldChg chg="modSp add del replId">
        <pc:chgData name="Guest User" userId="" providerId="Windows Live" clId="Web-{9D7BE3F8-5C29-4D31-8B6F-701AFE489CE9}" dt="2023-11-09T01:52:12.791" v="63"/>
        <pc:sldMkLst>
          <pc:docMk/>
          <pc:sldMk cId="799668856" sldId="324"/>
        </pc:sldMkLst>
        <pc:spChg chg="mod">
          <ac:chgData name="Guest User" userId="" providerId="Windows Live" clId="Web-{9D7BE3F8-5C29-4D31-8B6F-701AFE489CE9}" dt="2023-11-09T01:50:29.659" v="55" actId="1076"/>
          <ac:spMkLst>
            <pc:docMk/>
            <pc:sldMk cId="799668856" sldId="324"/>
            <ac:spMk id="4" creationId="{F403E0D4-D4F9-977F-68BC-C68AF1370435}"/>
          </ac:spMkLst>
        </pc:spChg>
      </pc:sldChg>
    </pc:docChg>
  </pc:docChgLst>
  <pc:docChgLst>
    <pc:chgData name="Guest User" providerId="Windows Live" clId="Web-{ECA1265D-F0A7-4AAB-BC97-E47FB190646F}"/>
    <pc:docChg chg="addSld delSld modSld">
      <pc:chgData name="Guest User" userId="" providerId="Windows Live" clId="Web-{ECA1265D-F0A7-4AAB-BC97-E47FB190646F}" dt="2023-11-09T03:19:12.389" v="1280"/>
      <pc:docMkLst>
        <pc:docMk/>
      </pc:docMkLst>
      <pc:sldChg chg="modSp">
        <pc:chgData name="Guest User" userId="" providerId="Windows Live" clId="Web-{ECA1265D-F0A7-4AAB-BC97-E47FB190646F}" dt="2023-11-08T14:55:50.280" v="96" actId="20577"/>
        <pc:sldMkLst>
          <pc:docMk/>
          <pc:sldMk cId="1642425379" sldId="256"/>
        </pc:sldMkLst>
        <pc:spChg chg="mod">
          <ac:chgData name="Guest User" userId="" providerId="Windows Live" clId="Web-{ECA1265D-F0A7-4AAB-BC97-E47FB190646F}" dt="2023-11-08T14:55:50.280" v="96" actId="20577"/>
          <ac:spMkLst>
            <pc:docMk/>
            <pc:sldMk cId="1642425379" sldId="256"/>
            <ac:spMk id="3" creationId="{1901B20D-4C28-4DA3-ABBD-718C22A5E58B}"/>
          </ac:spMkLst>
        </pc:spChg>
      </pc:sldChg>
      <pc:sldChg chg="modSp">
        <pc:chgData name="Guest User" userId="" providerId="Windows Live" clId="Web-{ECA1265D-F0A7-4AAB-BC97-E47FB190646F}" dt="2023-11-08T15:27:12.933" v="426" actId="20577"/>
        <pc:sldMkLst>
          <pc:docMk/>
          <pc:sldMk cId="920173932" sldId="275"/>
        </pc:sldMkLst>
        <pc:spChg chg="mod">
          <ac:chgData name="Guest User" userId="" providerId="Windows Live" clId="Web-{ECA1265D-F0A7-4AAB-BC97-E47FB190646F}" dt="2023-11-08T15:27:12.933" v="426" actId="20577"/>
          <ac:spMkLst>
            <pc:docMk/>
            <pc:sldMk cId="920173932" sldId="275"/>
            <ac:spMk id="3" creationId="{E14BBEAF-B516-45F4-9EF6-A9F65111580F}"/>
          </ac:spMkLst>
        </pc:spChg>
      </pc:sldChg>
      <pc:sldChg chg="modSp">
        <pc:chgData name="Guest User" userId="" providerId="Windows Live" clId="Web-{ECA1265D-F0A7-4AAB-BC97-E47FB190646F}" dt="2023-11-08T15:24:39.257" v="413" actId="20577"/>
        <pc:sldMkLst>
          <pc:docMk/>
          <pc:sldMk cId="2634411393" sldId="293"/>
        </pc:sldMkLst>
        <pc:spChg chg="mod">
          <ac:chgData name="Guest User" userId="" providerId="Windows Live" clId="Web-{ECA1265D-F0A7-4AAB-BC97-E47FB190646F}" dt="2023-11-08T15:20:14.842" v="386" actId="20577"/>
          <ac:spMkLst>
            <pc:docMk/>
            <pc:sldMk cId="2634411393" sldId="293"/>
            <ac:spMk id="6" creationId="{B0AEA81D-0DDF-EBC7-A981-DFCF38D1BE51}"/>
          </ac:spMkLst>
        </pc:spChg>
        <pc:spChg chg="mod">
          <ac:chgData name="Guest User" userId="" providerId="Windows Live" clId="Web-{ECA1265D-F0A7-4AAB-BC97-E47FB190646F}" dt="2023-11-08T15:19:33.653" v="383" actId="20577"/>
          <ac:spMkLst>
            <pc:docMk/>
            <pc:sldMk cId="2634411393" sldId="293"/>
            <ac:spMk id="10" creationId="{B6091E26-6697-4FFA-91DC-FF5001DDE6A0}"/>
          </ac:spMkLst>
        </pc:spChg>
        <pc:spChg chg="mod">
          <ac:chgData name="Guest User" userId="" providerId="Windows Live" clId="Web-{ECA1265D-F0A7-4AAB-BC97-E47FB190646F}" dt="2023-11-08T15:20:37.937" v="390" actId="20577"/>
          <ac:spMkLst>
            <pc:docMk/>
            <pc:sldMk cId="2634411393" sldId="293"/>
            <ac:spMk id="12" creationId="{05A96B0B-80B0-240D-C18C-3CB25A14AFBE}"/>
          </ac:spMkLst>
        </pc:spChg>
        <pc:spChg chg="mod">
          <ac:chgData name="Guest User" userId="" providerId="Windows Live" clId="Web-{ECA1265D-F0A7-4AAB-BC97-E47FB190646F}" dt="2023-11-08T15:20:32.233" v="389" actId="20577"/>
          <ac:spMkLst>
            <pc:docMk/>
            <pc:sldMk cId="2634411393" sldId="293"/>
            <ac:spMk id="13" creationId="{63C5E8F3-9DE2-FCB0-1DA9-E8D759A540EE}"/>
          </ac:spMkLst>
        </pc:spChg>
        <pc:spChg chg="mod">
          <ac:chgData name="Guest User" userId="" providerId="Windows Live" clId="Web-{ECA1265D-F0A7-4AAB-BC97-E47FB190646F}" dt="2023-11-08T15:24:39.257" v="413" actId="20577"/>
          <ac:spMkLst>
            <pc:docMk/>
            <pc:sldMk cId="2634411393" sldId="293"/>
            <ac:spMk id="15" creationId="{6E27888D-4D2D-3D86-9B7B-FE948F194A5C}"/>
          </ac:spMkLst>
        </pc:spChg>
        <pc:spChg chg="mod">
          <ac:chgData name="Guest User" userId="" providerId="Windows Live" clId="Web-{ECA1265D-F0A7-4AAB-BC97-E47FB190646F}" dt="2023-11-08T15:19:45.513" v="384" actId="20577"/>
          <ac:spMkLst>
            <pc:docMk/>
            <pc:sldMk cId="2634411393" sldId="293"/>
            <ac:spMk id="20" creationId="{933587F5-F7FF-C257-D338-342EA0B9482A}"/>
          </ac:spMkLst>
        </pc:spChg>
        <pc:spChg chg="mod">
          <ac:chgData name="Guest User" userId="" providerId="Windows Live" clId="Web-{ECA1265D-F0A7-4AAB-BC97-E47FB190646F}" dt="2023-11-08T15:20:51.171" v="391" actId="20577"/>
          <ac:spMkLst>
            <pc:docMk/>
            <pc:sldMk cId="2634411393" sldId="293"/>
            <ac:spMk id="24" creationId="{7364628F-D782-5417-460F-E71041CF10DC}"/>
          </ac:spMkLst>
        </pc:spChg>
      </pc:sldChg>
      <pc:sldChg chg="modSp">
        <pc:chgData name="Guest User" userId="" providerId="Windows Live" clId="Web-{ECA1265D-F0A7-4AAB-BC97-E47FB190646F}" dt="2023-11-08T15:25:07.101" v="415" actId="20577"/>
        <pc:sldMkLst>
          <pc:docMk/>
          <pc:sldMk cId="3070187534" sldId="309"/>
        </pc:sldMkLst>
        <pc:spChg chg="mod">
          <ac:chgData name="Guest User" userId="" providerId="Windows Live" clId="Web-{ECA1265D-F0A7-4AAB-BC97-E47FB190646F}" dt="2023-11-08T15:25:00.507" v="414" actId="20577"/>
          <ac:spMkLst>
            <pc:docMk/>
            <pc:sldMk cId="3070187534" sldId="309"/>
            <ac:spMk id="4" creationId="{8421587F-8DFD-4A31-9931-8A346A92D87A}"/>
          </ac:spMkLst>
        </pc:spChg>
        <pc:spChg chg="mod">
          <ac:chgData name="Guest User" userId="" providerId="Windows Live" clId="Web-{ECA1265D-F0A7-4AAB-BC97-E47FB190646F}" dt="2023-11-08T15:21:23.657" v="393" actId="20577"/>
          <ac:spMkLst>
            <pc:docMk/>
            <pc:sldMk cId="3070187534" sldId="309"/>
            <ac:spMk id="5" creationId="{85474828-198F-6A02-69A0-C97FDCC87A66}"/>
          </ac:spMkLst>
        </pc:spChg>
        <pc:spChg chg="mod">
          <ac:chgData name="Guest User" userId="" providerId="Windows Live" clId="Web-{ECA1265D-F0A7-4AAB-BC97-E47FB190646F}" dt="2023-11-08T15:25:07.101" v="415" actId="20577"/>
          <ac:spMkLst>
            <pc:docMk/>
            <pc:sldMk cId="3070187534" sldId="309"/>
            <ac:spMk id="13" creationId="{75CC51E1-C0BD-3956-7B04-33F3678CE922}"/>
          </ac:spMkLst>
        </pc:spChg>
        <pc:spChg chg="mod">
          <ac:chgData name="Guest User" userId="" providerId="Windows Live" clId="Web-{ECA1265D-F0A7-4AAB-BC97-E47FB190646F}" dt="2023-11-08T15:21:40.813" v="396" actId="20577"/>
          <ac:spMkLst>
            <pc:docMk/>
            <pc:sldMk cId="3070187534" sldId="309"/>
            <ac:spMk id="14" creationId="{0AEBEFF3-D68D-D471-208A-2DF5D3B02645}"/>
          </ac:spMkLst>
        </pc:spChg>
      </pc:sldChg>
      <pc:sldChg chg="modSp">
        <pc:chgData name="Guest User" userId="" providerId="Windows Live" clId="Web-{ECA1265D-F0A7-4AAB-BC97-E47FB190646F}" dt="2023-11-08T15:25:27.524" v="417" actId="20577"/>
        <pc:sldMkLst>
          <pc:docMk/>
          <pc:sldMk cId="258896698" sldId="314"/>
        </pc:sldMkLst>
        <pc:spChg chg="mod">
          <ac:chgData name="Guest User" userId="" providerId="Windows Live" clId="Web-{ECA1265D-F0A7-4AAB-BC97-E47FB190646F}" dt="2023-11-08T15:25:22.055" v="416" actId="20577"/>
          <ac:spMkLst>
            <pc:docMk/>
            <pc:sldMk cId="258896698" sldId="314"/>
            <ac:spMk id="8" creationId="{A8A9BF88-37A2-4295-9121-C40F6B7169EA}"/>
          </ac:spMkLst>
        </pc:spChg>
        <pc:spChg chg="mod">
          <ac:chgData name="Guest User" userId="" providerId="Windows Live" clId="Web-{ECA1265D-F0A7-4AAB-BC97-E47FB190646F}" dt="2023-11-08T15:22:36.471" v="401" actId="20577"/>
          <ac:spMkLst>
            <pc:docMk/>
            <pc:sldMk cId="258896698" sldId="314"/>
            <ac:spMk id="11" creationId="{0374AEC8-628D-47F9-86A0-CB3CACB4A8E3}"/>
          </ac:spMkLst>
        </pc:spChg>
        <pc:spChg chg="mod">
          <ac:chgData name="Guest User" userId="" providerId="Windows Live" clId="Web-{ECA1265D-F0A7-4AAB-BC97-E47FB190646F}" dt="2023-11-08T15:25:27.524" v="417" actId="20577"/>
          <ac:spMkLst>
            <pc:docMk/>
            <pc:sldMk cId="258896698" sldId="314"/>
            <ac:spMk id="15" creationId="{488EC18A-A187-1BAF-258D-D736DAD5D6D1}"/>
          </ac:spMkLst>
        </pc:spChg>
        <pc:spChg chg="mod">
          <ac:chgData name="Guest User" userId="" providerId="Windows Live" clId="Web-{ECA1265D-F0A7-4AAB-BC97-E47FB190646F}" dt="2023-11-08T15:22:29.706" v="400" actId="20577"/>
          <ac:spMkLst>
            <pc:docMk/>
            <pc:sldMk cId="258896698" sldId="314"/>
            <ac:spMk id="16" creationId="{E2CE5386-8359-E43E-CF16-75E4C9EEAA11}"/>
          </ac:spMkLst>
        </pc:spChg>
        <pc:spChg chg="mod">
          <ac:chgData name="Guest User" userId="" providerId="Windows Live" clId="Web-{ECA1265D-F0A7-4AAB-BC97-E47FB190646F}" dt="2023-11-08T15:22:24.722" v="399" actId="20577"/>
          <ac:spMkLst>
            <pc:docMk/>
            <pc:sldMk cId="258896698" sldId="314"/>
            <ac:spMk id="18" creationId="{7A594D52-8AB4-9088-2249-692FE7D44E38}"/>
          </ac:spMkLst>
        </pc:spChg>
      </pc:sldChg>
      <pc:sldChg chg="modSp">
        <pc:chgData name="Guest User" userId="" providerId="Windows Live" clId="Web-{ECA1265D-F0A7-4AAB-BC97-E47FB190646F}" dt="2023-11-08T15:30:15.736" v="444" actId="20577"/>
        <pc:sldMkLst>
          <pc:docMk/>
          <pc:sldMk cId="709089956" sldId="315"/>
        </pc:sldMkLst>
        <pc:spChg chg="mod">
          <ac:chgData name="Guest User" userId="" providerId="Windows Live" clId="Web-{ECA1265D-F0A7-4AAB-BC97-E47FB190646F}" dt="2023-11-08T15:30:15.736" v="444" actId="20577"/>
          <ac:spMkLst>
            <pc:docMk/>
            <pc:sldMk cId="709089956" sldId="315"/>
            <ac:spMk id="8" creationId="{A8A9BF88-37A2-4295-9121-C40F6B7169EA}"/>
          </ac:spMkLst>
        </pc:spChg>
        <pc:spChg chg="mod">
          <ac:chgData name="Guest User" userId="" providerId="Windows Live" clId="Web-{ECA1265D-F0A7-4AAB-BC97-E47FB190646F}" dt="2023-11-08T15:23:08.019" v="404" actId="20577"/>
          <ac:spMkLst>
            <pc:docMk/>
            <pc:sldMk cId="709089956" sldId="315"/>
            <ac:spMk id="11" creationId="{0374AEC8-628D-47F9-86A0-CB3CACB4A8E3}"/>
          </ac:spMkLst>
        </pc:spChg>
      </pc:sldChg>
      <pc:sldChg chg="modSp">
        <pc:chgData name="Guest User" userId="" providerId="Windows Live" clId="Web-{ECA1265D-F0A7-4AAB-BC97-E47FB190646F}" dt="2023-11-08T15:26:28.526" v="424" actId="14100"/>
        <pc:sldMkLst>
          <pc:docMk/>
          <pc:sldMk cId="2066174219" sldId="316"/>
        </pc:sldMkLst>
        <pc:spChg chg="mod">
          <ac:chgData name="Guest User" userId="" providerId="Windows Live" clId="Web-{ECA1265D-F0A7-4AAB-BC97-E47FB190646F}" dt="2023-11-08T15:23:30.129" v="408" actId="20577"/>
          <ac:spMkLst>
            <pc:docMk/>
            <pc:sldMk cId="2066174219" sldId="316"/>
            <ac:spMk id="7" creationId="{CFAB787F-C211-85A4-57AC-6A0DDE289330}"/>
          </ac:spMkLst>
        </pc:spChg>
        <pc:spChg chg="mod">
          <ac:chgData name="Guest User" userId="" providerId="Windows Live" clId="Web-{ECA1265D-F0A7-4AAB-BC97-E47FB190646F}" dt="2023-11-08T15:26:28.526" v="424" actId="14100"/>
          <ac:spMkLst>
            <pc:docMk/>
            <pc:sldMk cId="2066174219" sldId="316"/>
            <ac:spMk id="8" creationId="{A8A9BF88-37A2-4295-9121-C40F6B7169EA}"/>
          </ac:spMkLst>
        </pc:spChg>
        <pc:spChg chg="mod">
          <ac:chgData name="Guest User" userId="" providerId="Windows Live" clId="Web-{ECA1265D-F0A7-4AAB-BC97-E47FB190646F}" dt="2023-11-08T15:23:22.426" v="406" actId="20577"/>
          <ac:spMkLst>
            <pc:docMk/>
            <pc:sldMk cId="2066174219" sldId="316"/>
            <ac:spMk id="11" creationId="{0374AEC8-628D-47F9-86A0-CB3CACB4A8E3}"/>
          </ac:spMkLst>
        </pc:spChg>
      </pc:sldChg>
      <pc:sldChg chg="modSp">
        <pc:chgData name="Guest User" userId="" providerId="Windows Live" clId="Web-{ECA1265D-F0A7-4AAB-BC97-E47FB190646F}" dt="2023-11-08T15:30:03.454" v="443" actId="20577"/>
        <pc:sldMkLst>
          <pc:docMk/>
          <pc:sldMk cId="1468345623" sldId="317"/>
        </pc:sldMkLst>
        <pc:spChg chg="mod">
          <ac:chgData name="Guest User" userId="" providerId="Windows Live" clId="Web-{ECA1265D-F0A7-4AAB-BC97-E47FB190646F}" dt="2023-11-08T15:30:03.454" v="443" actId="20577"/>
          <ac:spMkLst>
            <pc:docMk/>
            <pc:sldMk cId="1468345623" sldId="317"/>
            <ac:spMk id="8" creationId="{A8A9BF88-37A2-4295-9121-C40F6B7169EA}"/>
          </ac:spMkLst>
        </pc:spChg>
        <pc:spChg chg="mod">
          <ac:chgData name="Guest User" userId="" providerId="Windows Live" clId="Web-{ECA1265D-F0A7-4AAB-BC97-E47FB190646F}" dt="2023-11-08T15:23:57.849" v="411" actId="20577"/>
          <ac:spMkLst>
            <pc:docMk/>
            <pc:sldMk cId="1468345623" sldId="317"/>
            <ac:spMk id="11" creationId="{0374AEC8-628D-47F9-86A0-CB3CACB4A8E3}"/>
          </ac:spMkLst>
        </pc:spChg>
      </pc:sldChg>
      <pc:sldChg chg="modSp">
        <pc:chgData name="Guest User" userId="" providerId="Windows Live" clId="Web-{ECA1265D-F0A7-4AAB-BC97-E47FB190646F}" dt="2023-11-08T15:31:50.364" v="446" actId="20577"/>
        <pc:sldMkLst>
          <pc:docMk/>
          <pc:sldMk cId="958132742" sldId="318"/>
        </pc:sldMkLst>
        <pc:spChg chg="mod">
          <ac:chgData name="Guest User" userId="" providerId="Windows Live" clId="Web-{ECA1265D-F0A7-4AAB-BC97-E47FB190646F}" dt="2023-11-08T15:31:50.364" v="446" actId="20577"/>
          <ac:spMkLst>
            <pc:docMk/>
            <pc:sldMk cId="958132742" sldId="318"/>
            <ac:spMk id="11" creationId="{0374AEC8-628D-47F9-86A0-CB3CACB4A8E3}"/>
          </ac:spMkLst>
        </pc:spChg>
      </pc:sldChg>
      <pc:sldChg chg="modSp">
        <pc:chgData name="Guest User" userId="" providerId="Windows Live" clId="Web-{ECA1265D-F0A7-4AAB-BC97-E47FB190646F}" dt="2023-11-08T15:31:53.755" v="448" actId="20577"/>
        <pc:sldMkLst>
          <pc:docMk/>
          <pc:sldMk cId="1200753496" sldId="319"/>
        </pc:sldMkLst>
        <pc:spChg chg="mod">
          <ac:chgData name="Guest User" userId="" providerId="Windows Live" clId="Web-{ECA1265D-F0A7-4AAB-BC97-E47FB190646F}" dt="2023-11-08T15:31:53.755" v="448" actId="20577"/>
          <ac:spMkLst>
            <pc:docMk/>
            <pc:sldMk cId="1200753496" sldId="319"/>
            <ac:spMk id="11" creationId="{0374AEC8-628D-47F9-86A0-CB3CACB4A8E3}"/>
          </ac:spMkLst>
        </pc:spChg>
      </pc:sldChg>
      <pc:sldChg chg="modSp">
        <pc:chgData name="Guest User" userId="" providerId="Windows Live" clId="Web-{ECA1265D-F0A7-4AAB-BC97-E47FB190646F}" dt="2023-11-08T15:27:38.715" v="428" actId="20577"/>
        <pc:sldMkLst>
          <pc:docMk/>
          <pc:sldMk cId="3779901782" sldId="321"/>
        </pc:sldMkLst>
        <pc:spChg chg="mod">
          <ac:chgData name="Guest User" userId="" providerId="Windows Live" clId="Web-{ECA1265D-F0A7-4AAB-BC97-E47FB190646F}" dt="2023-11-08T15:27:38.715" v="428" actId="20577"/>
          <ac:spMkLst>
            <pc:docMk/>
            <pc:sldMk cId="3779901782" sldId="321"/>
            <ac:spMk id="4" creationId="{F403E0D4-D4F9-977F-68BC-C68AF1370435}"/>
          </ac:spMkLst>
        </pc:spChg>
      </pc:sldChg>
      <pc:sldChg chg="addSp delSp modSp">
        <pc:chgData name="Guest User" userId="" providerId="Windows Live" clId="Web-{ECA1265D-F0A7-4AAB-BC97-E47FB190646F}" dt="2023-11-09T03:18:53.404" v="1279" actId="14100"/>
        <pc:sldMkLst>
          <pc:docMk/>
          <pc:sldMk cId="3738329198" sldId="322"/>
        </pc:sldMkLst>
        <pc:spChg chg="mod">
          <ac:chgData name="Guest User" userId="" providerId="Windows Live" clId="Web-{ECA1265D-F0A7-4AAB-BC97-E47FB190646F}" dt="2023-11-09T02:59:46.211" v="1189" actId="20577"/>
          <ac:spMkLst>
            <pc:docMk/>
            <pc:sldMk cId="3738329198" sldId="322"/>
            <ac:spMk id="2" creationId="{09FD7BCC-390C-2514-0E81-E301E88BCF9B}"/>
          </ac:spMkLst>
        </pc:spChg>
        <pc:spChg chg="mod">
          <ac:chgData name="Guest User" userId="" providerId="Windows Live" clId="Web-{ECA1265D-F0A7-4AAB-BC97-E47FB190646F}" dt="2023-11-09T03:18:53.404" v="1279" actId="14100"/>
          <ac:spMkLst>
            <pc:docMk/>
            <pc:sldMk cId="3738329198" sldId="322"/>
            <ac:spMk id="3" creationId="{F4B8CFFD-CFF1-D448-3B35-F835AEAC9BE4}"/>
          </ac:spMkLst>
        </pc:spChg>
        <pc:spChg chg="del">
          <ac:chgData name="Guest User" userId="" providerId="Windows Live" clId="Web-{ECA1265D-F0A7-4AAB-BC97-E47FB190646F}" dt="2023-11-08T15:02:05.073" v="194"/>
          <ac:spMkLst>
            <pc:docMk/>
            <pc:sldMk cId="3738329198" sldId="322"/>
            <ac:spMk id="4" creationId="{0DC07D26-A3A2-A23B-0E12-045DB29ED466}"/>
          </ac:spMkLst>
        </pc:spChg>
        <pc:spChg chg="add del mod">
          <ac:chgData name="Guest User" userId="" providerId="Windows Live" clId="Web-{ECA1265D-F0A7-4AAB-BC97-E47FB190646F}" dt="2023-11-09T03:02:37.326" v="1216"/>
          <ac:spMkLst>
            <pc:docMk/>
            <pc:sldMk cId="3738329198" sldId="322"/>
            <ac:spMk id="6" creationId="{9A5257DF-0633-3E2F-C2D6-C5D0066ACB08}"/>
          </ac:spMkLst>
        </pc:spChg>
        <pc:spChg chg="add del mod">
          <ac:chgData name="Guest User" userId="" providerId="Windows Live" clId="Web-{ECA1265D-F0A7-4AAB-BC97-E47FB190646F}" dt="2023-11-08T15:02:42.481" v="201"/>
          <ac:spMkLst>
            <pc:docMk/>
            <pc:sldMk cId="3738329198" sldId="322"/>
            <ac:spMk id="9" creationId="{CD05338D-0F03-4EDD-8D3C-CC4D5C7589B0}"/>
          </ac:spMkLst>
        </pc:spChg>
        <pc:spChg chg="add del mod">
          <ac:chgData name="Guest User" userId="" providerId="Windows Live" clId="Web-{ECA1265D-F0A7-4AAB-BC97-E47FB190646F}" dt="2023-11-09T03:13:48.660" v="1248"/>
          <ac:spMkLst>
            <pc:docMk/>
            <pc:sldMk cId="3738329198" sldId="322"/>
            <ac:spMk id="11" creationId="{A98CEB4A-46B3-80DB-28DF-E450E5056C6D}"/>
          </ac:spMkLst>
        </pc:spChg>
        <pc:spChg chg="add del mod">
          <ac:chgData name="Guest User" userId="" providerId="Windows Live" clId="Web-{ECA1265D-F0A7-4AAB-BC97-E47FB190646F}" dt="2023-11-08T15:46:47.580" v="451"/>
          <ac:spMkLst>
            <pc:docMk/>
            <pc:sldMk cId="3738329198" sldId="322"/>
            <ac:spMk id="12" creationId="{2BB9A599-8193-F7E9-732F-0FC0C273E416}"/>
          </ac:spMkLst>
        </pc:spChg>
        <pc:spChg chg="add del mod">
          <ac:chgData name="Guest User" userId="" providerId="Windows Live" clId="Web-{ECA1265D-F0A7-4AAB-BC97-E47FB190646F}" dt="2023-11-08T15:46:58.627" v="454"/>
          <ac:spMkLst>
            <pc:docMk/>
            <pc:sldMk cId="3738329198" sldId="322"/>
            <ac:spMk id="15" creationId="{F696D03F-0E28-4C8D-9652-A461EFF2BB61}"/>
          </ac:spMkLst>
        </pc:spChg>
        <pc:picChg chg="add del mod ord">
          <ac:chgData name="Guest User" userId="" providerId="Windows Live" clId="Web-{ECA1265D-F0A7-4AAB-BC97-E47FB190646F}" dt="2023-11-08T15:02:30.011" v="199"/>
          <ac:picMkLst>
            <pc:docMk/>
            <pc:sldMk cId="3738329198" sldId="322"/>
            <ac:picMk id="6" creationId="{6F705D54-726E-9200-E8F9-56FE30CD7AE1}"/>
          </ac:picMkLst>
        </pc:picChg>
        <pc:picChg chg="add del mod">
          <ac:chgData name="Guest User" userId="" providerId="Windows Live" clId="Web-{ECA1265D-F0A7-4AAB-BC97-E47FB190646F}" dt="2023-11-09T03:13:06.581" v="1242"/>
          <ac:picMkLst>
            <pc:docMk/>
            <pc:sldMk cId="3738329198" sldId="322"/>
            <ac:picMk id="9" creationId="{F5D48895-FF94-59E2-2216-48F29EBE3F11}"/>
          </ac:picMkLst>
        </pc:picChg>
        <pc:picChg chg="add del mod ord">
          <ac:chgData name="Guest User" userId="" providerId="Windows Live" clId="Web-{ECA1265D-F0A7-4AAB-BC97-E47FB190646F}" dt="2023-11-08T15:46:44.908" v="450"/>
          <ac:picMkLst>
            <pc:docMk/>
            <pc:sldMk cId="3738329198" sldId="322"/>
            <ac:picMk id="10" creationId="{D08CC2D5-DB29-27E9-77B9-48B50076A9A8}"/>
          </ac:picMkLst>
        </pc:picChg>
        <pc:picChg chg="add mod">
          <ac:chgData name="Guest User" userId="" providerId="Windows Live" clId="Web-{ECA1265D-F0A7-4AAB-BC97-E47FB190646F}" dt="2023-11-09T03:15:30.023" v="1262" actId="1076"/>
          <ac:picMkLst>
            <pc:docMk/>
            <pc:sldMk cId="3738329198" sldId="322"/>
            <ac:picMk id="13" creationId="{8352725D-7208-B980-CB1A-808957DCF8C6}"/>
          </ac:picMkLst>
        </pc:picChg>
        <pc:picChg chg="add del mod ord">
          <ac:chgData name="Guest User" userId="" providerId="Windows Live" clId="Web-{ECA1265D-F0A7-4AAB-BC97-E47FB190646F}" dt="2023-11-08T15:46:50.455" v="452"/>
          <ac:picMkLst>
            <pc:docMk/>
            <pc:sldMk cId="3738329198" sldId="322"/>
            <ac:picMk id="13" creationId="{DC132016-B7CF-FA3B-D055-2F95ED69146A}"/>
          </ac:picMkLst>
        </pc:picChg>
        <pc:picChg chg="add mod">
          <ac:chgData name="Guest User" userId="" providerId="Windows Live" clId="Web-{ECA1265D-F0A7-4AAB-BC97-E47FB190646F}" dt="2023-11-09T03:15:33.867" v="1263" actId="1076"/>
          <ac:picMkLst>
            <pc:docMk/>
            <pc:sldMk cId="3738329198" sldId="322"/>
            <ac:picMk id="15" creationId="{9E88ACCB-1B5E-D37A-3384-DEBF9F620B6F}"/>
          </ac:picMkLst>
        </pc:picChg>
        <pc:picChg chg="add del mod ord">
          <ac:chgData name="Guest User" userId="" providerId="Windows Live" clId="Web-{ECA1265D-F0A7-4AAB-BC97-E47FB190646F}" dt="2023-11-09T02:34:19.052" v="572"/>
          <ac:picMkLst>
            <pc:docMk/>
            <pc:sldMk cId="3738329198" sldId="322"/>
            <ac:picMk id="16" creationId="{9E8739DE-C481-8B64-B168-325DE1917790}"/>
          </ac:picMkLst>
        </pc:picChg>
        <pc:picChg chg="add mod">
          <ac:chgData name="Guest User" userId="" providerId="Windows Live" clId="Web-{ECA1265D-F0A7-4AAB-BC97-E47FB190646F}" dt="2023-11-09T03:15:40.179" v="1265" actId="1076"/>
          <ac:picMkLst>
            <pc:docMk/>
            <pc:sldMk cId="3738329198" sldId="322"/>
            <ac:picMk id="18" creationId="{95307DFA-475F-3DDA-5B2E-4727D221853F}"/>
          </ac:picMkLst>
        </pc:picChg>
        <pc:picChg chg="add mod">
          <ac:chgData name="Guest User" userId="" providerId="Windows Live" clId="Web-{ECA1265D-F0A7-4AAB-BC97-E47FB190646F}" dt="2023-11-09T03:16:07.868" v="1268" actId="1076"/>
          <ac:picMkLst>
            <pc:docMk/>
            <pc:sldMk cId="3738329198" sldId="322"/>
            <ac:picMk id="20" creationId="{A624CC3B-A797-ECE0-EF1E-3454BF530C2B}"/>
          </ac:picMkLst>
        </pc:picChg>
      </pc:sldChg>
      <pc:sldChg chg="modSp">
        <pc:chgData name="Guest User" userId="" providerId="Windows Live" clId="Web-{ECA1265D-F0A7-4AAB-BC97-E47FB190646F}" dt="2023-11-08T15:22:07.080" v="397" actId="20577"/>
        <pc:sldMkLst>
          <pc:docMk/>
          <pc:sldMk cId="4065447715" sldId="323"/>
        </pc:sldMkLst>
        <pc:spChg chg="mod">
          <ac:chgData name="Guest User" userId="" providerId="Windows Live" clId="Web-{ECA1265D-F0A7-4AAB-BC97-E47FB190646F}" dt="2023-11-08T15:22:07.080" v="397" actId="20577"/>
          <ac:spMkLst>
            <pc:docMk/>
            <pc:sldMk cId="4065447715" sldId="323"/>
            <ac:spMk id="11" creationId="{0374AEC8-628D-47F9-86A0-CB3CACB4A8E3}"/>
          </ac:spMkLst>
        </pc:spChg>
      </pc:sldChg>
      <pc:sldChg chg="add del">
        <pc:chgData name="Guest User" userId="" providerId="Windows Live" clId="Web-{ECA1265D-F0A7-4AAB-BC97-E47FB190646F}" dt="2023-11-08T16:00:47.560" v="457"/>
        <pc:sldMkLst>
          <pc:docMk/>
          <pc:sldMk cId="1947720242" sldId="324"/>
        </pc:sldMkLst>
      </pc:sldChg>
      <pc:sldChg chg="addSp delSp modSp add del">
        <pc:chgData name="Guest User" userId="" providerId="Windows Live" clId="Web-{ECA1265D-F0A7-4AAB-BC97-E47FB190646F}" dt="2023-11-08T15:02:00.417" v="193"/>
        <pc:sldMkLst>
          <pc:docMk/>
          <pc:sldMk cId="3673717461" sldId="324"/>
        </pc:sldMkLst>
        <pc:spChg chg="mod">
          <ac:chgData name="Guest User" userId="" providerId="Windows Live" clId="Web-{ECA1265D-F0A7-4AAB-BC97-E47FB190646F}" dt="2023-11-08T14:40:47.376" v="62" actId="20577"/>
          <ac:spMkLst>
            <pc:docMk/>
            <pc:sldMk cId="3673717461" sldId="324"/>
            <ac:spMk id="2" creationId="{09FD7BCC-390C-2514-0E81-E301E88BCF9B}"/>
          </ac:spMkLst>
        </pc:spChg>
        <pc:spChg chg="del">
          <ac:chgData name="Guest User" userId="" providerId="Windows Live" clId="Web-{ECA1265D-F0A7-4AAB-BC97-E47FB190646F}" dt="2023-11-08T14:50:51.583" v="63"/>
          <ac:spMkLst>
            <pc:docMk/>
            <pc:sldMk cId="3673717461" sldId="324"/>
            <ac:spMk id="3" creationId="{F4B8CFFD-CFF1-D448-3B35-F835AEAC9BE4}"/>
          </ac:spMkLst>
        </pc:spChg>
        <pc:spChg chg="add del mod">
          <ac:chgData name="Guest User" userId="" providerId="Windows Live" clId="Web-{ECA1265D-F0A7-4AAB-BC97-E47FB190646F}" dt="2023-11-08T15:01:38.822" v="191" actId="20577"/>
          <ac:spMkLst>
            <pc:docMk/>
            <pc:sldMk cId="3673717461" sldId="324"/>
            <ac:spMk id="4" creationId="{0DC07D26-A3A2-A23B-0E12-045DB29ED466}"/>
          </ac:spMkLst>
        </pc:spChg>
        <pc:spChg chg="add del mod">
          <ac:chgData name="Guest User" userId="" providerId="Windows Live" clId="Web-{ECA1265D-F0A7-4AAB-BC97-E47FB190646F}" dt="2023-11-08T14:53:21.822" v="74"/>
          <ac:spMkLst>
            <pc:docMk/>
            <pc:sldMk cId="3673717461" sldId="324"/>
            <ac:spMk id="10" creationId="{8DAA5A3B-5D5D-884B-55AD-FD6CF0809A35}"/>
          </ac:spMkLst>
        </pc:spChg>
        <pc:spChg chg="add mod">
          <ac:chgData name="Guest User" userId="" providerId="Windows Live" clId="Web-{ECA1265D-F0A7-4AAB-BC97-E47FB190646F}" dt="2023-11-08T15:01:47.635" v="192"/>
          <ac:spMkLst>
            <pc:docMk/>
            <pc:sldMk cId="3673717461" sldId="324"/>
            <ac:spMk id="13" creationId="{2AEA8DD1-FDB7-9925-71F9-8EBA6B973946}"/>
          </ac:spMkLst>
        </pc:spChg>
        <pc:picChg chg="add del mod ord">
          <ac:chgData name="Guest User" userId="" providerId="Windows Live" clId="Web-{ECA1265D-F0A7-4AAB-BC97-E47FB190646F}" dt="2023-11-08T14:53:14.634" v="73"/>
          <ac:picMkLst>
            <pc:docMk/>
            <pc:sldMk cId="3673717461" sldId="324"/>
            <ac:picMk id="6" creationId="{2D9F236E-2513-6447-4373-9EEC7B2D116D}"/>
          </ac:picMkLst>
        </pc:picChg>
        <pc:picChg chg="add del mod ord">
          <ac:chgData name="Guest User" userId="" providerId="Windows Live" clId="Web-{ECA1265D-F0A7-4AAB-BC97-E47FB190646F}" dt="2023-11-08T14:53:12.213" v="72"/>
          <ac:picMkLst>
            <pc:docMk/>
            <pc:sldMk cId="3673717461" sldId="324"/>
            <ac:picMk id="8" creationId="{26E7F7AD-9E08-2185-D66D-8F1EB2DF9A1B}"/>
          </ac:picMkLst>
        </pc:picChg>
        <pc:picChg chg="add del mod ord">
          <ac:chgData name="Guest User" userId="" providerId="Windows Live" clId="Web-{ECA1265D-F0A7-4AAB-BC97-E47FB190646F}" dt="2023-11-08T15:01:47.635" v="192"/>
          <ac:picMkLst>
            <pc:docMk/>
            <pc:sldMk cId="3673717461" sldId="324"/>
            <ac:picMk id="11" creationId="{9D7EB5BC-532B-1C4A-CD38-CF0639766E32}"/>
          </ac:picMkLst>
        </pc:picChg>
      </pc:sldChg>
      <pc:sldChg chg="addSp delSp modSp add del">
        <pc:chgData name="Guest User" userId="" providerId="Windows Live" clId="Web-{ECA1265D-F0A7-4AAB-BC97-E47FB190646F}" dt="2023-11-09T02:33:56.770" v="566"/>
        <pc:sldMkLst>
          <pc:docMk/>
          <pc:sldMk cId="4185336156" sldId="324"/>
        </pc:sldMkLst>
        <pc:spChg chg="mod">
          <ac:chgData name="Guest User" userId="" providerId="Windows Live" clId="Web-{ECA1265D-F0A7-4AAB-BC97-E47FB190646F}" dt="2023-11-09T02:21:47.997" v="482" actId="20577"/>
          <ac:spMkLst>
            <pc:docMk/>
            <pc:sldMk cId="4185336156" sldId="324"/>
            <ac:spMk id="2" creationId="{337BFD5D-E2B8-9563-FA29-6B35FF8BDF1E}"/>
          </ac:spMkLst>
        </pc:spChg>
        <pc:spChg chg="mod">
          <ac:chgData name="Guest User" userId="" providerId="Windows Live" clId="Web-{ECA1265D-F0A7-4AAB-BC97-E47FB190646F}" dt="2023-11-09T02:30:39.654" v="488" actId="14100"/>
          <ac:spMkLst>
            <pc:docMk/>
            <pc:sldMk cId="4185336156" sldId="324"/>
            <ac:spMk id="4" creationId="{F403E0D4-D4F9-977F-68BC-C68AF1370435}"/>
          </ac:spMkLst>
        </pc:spChg>
        <pc:spChg chg="add mod">
          <ac:chgData name="Guest User" userId="" providerId="Windows Live" clId="Web-{ECA1265D-F0A7-4AAB-BC97-E47FB190646F}" dt="2023-11-09T02:33:41.879" v="564" actId="20577"/>
          <ac:spMkLst>
            <pc:docMk/>
            <pc:sldMk cId="4185336156" sldId="324"/>
            <ac:spMk id="6" creationId="{A7F345DB-C1E3-DB79-C7B1-F7F56ABE171C}"/>
          </ac:spMkLst>
        </pc:spChg>
        <pc:picChg chg="del">
          <ac:chgData name="Guest User" userId="" providerId="Windows Live" clId="Web-{ECA1265D-F0A7-4AAB-BC97-E47FB190646F}" dt="2023-11-09T02:30:11.154" v="483"/>
          <ac:picMkLst>
            <pc:docMk/>
            <pc:sldMk cId="4185336156" sldId="324"/>
            <ac:picMk id="8" creationId="{9A991404-9222-3563-FB9B-DF321675F52B}"/>
          </ac:picMkLst>
        </pc:picChg>
      </pc:sldChg>
      <pc:sldChg chg="add">
        <pc:chgData name="Guest User" userId="" providerId="Windows Live" clId="Web-{ECA1265D-F0A7-4AAB-BC97-E47FB190646F}" dt="2023-11-09T02:33:54.426" v="565"/>
        <pc:sldMkLst>
          <pc:docMk/>
          <pc:sldMk cId="1304664853" sldId="325"/>
        </pc:sldMkLst>
      </pc:sldChg>
      <pc:sldChg chg="addSp delSp modSp add del">
        <pc:chgData name="Guest User" userId="" providerId="Windows Live" clId="Web-{ECA1265D-F0A7-4AAB-BC97-E47FB190646F}" dt="2023-11-09T03:19:12.389" v="1280"/>
        <pc:sldMkLst>
          <pc:docMk/>
          <pc:sldMk cId="844267527" sldId="326"/>
        </pc:sldMkLst>
        <pc:spChg chg="del mod">
          <ac:chgData name="Guest User" userId="" providerId="Windows Live" clId="Web-{ECA1265D-F0A7-4AAB-BC97-E47FB190646F}" dt="2023-11-09T03:06:30.583" v="1231"/>
          <ac:spMkLst>
            <pc:docMk/>
            <pc:sldMk cId="844267527" sldId="326"/>
            <ac:spMk id="3" creationId="{F4B8CFFD-CFF1-D448-3B35-F835AEAC9BE4}"/>
          </ac:spMkLst>
        </pc:spChg>
        <pc:spChg chg="add del mod">
          <ac:chgData name="Guest User" userId="" providerId="Windows Live" clId="Web-{ECA1265D-F0A7-4AAB-BC97-E47FB190646F}" dt="2023-11-09T03:06:32.365" v="1232"/>
          <ac:spMkLst>
            <pc:docMk/>
            <pc:sldMk cId="844267527" sldId="326"/>
            <ac:spMk id="6" creationId="{D7093C9E-9BE0-BC4C-8ECB-D6E2DFA70917}"/>
          </ac:spMkLst>
        </pc:spChg>
        <pc:picChg chg="add mod ord">
          <ac:chgData name="Guest User" userId="" providerId="Windows Live" clId="Web-{ECA1265D-F0A7-4AAB-BC97-E47FB190646F}" dt="2023-11-09T03:06:35.693" v="1233" actId="1076"/>
          <ac:picMkLst>
            <pc:docMk/>
            <pc:sldMk cId="844267527" sldId="326"/>
            <ac:picMk id="8" creationId="{BD81D4EC-AF96-B4D8-CFFA-87C683EEA73E}"/>
          </ac:picMkLst>
        </pc:picChg>
        <pc:picChg chg="add mod">
          <ac:chgData name="Guest User" userId="" providerId="Windows Live" clId="Web-{ECA1265D-F0A7-4AAB-BC97-E47FB190646F}" dt="2023-11-09T03:10:50.060" v="1235" actId="1076"/>
          <ac:picMkLst>
            <pc:docMk/>
            <pc:sldMk cId="844267527" sldId="326"/>
            <ac:picMk id="9" creationId="{7BF7C923-B66B-9EA8-38A3-8063BAFFFEF4}"/>
          </ac:picMkLst>
        </pc:picChg>
        <pc:picChg chg="add mod">
          <ac:chgData name="Guest User" userId="" providerId="Windows Live" clId="Web-{ECA1265D-F0A7-4AAB-BC97-E47FB190646F}" dt="2023-11-09T03:11:44.843" v="1236"/>
          <ac:picMkLst>
            <pc:docMk/>
            <pc:sldMk cId="844267527" sldId="326"/>
            <ac:picMk id="10" creationId="{7EF1588A-E278-8202-A228-26B407F4A3FE}"/>
          </ac:picMkLst>
        </pc:picChg>
        <pc:picChg chg="add mod">
          <ac:chgData name="Guest User" userId="" providerId="Windows Live" clId="Web-{ECA1265D-F0A7-4AAB-BC97-E47FB190646F}" dt="2023-11-09T03:12:35.345" v="1238" actId="1076"/>
          <ac:picMkLst>
            <pc:docMk/>
            <pc:sldMk cId="844267527" sldId="326"/>
            <ac:picMk id="11" creationId="{FF59945A-171B-52AB-BF9C-388BA210AC13}"/>
          </ac:picMkLst>
        </pc:picChg>
        <pc:picChg chg="del">
          <ac:chgData name="Guest User" userId="" providerId="Windows Live" clId="Web-{ECA1265D-F0A7-4AAB-BC97-E47FB190646F}" dt="2023-11-09T03:05:37.269" v="1230"/>
          <ac:picMkLst>
            <pc:docMk/>
            <pc:sldMk cId="844267527" sldId="326"/>
            <ac:picMk id="16" creationId="{9E8739DE-C481-8B64-B168-325DE1917790}"/>
          </ac:picMkLst>
        </pc:picChg>
      </pc:sldChg>
    </pc:docChg>
  </pc:docChgLst>
  <pc:docChgLst>
    <pc:chgData name="Caroline Grant" userId="2897904c0866f659" providerId="Windows Live" clId="Web-{FEE1F543-0353-4F55-93C2-2BE470235AF5}"/>
    <pc:docChg chg="modSld">
      <pc:chgData name="Caroline Grant" userId="2897904c0866f659" providerId="Windows Live" clId="Web-{FEE1F543-0353-4F55-93C2-2BE470235AF5}" dt="2023-11-09T04:40:05.238" v="25" actId="20577"/>
      <pc:docMkLst>
        <pc:docMk/>
      </pc:docMkLst>
      <pc:sldChg chg="delSp modSp">
        <pc:chgData name="Caroline Grant" userId="2897904c0866f659" providerId="Windows Live" clId="Web-{FEE1F543-0353-4F55-93C2-2BE470235AF5}" dt="2023-11-09T04:40:05.238" v="25" actId="20577"/>
        <pc:sldMkLst>
          <pc:docMk/>
          <pc:sldMk cId="2634411393" sldId="293"/>
        </pc:sldMkLst>
        <pc:spChg chg="mod">
          <ac:chgData name="Caroline Grant" userId="2897904c0866f659" providerId="Windows Live" clId="Web-{FEE1F543-0353-4F55-93C2-2BE470235AF5}" dt="2023-11-09T04:40:05.238" v="25" actId="20577"/>
          <ac:spMkLst>
            <pc:docMk/>
            <pc:sldMk cId="2634411393" sldId="293"/>
            <ac:spMk id="6" creationId="{B0AEA81D-0DDF-EBC7-A981-DFCF38D1BE51}"/>
          </ac:spMkLst>
        </pc:spChg>
        <pc:spChg chg="mod">
          <ac:chgData name="Caroline Grant" userId="2897904c0866f659" providerId="Windows Live" clId="Web-{FEE1F543-0353-4F55-93C2-2BE470235AF5}" dt="2023-11-09T04:39:07.612" v="11" actId="1076"/>
          <ac:spMkLst>
            <pc:docMk/>
            <pc:sldMk cId="2634411393" sldId="293"/>
            <ac:spMk id="10" creationId="{B6091E26-6697-4FFA-91DC-FF5001DDE6A0}"/>
          </ac:spMkLst>
        </pc:spChg>
        <pc:spChg chg="mod">
          <ac:chgData name="Caroline Grant" userId="2897904c0866f659" providerId="Windows Live" clId="Web-{FEE1F543-0353-4F55-93C2-2BE470235AF5}" dt="2023-11-09T04:40:00.504" v="24" actId="20577"/>
          <ac:spMkLst>
            <pc:docMk/>
            <pc:sldMk cId="2634411393" sldId="293"/>
            <ac:spMk id="12" creationId="{05A96B0B-80B0-240D-C18C-3CB25A14AFBE}"/>
          </ac:spMkLst>
        </pc:spChg>
        <pc:spChg chg="mod">
          <ac:chgData name="Caroline Grant" userId="2897904c0866f659" providerId="Windows Live" clId="Web-{FEE1F543-0353-4F55-93C2-2BE470235AF5}" dt="2023-11-09T04:39:55.691" v="23" actId="20577"/>
          <ac:spMkLst>
            <pc:docMk/>
            <pc:sldMk cId="2634411393" sldId="293"/>
            <ac:spMk id="13" creationId="{63C5E8F3-9DE2-FCB0-1DA9-E8D759A540EE}"/>
          </ac:spMkLst>
        </pc:spChg>
        <pc:spChg chg="mod">
          <ac:chgData name="Caroline Grant" userId="2897904c0866f659" providerId="Windows Live" clId="Web-{FEE1F543-0353-4F55-93C2-2BE470235AF5}" dt="2023-11-09T04:39:15.252" v="13" actId="1076"/>
          <ac:spMkLst>
            <pc:docMk/>
            <pc:sldMk cId="2634411393" sldId="293"/>
            <ac:spMk id="15" creationId="{6E27888D-4D2D-3D86-9B7B-FE948F194A5C}"/>
          </ac:spMkLst>
        </pc:spChg>
        <pc:spChg chg="mod">
          <ac:chgData name="Caroline Grant" userId="2897904c0866f659" providerId="Windows Live" clId="Web-{FEE1F543-0353-4F55-93C2-2BE470235AF5}" dt="2023-11-09T04:39:10.393" v="12" actId="1076"/>
          <ac:spMkLst>
            <pc:docMk/>
            <pc:sldMk cId="2634411393" sldId="293"/>
            <ac:spMk id="20" creationId="{933587F5-F7FF-C257-D338-342EA0B9482A}"/>
          </ac:spMkLst>
        </pc:spChg>
        <pc:spChg chg="del">
          <ac:chgData name="Caroline Grant" userId="2897904c0866f659" providerId="Windows Live" clId="Web-{FEE1F543-0353-4F55-93C2-2BE470235AF5}" dt="2023-11-09T04:38:08.938" v="5"/>
          <ac:spMkLst>
            <pc:docMk/>
            <pc:sldMk cId="2634411393" sldId="293"/>
            <ac:spMk id="46" creationId="{B057FC65-DE77-429F-8B3E-E77AD3578B92}"/>
          </ac:spMkLst>
        </pc:spChg>
      </pc:sldChg>
    </pc:docChg>
  </pc:docChgLst>
  <pc:docChgLst>
    <pc:chgData name="Caroline Grant" userId="2897904c0866f659" providerId="Windows Live" clId="Web-{187A00B2-6E6E-4193-A05D-2DACC1DEB38F}"/>
    <pc:docChg chg="addSld delSld modSld sldOrd">
      <pc:chgData name="Caroline Grant" userId="2897904c0866f659" providerId="Windows Live" clId="Web-{187A00B2-6E6E-4193-A05D-2DACC1DEB38F}" dt="2023-11-08T12:31:59.182" v="1366" actId="20577"/>
      <pc:docMkLst>
        <pc:docMk/>
      </pc:docMkLst>
      <pc:sldChg chg="modSp ord">
        <pc:chgData name="Caroline Grant" userId="2897904c0866f659" providerId="Windows Live" clId="Web-{187A00B2-6E6E-4193-A05D-2DACC1DEB38F}" dt="2023-11-08T10:54:02.335" v="24" actId="14100"/>
        <pc:sldMkLst>
          <pc:docMk/>
          <pc:sldMk cId="1642425379" sldId="256"/>
        </pc:sldMkLst>
        <pc:spChg chg="mod">
          <ac:chgData name="Caroline Grant" userId="2897904c0866f659" providerId="Windows Live" clId="Web-{187A00B2-6E6E-4193-A05D-2DACC1DEB38F}" dt="2023-11-08T10:54:02.335" v="24" actId="14100"/>
          <ac:spMkLst>
            <pc:docMk/>
            <pc:sldMk cId="1642425379" sldId="256"/>
            <ac:spMk id="3" creationId="{1901B20D-4C28-4DA3-ABBD-718C22A5E58B}"/>
          </ac:spMkLst>
        </pc:spChg>
      </pc:sldChg>
      <pc:sldChg chg="modSp">
        <pc:chgData name="Caroline Grant" userId="2897904c0866f659" providerId="Windows Live" clId="Web-{187A00B2-6E6E-4193-A05D-2DACC1DEB38F}" dt="2023-11-08T11:55:53.379" v="1313" actId="20577"/>
        <pc:sldMkLst>
          <pc:docMk/>
          <pc:sldMk cId="920173932" sldId="275"/>
        </pc:sldMkLst>
        <pc:spChg chg="mod">
          <ac:chgData name="Caroline Grant" userId="2897904c0866f659" providerId="Windows Live" clId="Web-{187A00B2-6E6E-4193-A05D-2DACC1DEB38F}" dt="2023-11-08T11:55:53.379" v="1313" actId="20577"/>
          <ac:spMkLst>
            <pc:docMk/>
            <pc:sldMk cId="920173932" sldId="275"/>
            <ac:spMk id="3" creationId="{E14BBEAF-B516-45F4-9EF6-A9F65111580F}"/>
          </ac:spMkLst>
        </pc:spChg>
      </pc:sldChg>
      <pc:sldChg chg="addSp delSp modSp">
        <pc:chgData name="Caroline Grant" userId="2897904c0866f659" providerId="Windows Live" clId="Web-{187A00B2-6E6E-4193-A05D-2DACC1DEB38F}" dt="2023-11-08T11:55:21.191" v="1302" actId="1076"/>
        <pc:sldMkLst>
          <pc:docMk/>
          <pc:sldMk cId="2634411393" sldId="293"/>
        </pc:sldMkLst>
        <pc:spChg chg="mod">
          <ac:chgData name="Caroline Grant" userId="2897904c0866f659" providerId="Windows Live" clId="Web-{187A00B2-6E6E-4193-A05D-2DACC1DEB38F}" dt="2023-11-08T11:02:40.145" v="141" actId="14100"/>
          <ac:spMkLst>
            <pc:docMk/>
            <pc:sldMk cId="2634411393" sldId="293"/>
            <ac:spMk id="2" creationId="{67708C79-A4AC-4B5D-92DF-600737E4D11A}"/>
          </ac:spMkLst>
        </pc:spChg>
        <pc:spChg chg="add mod">
          <ac:chgData name="Caroline Grant" userId="2897904c0866f659" providerId="Windows Live" clId="Web-{187A00B2-6E6E-4193-A05D-2DACC1DEB38F}" dt="2023-11-08T11:17:27.557" v="442" actId="1076"/>
          <ac:spMkLst>
            <pc:docMk/>
            <pc:sldMk cId="2634411393" sldId="293"/>
            <ac:spMk id="6" creationId="{B0AEA81D-0DDF-EBC7-A981-DFCF38D1BE51}"/>
          </ac:spMkLst>
        </pc:spChg>
        <pc:spChg chg="mod">
          <ac:chgData name="Caroline Grant" userId="2897904c0866f659" providerId="Windows Live" clId="Web-{187A00B2-6E6E-4193-A05D-2DACC1DEB38F}" dt="2023-11-08T11:02:52.098" v="144" actId="1076"/>
          <ac:spMkLst>
            <pc:docMk/>
            <pc:sldMk cId="2634411393" sldId="293"/>
            <ac:spMk id="10" creationId="{B6091E26-6697-4FFA-91DC-FF5001DDE6A0}"/>
          </ac:spMkLst>
        </pc:spChg>
        <pc:spChg chg="add del mod">
          <ac:chgData name="Caroline Grant" userId="2897904c0866f659" providerId="Windows Live" clId="Web-{187A00B2-6E6E-4193-A05D-2DACC1DEB38F}" dt="2023-11-08T11:07:05.558" v="165"/>
          <ac:spMkLst>
            <pc:docMk/>
            <pc:sldMk cId="2634411393" sldId="293"/>
            <ac:spMk id="11" creationId="{2D341DE5-0854-0018-EBBE-44ACC6DEB418}"/>
          </ac:spMkLst>
        </pc:spChg>
        <pc:spChg chg="add mod">
          <ac:chgData name="Caroline Grant" userId="2897904c0866f659" providerId="Windows Live" clId="Web-{187A00B2-6E6E-4193-A05D-2DACC1DEB38F}" dt="2023-11-08T11:17:31.135" v="443" actId="1076"/>
          <ac:spMkLst>
            <pc:docMk/>
            <pc:sldMk cId="2634411393" sldId="293"/>
            <ac:spMk id="12" creationId="{05A96B0B-80B0-240D-C18C-3CB25A14AFBE}"/>
          </ac:spMkLst>
        </pc:spChg>
        <pc:spChg chg="add mod">
          <ac:chgData name="Caroline Grant" userId="2897904c0866f659" providerId="Windows Live" clId="Web-{187A00B2-6E6E-4193-A05D-2DACC1DEB38F}" dt="2023-11-08T11:17:35.370" v="444" actId="1076"/>
          <ac:spMkLst>
            <pc:docMk/>
            <pc:sldMk cId="2634411393" sldId="293"/>
            <ac:spMk id="13" creationId="{63C5E8F3-9DE2-FCB0-1DA9-E8D759A540EE}"/>
          </ac:spMkLst>
        </pc:spChg>
        <pc:spChg chg="add mod">
          <ac:chgData name="Caroline Grant" userId="2897904c0866f659" providerId="Windows Live" clId="Web-{187A00B2-6E6E-4193-A05D-2DACC1DEB38F}" dt="2023-11-08T11:55:21.191" v="1302" actId="1076"/>
          <ac:spMkLst>
            <pc:docMk/>
            <pc:sldMk cId="2634411393" sldId="293"/>
            <ac:spMk id="15" creationId="{6E27888D-4D2D-3D86-9B7B-FE948F194A5C}"/>
          </ac:spMkLst>
        </pc:spChg>
        <pc:spChg chg="mod">
          <ac:chgData name="Caroline Grant" userId="2897904c0866f659" providerId="Windows Live" clId="Web-{187A00B2-6E6E-4193-A05D-2DACC1DEB38F}" dt="2023-11-08T11:55:15.441" v="1300" actId="1076"/>
          <ac:spMkLst>
            <pc:docMk/>
            <pc:sldMk cId="2634411393" sldId="293"/>
            <ac:spMk id="20" creationId="{933587F5-F7FF-C257-D338-342EA0B9482A}"/>
          </ac:spMkLst>
        </pc:spChg>
        <pc:spChg chg="mod">
          <ac:chgData name="Caroline Grant" userId="2897904c0866f659" providerId="Windows Live" clId="Web-{187A00B2-6E6E-4193-A05D-2DACC1DEB38F}" dt="2023-11-08T11:02:19.410" v="137" actId="1076"/>
          <ac:spMkLst>
            <pc:docMk/>
            <pc:sldMk cId="2634411393" sldId="293"/>
            <ac:spMk id="24" creationId="{7364628F-D782-5417-460F-E71041CF10DC}"/>
          </ac:spMkLst>
        </pc:spChg>
        <pc:spChg chg="del">
          <ac:chgData name="Caroline Grant" userId="2897904c0866f659" providerId="Windows Live" clId="Web-{187A00B2-6E6E-4193-A05D-2DACC1DEB38F}" dt="2023-11-08T11:02:11.285" v="136"/>
          <ac:spMkLst>
            <pc:docMk/>
            <pc:sldMk cId="2634411393" sldId="293"/>
            <ac:spMk id="45" creationId="{6F1B995D-1532-48CE-A2C5-425EE1771DD6}"/>
          </ac:spMkLst>
        </pc:spChg>
        <pc:graphicFrameChg chg="add del mod">
          <ac:chgData name="Caroline Grant" userId="2897904c0866f659" providerId="Windows Live" clId="Web-{187A00B2-6E6E-4193-A05D-2DACC1DEB38F}" dt="2023-11-08T11:07:05.558" v="166"/>
          <ac:graphicFrameMkLst>
            <pc:docMk/>
            <pc:sldMk cId="2634411393" sldId="293"/>
            <ac:graphicFrameMk id="9" creationId="{C97F522A-F87E-D0B7-EDD5-830AD4992736}"/>
          </ac:graphicFrameMkLst>
        </pc:graphicFrameChg>
        <pc:picChg chg="add mod">
          <ac:chgData name="Caroline Grant" userId="2897904c0866f659" providerId="Windows Live" clId="Web-{187A00B2-6E6E-4193-A05D-2DACC1DEB38F}" dt="2023-11-08T11:18:59.075" v="462" actId="14100"/>
          <ac:picMkLst>
            <pc:docMk/>
            <pc:sldMk cId="2634411393" sldId="293"/>
            <ac:picMk id="4" creationId="{323B5F30-41CC-C8D2-7FEB-AA2836F9A3AF}"/>
          </ac:picMkLst>
        </pc:picChg>
        <pc:picChg chg="del">
          <ac:chgData name="Caroline Grant" userId="2897904c0866f659" providerId="Windows Live" clId="Web-{187A00B2-6E6E-4193-A05D-2DACC1DEB38F}" dt="2023-11-08T11:02:02.722" v="132"/>
          <ac:picMkLst>
            <pc:docMk/>
            <pc:sldMk cId="2634411393" sldId="293"/>
            <ac:picMk id="7" creationId="{1B5BF1D7-16E0-7C97-85C8-C5EDEFE8EFE8}"/>
          </ac:picMkLst>
        </pc:picChg>
      </pc:sldChg>
      <pc:sldChg chg="modSp">
        <pc:chgData name="Caroline Grant" userId="2897904c0866f659" providerId="Windows Live" clId="Web-{187A00B2-6E6E-4193-A05D-2DACC1DEB38F}" dt="2023-11-08T11:01:21.643" v="131" actId="14100"/>
        <pc:sldMkLst>
          <pc:docMk/>
          <pc:sldMk cId="1463392540" sldId="300"/>
        </pc:sldMkLst>
        <pc:spChg chg="mod">
          <ac:chgData name="Caroline Grant" userId="2897904c0866f659" providerId="Windows Live" clId="Web-{187A00B2-6E6E-4193-A05D-2DACC1DEB38F}" dt="2023-11-08T11:01:21.643" v="131" actId="14100"/>
          <ac:spMkLst>
            <pc:docMk/>
            <pc:sldMk cId="1463392540" sldId="300"/>
            <ac:spMk id="3" creationId="{35E3EA69-4E0E-41BD-8095-A124225A2647}"/>
          </ac:spMkLst>
        </pc:spChg>
      </pc:sldChg>
      <pc:sldChg chg="addSp delSp modSp">
        <pc:chgData name="Caroline Grant" userId="2897904c0866f659" providerId="Windows Live" clId="Web-{187A00B2-6E6E-4193-A05D-2DACC1DEB38F}" dt="2023-11-08T11:57:32.428" v="1318" actId="1076"/>
        <pc:sldMkLst>
          <pc:docMk/>
          <pc:sldMk cId="3070187534" sldId="309"/>
        </pc:sldMkLst>
        <pc:spChg chg="mod">
          <ac:chgData name="Caroline Grant" userId="2897904c0866f659" providerId="Windows Live" clId="Web-{187A00B2-6E6E-4193-A05D-2DACC1DEB38F}" dt="2023-11-08T10:53:41.444" v="22" actId="14100"/>
          <ac:spMkLst>
            <pc:docMk/>
            <pc:sldMk cId="3070187534" sldId="309"/>
            <ac:spMk id="2" creationId="{7291CFAB-A735-4A31-A51D-42FE1F5E94E0}"/>
          </ac:spMkLst>
        </pc:spChg>
        <pc:spChg chg="mod">
          <ac:chgData name="Caroline Grant" userId="2897904c0866f659" providerId="Windows Live" clId="Web-{187A00B2-6E6E-4193-A05D-2DACC1DEB38F}" dt="2023-11-08T11:32:12.360" v="551" actId="14100"/>
          <ac:spMkLst>
            <pc:docMk/>
            <pc:sldMk cId="3070187534" sldId="309"/>
            <ac:spMk id="4" creationId="{8421587F-8DFD-4A31-9931-8A346A92D87A}"/>
          </ac:spMkLst>
        </pc:spChg>
        <pc:spChg chg="add mod">
          <ac:chgData name="Caroline Grant" userId="2897904c0866f659" providerId="Windows Live" clId="Web-{187A00B2-6E6E-4193-A05D-2DACC1DEB38F}" dt="2023-11-08T11:57:32.428" v="1318" actId="1076"/>
          <ac:spMkLst>
            <pc:docMk/>
            <pc:sldMk cId="3070187534" sldId="309"/>
            <ac:spMk id="5" creationId="{85474828-198F-6A02-69A0-C97FDCC87A66}"/>
          </ac:spMkLst>
        </pc:spChg>
        <pc:spChg chg="add del mod">
          <ac:chgData name="Caroline Grant" userId="2897904c0866f659" providerId="Windows Live" clId="Web-{187A00B2-6E6E-4193-A05D-2DACC1DEB38F}" dt="2023-11-08T11:20:06.420" v="464"/>
          <ac:spMkLst>
            <pc:docMk/>
            <pc:sldMk cId="3070187534" sldId="309"/>
            <ac:spMk id="7" creationId="{D88BC027-B80B-C80F-E3E6-342AA98288F6}"/>
          </ac:spMkLst>
        </pc:spChg>
        <pc:spChg chg="del">
          <ac:chgData name="Caroline Grant" userId="2897904c0866f659" providerId="Windows Live" clId="Web-{187A00B2-6E6E-4193-A05D-2DACC1DEB38F}" dt="2023-11-08T10:55:25.447" v="65"/>
          <ac:spMkLst>
            <pc:docMk/>
            <pc:sldMk cId="3070187534" sldId="309"/>
            <ac:spMk id="8" creationId="{A8A9BF88-37A2-4295-9121-C40F6B7169EA}"/>
          </ac:spMkLst>
        </pc:spChg>
        <pc:spChg chg="add del mod">
          <ac:chgData name="Caroline Grant" userId="2897904c0866f659" providerId="Windows Live" clId="Web-{187A00B2-6E6E-4193-A05D-2DACC1DEB38F}" dt="2023-11-08T10:56:59.887" v="71"/>
          <ac:spMkLst>
            <pc:docMk/>
            <pc:sldMk cId="3070187534" sldId="309"/>
            <ac:spMk id="10" creationId="{21F6A986-6927-8BD0-D122-66AD04E0CA62}"/>
          </ac:spMkLst>
        </pc:spChg>
        <pc:spChg chg="add mod">
          <ac:chgData name="Caroline Grant" userId="2897904c0866f659" providerId="Windows Live" clId="Web-{187A00B2-6E6E-4193-A05D-2DACC1DEB38F}" dt="2023-11-08T11:43:01.485" v="887" actId="20577"/>
          <ac:spMkLst>
            <pc:docMk/>
            <pc:sldMk cId="3070187534" sldId="309"/>
            <ac:spMk id="13" creationId="{75CC51E1-C0BD-3956-7B04-33F3678CE922}"/>
          </ac:spMkLst>
        </pc:spChg>
        <pc:spChg chg="add mod">
          <ac:chgData name="Caroline Grant" userId="2897904c0866f659" providerId="Windows Live" clId="Web-{187A00B2-6E6E-4193-A05D-2DACC1DEB38F}" dt="2023-11-08T11:42:38.391" v="877" actId="14100"/>
          <ac:spMkLst>
            <pc:docMk/>
            <pc:sldMk cId="3070187534" sldId="309"/>
            <ac:spMk id="14" creationId="{0AEBEFF3-D68D-D471-208A-2DF5D3B02645}"/>
          </ac:spMkLst>
        </pc:spChg>
        <pc:spChg chg="del mod">
          <ac:chgData name="Caroline Grant" userId="2897904c0866f659" providerId="Windows Live" clId="Web-{187A00B2-6E6E-4193-A05D-2DACC1DEB38F}" dt="2023-11-08T10:57:05.324" v="73"/>
          <ac:spMkLst>
            <pc:docMk/>
            <pc:sldMk cId="3070187534" sldId="309"/>
            <ac:spMk id="29" creationId="{00C072C2-9571-A7D7-7F22-E95DF88E3B71}"/>
          </ac:spMkLst>
        </pc:spChg>
        <pc:spChg chg="del mod">
          <ac:chgData name="Caroline Grant" userId="2897904c0866f659" providerId="Windows Live" clId="Web-{187A00B2-6E6E-4193-A05D-2DACC1DEB38F}" dt="2023-11-08T10:56:57.418" v="70"/>
          <ac:spMkLst>
            <pc:docMk/>
            <pc:sldMk cId="3070187534" sldId="309"/>
            <ac:spMk id="31" creationId="{37CD1C07-9936-B61E-F1B2-C8E1CF0FF656}"/>
          </ac:spMkLst>
        </pc:spChg>
        <pc:graphicFrameChg chg="add del mod">
          <ac:chgData name="Caroline Grant" userId="2897904c0866f659" providerId="Windows Live" clId="Web-{187A00B2-6E6E-4193-A05D-2DACC1DEB38F}" dt="2023-11-08T10:56:31.761" v="68"/>
          <ac:graphicFrameMkLst>
            <pc:docMk/>
            <pc:sldMk cId="3070187534" sldId="309"/>
            <ac:graphicFrameMk id="12" creationId="{83463D25-3FE6-F763-DF76-BD16B6C2BB8F}"/>
          </ac:graphicFrameMkLst>
        </pc:graphicFrameChg>
        <pc:picChg chg="add del mod">
          <ac:chgData name="Caroline Grant" userId="2897904c0866f659" providerId="Windows Live" clId="Web-{187A00B2-6E6E-4193-A05D-2DACC1DEB38F}" dt="2023-11-08T09:29:53.982" v="2"/>
          <ac:picMkLst>
            <pc:docMk/>
            <pc:sldMk cId="3070187534" sldId="309"/>
            <ac:picMk id="3" creationId="{5BB74167-E9F0-FFD1-F494-9882CEC25185}"/>
          </ac:picMkLst>
        </pc:picChg>
        <pc:picChg chg="add del mod">
          <ac:chgData name="Caroline Grant" userId="2897904c0866f659" providerId="Windows Live" clId="Web-{187A00B2-6E6E-4193-A05D-2DACC1DEB38F}" dt="2023-11-08T09:30:01.482" v="4"/>
          <ac:picMkLst>
            <pc:docMk/>
            <pc:sldMk cId="3070187534" sldId="309"/>
            <ac:picMk id="5" creationId="{C52766FE-DFC0-628E-E050-5856E2CC7E6B}"/>
          </ac:picMkLst>
        </pc:picChg>
        <pc:picChg chg="mod">
          <ac:chgData name="Caroline Grant" userId="2897904c0866f659" providerId="Windows Live" clId="Web-{187A00B2-6E6E-4193-A05D-2DACC1DEB38F}" dt="2023-11-08T11:57:13.600" v="1317" actId="1076"/>
          <ac:picMkLst>
            <pc:docMk/>
            <pc:sldMk cId="3070187534" sldId="309"/>
            <ac:picMk id="5124" creationId="{5CD65D03-0C60-70F2-1BA6-226E56CCDFD5}"/>
          </ac:picMkLst>
        </pc:picChg>
      </pc:sldChg>
      <pc:sldChg chg="modSp del">
        <pc:chgData name="Caroline Grant" userId="2897904c0866f659" providerId="Windows Live" clId="Web-{187A00B2-6E6E-4193-A05D-2DACC1DEB38F}" dt="2023-11-08T12:24:21.983" v="1349"/>
        <pc:sldMkLst>
          <pc:docMk/>
          <pc:sldMk cId="1406808683" sldId="320"/>
        </pc:sldMkLst>
        <pc:spChg chg="mod">
          <ac:chgData name="Caroline Grant" userId="2897904c0866f659" providerId="Windows Live" clId="Web-{187A00B2-6E6E-4193-A05D-2DACC1DEB38F}" dt="2023-11-08T12:21:17.354" v="1321" actId="14100"/>
          <ac:spMkLst>
            <pc:docMk/>
            <pc:sldMk cId="1406808683" sldId="320"/>
            <ac:spMk id="2" creationId="{7291CFAB-A735-4A31-A51D-42FE1F5E94E0}"/>
          </ac:spMkLst>
        </pc:spChg>
        <pc:spChg chg="mod">
          <ac:chgData name="Caroline Grant" userId="2897904c0866f659" providerId="Windows Live" clId="Web-{187A00B2-6E6E-4193-A05D-2DACC1DEB38F}" dt="2023-11-08T11:54:49.065" v="1298" actId="1076"/>
          <ac:spMkLst>
            <pc:docMk/>
            <pc:sldMk cId="1406808683" sldId="320"/>
            <ac:spMk id="11" creationId="{0374AEC8-628D-47F9-86A0-CB3CACB4A8E3}"/>
          </ac:spMkLst>
        </pc:spChg>
        <pc:picChg chg="mod">
          <ac:chgData name="Caroline Grant" userId="2897904c0866f659" providerId="Windows Live" clId="Web-{187A00B2-6E6E-4193-A05D-2DACC1DEB38F}" dt="2023-11-08T12:21:08.760" v="1319" actId="14100"/>
          <ac:picMkLst>
            <pc:docMk/>
            <pc:sldMk cId="1406808683" sldId="320"/>
            <ac:picMk id="13316" creationId="{01272A4B-3CA6-7907-026F-ABB1932A95BA}"/>
          </ac:picMkLst>
        </pc:picChg>
      </pc:sldChg>
      <pc:sldChg chg="delSp modSp new">
        <pc:chgData name="Caroline Grant" userId="2897904c0866f659" providerId="Windows Live" clId="Web-{187A00B2-6E6E-4193-A05D-2DACC1DEB38F}" dt="2023-11-08T11:56:39.005" v="1314"/>
        <pc:sldMkLst>
          <pc:docMk/>
          <pc:sldMk cId="3738329198" sldId="322"/>
        </pc:sldMkLst>
        <pc:spChg chg="mod">
          <ac:chgData name="Caroline Grant" userId="2897904c0866f659" providerId="Windows Live" clId="Web-{187A00B2-6E6E-4193-A05D-2DACC1DEB38F}" dt="2023-11-08T09:32:13.750" v="21"/>
          <ac:spMkLst>
            <pc:docMk/>
            <pc:sldMk cId="3738329198" sldId="322"/>
            <ac:spMk id="2" creationId="{09FD7BCC-390C-2514-0E81-E301E88BCF9B}"/>
          </ac:spMkLst>
        </pc:spChg>
        <pc:spChg chg="del">
          <ac:chgData name="Caroline Grant" userId="2897904c0866f659" providerId="Windows Live" clId="Web-{187A00B2-6E6E-4193-A05D-2DACC1DEB38F}" dt="2023-11-08T11:56:39.005" v="1314"/>
          <ac:spMkLst>
            <pc:docMk/>
            <pc:sldMk cId="3738329198" sldId="322"/>
            <ac:spMk id="6" creationId="{C5E1BDD0-72DC-D4E7-D5D7-4A88FDCB6C41}"/>
          </ac:spMkLst>
        </pc:spChg>
      </pc:sldChg>
      <pc:sldChg chg="modSp add replId">
        <pc:chgData name="Caroline Grant" userId="2897904c0866f659" providerId="Windows Live" clId="Web-{187A00B2-6E6E-4193-A05D-2DACC1DEB38F}" dt="2023-11-08T12:31:59.182" v="1366" actId="20577"/>
        <pc:sldMkLst>
          <pc:docMk/>
          <pc:sldMk cId="4065447715" sldId="323"/>
        </pc:sldMkLst>
        <pc:spChg chg="mod">
          <ac:chgData name="Caroline Grant" userId="2897904c0866f659" providerId="Windows Live" clId="Web-{187A00B2-6E6E-4193-A05D-2DACC1DEB38F}" dt="2023-11-08T12:22:48.262" v="1337" actId="1076"/>
          <ac:spMkLst>
            <pc:docMk/>
            <pc:sldMk cId="4065447715" sldId="323"/>
            <ac:spMk id="2" creationId="{7291CFAB-A735-4A31-A51D-42FE1F5E94E0}"/>
          </ac:spMkLst>
        </pc:spChg>
        <pc:spChg chg="mod">
          <ac:chgData name="Caroline Grant" userId="2897904c0866f659" providerId="Windows Live" clId="Web-{187A00B2-6E6E-4193-A05D-2DACC1DEB38F}" dt="2023-11-08T12:31:59.182" v="1366" actId="20577"/>
          <ac:spMkLst>
            <pc:docMk/>
            <pc:sldMk cId="4065447715" sldId="323"/>
            <ac:spMk id="11" creationId="{0374AEC8-628D-47F9-86A0-CB3CACB4A8E3}"/>
          </ac:spMkLst>
        </pc:spChg>
        <pc:picChg chg="mod">
          <ac:chgData name="Caroline Grant" userId="2897904c0866f659" providerId="Windows Live" clId="Web-{187A00B2-6E6E-4193-A05D-2DACC1DEB38F}" dt="2023-11-08T12:22:55.840" v="1339" actId="14100"/>
          <ac:picMkLst>
            <pc:docMk/>
            <pc:sldMk cId="4065447715" sldId="323"/>
            <ac:picMk id="13316" creationId="{01272A4B-3CA6-7907-026F-ABB1932A95BA}"/>
          </ac:picMkLst>
        </pc:picChg>
      </pc:sldChg>
    </pc:docChg>
  </pc:docChgLst>
  <pc:docChgLst>
    <pc:chgData name="Guest User" providerId="Windows Live" clId="Web-{D82B35AF-8FFB-4360-B836-66FA37B5B892}"/>
    <pc:docChg chg="modSld">
      <pc:chgData name="Guest User" userId="" providerId="Windows Live" clId="Web-{D82B35AF-8FFB-4360-B836-66FA37B5B892}" dt="2023-11-09T05:47:51.119" v="21" actId="20577"/>
      <pc:docMkLst>
        <pc:docMk/>
      </pc:docMkLst>
      <pc:sldChg chg="modSp">
        <pc:chgData name="Guest User" userId="" providerId="Windows Live" clId="Web-{D82B35AF-8FFB-4360-B836-66FA37B5B892}" dt="2023-11-09T05:46:22.131" v="16" actId="20577"/>
        <pc:sldMkLst>
          <pc:docMk/>
          <pc:sldMk cId="3738329198" sldId="322"/>
        </pc:sldMkLst>
        <pc:spChg chg="mod">
          <ac:chgData name="Guest User" userId="" providerId="Windows Live" clId="Web-{D82B35AF-8FFB-4360-B836-66FA37B5B892}" dt="2023-11-09T05:46:22.131" v="16" actId="20577"/>
          <ac:spMkLst>
            <pc:docMk/>
            <pc:sldMk cId="3738329198" sldId="322"/>
            <ac:spMk id="3" creationId="{F4B8CFFD-CFF1-D448-3B35-F835AEAC9BE4}"/>
          </ac:spMkLst>
        </pc:spChg>
      </pc:sldChg>
      <pc:sldChg chg="modSp">
        <pc:chgData name="Guest User" userId="" providerId="Windows Live" clId="Web-{D82B35AF-8FFB-4360-B836-66FA37B5B892}" dt="2023-11-09T05:47:51.119" v="21" actId="20577"/>
        <pc:sldMkLst>
          <pc:docMk/>
          <pc:sldMk cId="1304664853" sldId="325"/>
        </pc:sldMkLst>
        <pc:spChg chg="mod">
          <ac:chgData name="Guest User" userId="" providerId="Windows Live" clId="Web-{D82B35AF-8FFB-4360-B836-66FA37B5B892}" dt="2023-11-09T05:47:51.119" v="21" actId="20577"/>
          <ac:spMkLst>
            <pc:docMk/>
            <pc:sldMk cId="1304664853" sldId="325"/>
            <ac:spMk id="3" creationId="{F4B8CFFD-CFF1-D448-3B35-F835AEAC9B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11/8/2023</a:t>
            </a:fld>
            <a:endParaRPr lang="en-US"/>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2</a:t>
            </a:r>
            <a:endParaRPr lang="en-ZA"/>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3</a:t>
            </a:r>
            <a:endParaRPr lang="en-ZA"/>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a:t>Click icon to add picture</a:t>
            </a:r>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a:t>Click icon to add picture</a:t>
            </a:r>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a:t>Click icon to add picture</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a:t>Section Description</a:t>
            </a:r>
            <a:endParaRPr lang="en-ZA"/>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a:t>Section Description</a:t>
            </a:r>
            <a:endParaRPr lang="en-ZA"/>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a:t>Section Description</a:t>
            </a:r>
            <a:endParaRPr lang="en-ZA"/>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a:t>Item Title</a:t>
            </a:r>
            <a:endParaRPr lang="en-ZA"/>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a:t>Click icon to add picture</a:t>
            </a:r>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a:t>Click icon to add picture</a:t>
            </a:r>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a:t>Click icon to add picture</a:t>
            </a:r>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a:t>Click icon to add picture</a:t>
            </a:r>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a:t>Click icon to add picture</a:t>
            </a:r>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a:t>Click icon to add picture</a:t>
            </a:r>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a:t>Click icon to add picture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a:t>Click icon to add picture</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a:t>Click icon to add picture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a:t>Bullet 2</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a:t>Bullet Description</a:t>
            </a:r>
            <a:endParaRPr lang="en-ZA"/>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a:t>Bullet 3</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a:t>Bullet Description</a:t>
            </a:r>
            <a:endParaRPr lang="en-ZA"/>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a:t>Bullet 4</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a:t>Bullet Description</a:t>
            </a:r>
            <a:endParaRPr lang="en-ZA"/>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6348334" y="1062164"/>
            <a:ext cx="5005466" cy="1938211"/>
          </a:xfrm>
        </p:spPr>
        <p:txBody>
          <a:bodyPr anchor="ctr">
            <a:noAutofit/>
          </a:bodyPr>
          <a:lstStyle/>
          <a:p>
            <a:pPr algn="ctr"/>
            <a:r>
              <a:rPr lang="en-US" sz="6000">
                <a:solidFill>
                  <a:srgbClr val="002060"/>
                </a:solidFill>
              </a:rPr>
              <a:t>Diamonds are forever</a:t>
            </a:r>
          </a:p>
        </p:txBody>
      </p:sp>
      <p:pic>
        <p:nvPicPr>
          <p:cNvPr id="22" name="Picture 2" descr="Diamonds, hearts, HD phone wallpaper">
            <a:extLst>
              <a:ext uri="{FF2B5EF4-FFF2-40B4-BE49-F238E27FC236}">
                <a16:creationId xmlns:a16="http://schemas.microsoft.com/office/drawing/2014/main" id="{A8CFC6F5-29D0-659D-8F57-7A2996EB91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683" b="25625"/>
          <a:stretch/>
        </p:blipFill>
        <p:spPr bwMode="auto">
          <a:xfrm>
            <a:off x="861935" y="1143000"/>
            <a:ext cx="4953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1901B20D-4C28-4DA3-ABBD-718C22A5E58B}"/>
              </a:ext>
            </a:extLst>
          </p:cNvPr>
          <p:cNvSpPr>
            <a:spLocks noGrp="1"/>
          </p:cNvSpPr>
          <p:nvPr>
            <p:ph type="body" sz="quarter" idx="14"/>
          </p:nvPr>
        </p:nvSpPr>
        <p:spPr>
          <a:xfrm>
            <a:off x="8719432" y="3776788"/>
            <a:ext cx="2610556" cy="1928805"/>
          </a:xfrm>
        </p:spPr>
        <p:txBody>
          <a:bodyPr vert="horz" lIns="91440" tIns="45720" rIns="91440" bIns="45720" rtlCol="0" anchor="t">
            <a:normAutofit/>
          </a:bodyPr>
          <a:lstStyle/>
          <a:p>
            <a:pPr lvl="0" algn="r"/>
            <a:r>
              <a:rPr lang="en-AU" kern="100" dirty="0">
                <a:solidFill>
                  <a:srgbClr val="002060"/>
                </a:solidFill>
                <a:effectLst/>
              </a:rPr>
              <a:t>Jancel Adiong</a:t>
            </a:r>
          </a:p>
          <a:p>
            <a:pPr lvl="0" algn="r"/>
            <a:r>
              <a:rPr lang="en-AU" kern="100" dirty="0">
                <a:solidFill>
                  <a:srgbClr val="002060"/>
                </a:solidFill>
                <a:effectLst/>
              </a:rPr>
              <a:t>Sagar Bora</a:t>
            </a:r>
          </a:p>
          <a:p>
            <a:pPr lvl="0" algn="r"/>
            <a:r>
              <a:rPr lang="en-AU" kern="100" dirty="0">
                <a:solidFill>
                  <a:srgbClr val="002060"/>
                </a:solidFill>
                <a:effectLst/>
              </a:rPr>
              <a:t>Helena Chen</a:t>
            </a:r>
          </a:p>
          <a:p>
            <a:pPr lvl="0" algn="r">
              <a:spcAft>
                <a:spcPts val="800"/>
              </a:spcAft>
            </a:pPr>
            <a:r>
              <a:rPr lang="en-AU" kern="100" dirty="0">
                <a:solidFill>
                  <a:srgbClr val="002060"/>
                </a:solidFill>
                <a:effectLst/>
              </a:rPr>
              <a:t>Caroline Grant</a:t>
            </a:r>
          </a:p>
        </p:txBody>
      </p:sp>
      <p:sp>
        <p:nvSpPr>
          <p:cNvPr id="15" name="Slide Number Placeholder 6">
            <a:extLst>
              <a:ext uri="{FF2B5EF4-FFF2-40B4-BE49-F238E27FC236}">
                <a16:creationId xmlns:a16="http://schemas.microsoft.com/office/drawing/2014/main" id="{AD24CD26-84F0-0605-68AF-19EB541A59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a:t>
            </a:fld>
            <a:endParaRPr lang="en-US"/>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67423" y="350942"/>
            <a:ext cx="5386078" cy="1023028"/>
          </a:xfrm>
        </p:spPr>
        <p:txBody>
          <a:bodyPr/>
          <a:lstStyle/>
          <a:p>
            <a:r>
              <a:rPr lang="en-US">
                <a:solidFill>
                  <a:srgbClr val="002060"/>
                </a:solidFill>
              </a:rPr>
              <a:t>Data Analysis</a:t>
            </a:r>
          </a:p>
        </p:txBody>
      </p:sp>
      <p:sp>
        <p:nvSpPr>
          <p:cNvPr id="8" name="Text Placeholder 7">
            <a:extLst>
              <a:ext uri="{FF2B5EF4-FFF2-40B4-BE49-F238E27FC236}">
                <a16:creationId xmlns:a16="http://schemas.microsoft.com/office/drawing/2014/main" id="{A8A9BF88-37A2-4295-9121-C40F6B7169EA}"/>
              </a:ext>
            </a:extLst>
          </p:cNvPr>
          <p:cNvSpPr>
            <a:spLocks noGrp="1"/>
          </p:cNvSpPr>
          <p:nvPr>
            <p:ph type="body" sz="quarter" idx="3"/>
          </p:nvPr>
        </p:nvSpPr>
        <p:spPr>
          <a:xfrm>
            <a:off x="498549" y="1376340"/>
            <a:ext cx="4406826" cy="728685"/>
          </a:xfrm>
        </p:spPr>
        <p:txBody>
          <a:bodyPr>
            <a:normAutofit/>
          </a:bodyPr>
          <a:lstStyle/>
          <a:p>
            <a:r>
              <a:rPr lang="en-ZA">
                <a:solidFill>
                  <a:srgbClr val="002060"/>
                </a:solidFill>
              </a:rPr>
              <a:t>Machine learning model – </a:t>
            </a:r>
            <a:r>
              <a:rPr lang="en-AU">
                <a:solidFill>
                  <a:srgbClr val="002060"/>
                </a:solidFill>
              </a:rPr>
              <a:t>Random Forest Regressor (One-Hot Encoding)</a:t>
            </a:r>
            <a:endParaRPr lang="en-US">
              <a:solidFill>
                <a:srgbClr val="002060"/>
              </a:solidFill>
            </a:endParaRPr>
          </a:p>
        </p:txBody>
      </p:sp>
      <p:sp>
        <p:nvSpPr>
          <p:cNvPr id="11" name="Text Placeholder 10">
            <a:extLst>
              <a:ext uri="{FF2B5EF4-FFF2-40B4-BE49-F238E27FC236}">
                <a16:creationId xmlns:a16="http://schemas.microsoft.com/office/drawing/2014/main" id="{0374AEC8-628D-47F9-86A0-CB3CACB4A8E3}"/>
              </a:ext>
            </a:extLst>
          </p:cNvPr>
          <p:cNvSpPr>
            <a:spLocks noGrp="1"/>
          </p:cNvSpPr>
          <p:nvPr>
            <p:ph type="body" sz="quarter" idx="15"/>
          </p:nvPr>
        </p:nvSpPr>
        <p:spPr>
          <a:xfrm>
            <a:off x="498549" y="2384086"/>
            <a:ext cx="4873551" cy="2089828"/>
          </a:xfrm>
        </p:spPr>
        <p:txBody>
          <a:bodyPr vert="horz" lIns="91440" tIns="45720" rIns="91440" bIns="45720" rtlCol="0" anchor="t">
            <a:noAutofit/>
          </a:bodyPr>
          <a:lstStyle/>
          <a:p>
            <a:r>
              <a:rPr lang="en-AU" dirty="0">
                <a:solidFill>
                  <a:srgbClr val="002060"/>
                </a:solidFill>
                <a:latin typeface="Calibri"/>
                <a:cs typeface="Calibri"/>
              </a:rPr>
              <a:t>The categorical features are encoded using one-hot encoding for use with the Random Forest Regressor.</a:t>
            </a:r>
          </a:p>
          <a:p>
            <a:r>
              <a:rPr lang="en-AU" dirty="0">
                <a:solidFill>
                  <a:srgbClr val="002060"/>
                </a:solidFill>
                <a:latin typeface="Calibri"/>
                <a:cs typeface="Calibri"/>
              </a:rPr>
              <a:t>The Random Forest Regressor model was created, and we fit the data.</a:t>
            </a:r>
          </a:p>
          <a:p>
            <a:r>
              <a:rPr lang="en-AU" dirty="0">
                <a:solidFill>
                  <a:srgbClr val="002060"/>
                </a:solidFill>
                <a:latin typeface="Calibri"/>
                <a:cs typeface="Calibri"/>
              </a:rPr>
              <a:t>To the right is the top 12 features displayed by importance from the trained the Random Forest Regressor.</a:t>
            </a:r>
          </a:p>
          <a:p>
            <a:br>
              <a:rPr lang="en-AU" dirty="0"/>
            </a:br>
            <a:endParaRPr lang="en-ZA">
              <a:solidFill>
                <a:srgbClr val="002060"/>
              </a:solidFill>
            </a:endParaRPr>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10</a:t>
            </a:fld>
            <a:endParaRPr lang="en-US"/>
          </a:p>
        </p:txBody>
      </p:sp>
      <p:pic>
        <p:nvPicPr>
          <p:cNvPr id="5122" name="Picture 2">
            <a:extLst>
              <a:ext uri="{FF2B5EF4-FFF2-40B4-BE49-F238E27FC236}">
                <a16:creationId xmlns:a16="http://schemas.microsoft.com/office/drawing/2014/main" id="{5426AB62-63A4-583F-2596-878806AB4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520" y="1373970"/>
            <a:ext cx="4014353" cy="418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13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67423" y="350942"/>
            <a:ext cx="5386078" cy="1023028"/>
          </a:xfrm>
        </p:spPr>
        <p:txBody>
          <a:bodyPr/>
          <a:lstStyle/>
          <a:p>
            <a:r>
              <a:rPr lang="en-US">
                <a:solidFill>
                  <a:srgbClr val="002060"/>
                </a:solidFill>
              </a:rPr>
              <a:t>Data Analysis</a:t>
            </a:r>
          </a:p>
        </p:txBody>
      </p:sp>
      <p:sp>
        <p:nvSpPr>
          <p:cNvPr id="8" name="Text Placeholder 7">
            <a:extLst>
              <a:ext uri="{FF2B5EF4-FFF2-40B4-BE49-F238E27FC236}">
                <a16:creationId xmlns:a16="http://schemas.microsoft.com/office/drawing/2014/main" id="{A8A9BF88-37A2-4295-9121-C40F6B7169EA}"/>
              </a:ext>
            </a:extLst>
          </p:cNvPr>
          <p:cNvSpPr>
            <a:spLocks noGrp="1"/>
          </p:cNvSpPr>
          <p:nvPr>
            <p:ph type="body" sz="quarter" idx="3"/>
          </p:nvPr>
        </p:nvSpPr>
        <p:spPr>
          <a:xfrm>
            <a:off x="498549" y="1376340"/>
            <a:ext cx="4406826" cy="728685"/>
          </a:xfrm>
        </p:spPr>
        <p:txBody>
          <a:bodyPr>
            <a:normAutofit/>
          </a:bodyPr>
          <a:lstStyle/>
          <a:p>
            <a:r>
              <a:rPr lang="en-ZA">
                <a:solidFill>
                  <a:srgbClr val="002060"/>
                </a:solidFill>
              </a:rPr>
              <a:t>Machine learning model – </a:t>
            </a:r>
            <a:r>
              <a:rPr lang="en-AU">
                <a:solidFill>
                  <a:srgbClr val="002060"/>
                </a:solidFill>
              </a:rPr>
              <a:t>Random Forest Regressor (Label Encoding)</a:t>
            </a:r>
            <a:endParaRPr lang="en-US">
              <a:solidFill>
                <a:srgbClr val="002060"/>
              </a:solidFill>
            </a:endParaRPr>
          </a:p>
        </p:txBody>
      </p:sp>
      <p:sp>
        <p:nvSpPr>
          <p:cNvPr id="11" name="Text Placeholder 10">
            <a:extLst>
              <a:ext uri="{FF2B5EF4-FFF2-40B4-BE49-F238E27FC236}">
                <a16:creationId xmlns:a16="http://schemas.microsoft.com/office/drawing/2014/main" id="{0374AEC8-628D-47F9-86A0-CB3CACB4A8E3}"/>
              </a:ext>
            </a:extLst>
          </p:cNvPr>
          <p:cNvSpPr>
            <a:spLocks noGrp="1"/>
          </p:cNvSpPr>
          <p:nvPr>
            <p:ph type="body" sz="quarter" idx="15"/>
          </p:nvPr>
        </p:nvSpPr>
        <p:spPr>
          <a:xfrm>
            <a:off x="498549" y="2384086"/>
            <a:ext cx="4873551" cy="1949789"/>
          </a:xfrm>
        </p:spPr>
        <p:txBody>
          <a:bodyPr vert="horz" lIns="91440" tIns="45720" rIns="91440" bIns="45720" rtlCol="0" anchor="t">
            <a:noAutofit/>
          </a:bodyPr>
          <a:lstStyle/>
          <a:p>
            <a:r>
              <a:rPr lang="en-AU" dirty="0">
                <a:solidFill>
                  <a:srgbClr val="002060"/>
                </a:solidFill>
                <a:latin typeface="Calibri"/>
                <a:cs typeface="Calibri"/>
              </a:rPr>
              <a:t>The categorical features are encoded using label encoding for use with the Random Forest Regressor.</a:t>
            </a:r>
          </a:p>
          <a:p>
            <a:r>
              <a:rPr lang="en-AU" dirty="0">
                <a:solidFill>
                  <a:srgbClr val="002060"/>
                </a:solidFill>
                <a:latin typeface="Calibri"/>
                <a:cs typeface="Calibri"/>
              </a:rPr>
              <a:t>The Random Forest Regressor model was created, and we fit the data.</a:t>
            </a:r>
          </a:p>
          <a:p>
            <a:r>
              <a:rPr lang="en-AU" dirty="0">
                <a:solidFill>
                  <a:srgbClr val="002060"/>
                </a:solidFill>
                <a:latin typeface="Calibri"/>
                <a:cs typeface="Calibri"/>
              </a:rPr>
              <a:t>To the right is the top 12 features displayed by importance from the trained the Random Forest Regressor.</a:t>
            </a:r>
          </a:p>
          <a:p>
            <a:br>
              <a:rPr lang="en-AU" dirty="0"/>
            </a:br>
            <a:endParaRPr lang="en-ZA">
              <a:solidFill>
                <a:srgbClr val="002060"/>
              </a:solidFill>
            </a:endParaRPr>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11</a:t>
            </a:fld>
            <a:endParaRPr lang="en-US"/>
          </a:p>
        </p:txBody>
      </p:sp>
      <p:pic>
        <p:nvPicPr>
          <p:cNvPr id="6146" name="Picture 2">
            <a:extLst>
              <a:ext uri="{FF2B5EF4-FFF2-40B4-BE49-F238E27FC236}">
                <a16:creationId xmlns:a16="http://schemas.microsoft.com/office/drawing/2014/main" id="{6C17E903-69D7-E639-54D6-B552D117B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7" y="1373970"/>
            <a:ext cx="3603496" cy="442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5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838200" y="365125"/>
            <a:ext cx="10515600" cy="1006475"/>
          </a:xfrm>
        </p:spPr>
        <p:txBody>
          <a:bodyPr anchor="ctr">
            <a:normAutofit/>
          </a:bodyPr>
          <a:lstStyle/>
          <a:p>
            <a:pPr algn="ctr"/>
            <a:r>
              <a:rPr lang="en-US">
                <a:solidFill>
                  <a:srgbClr val="002060"/>
                </a:solidFill>
              </a:rPr>
              <a:t>Feature Selection</a:t>
            </a:r>
          </a:p>
        </p:txBody>
      </p:sp>
      <p:pic>
        <p:nvPicPr>
          <p:cNvPr id="6146" name="Picture 2" descr="Diamonds, hearts, HD phone wallpaper">
            <a:extLst>
              <a:ext uri="{FF2B5EF4-FFF2-40B4-BE49-F238E27FC236}">
                <a16:creationId xmlns:a16="http://schemas.microsoft.com/office/drawing/2014/main" id="{2511D88C-2966-C771-F659-3D82E3CEB7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09" r="1" b="27552"/>
          <a:stretch/>
        </p:blipFill>
        <p:spPr bwMode="auto">
          <a:xfrm>
            <a:off x="838200" y="1825625"/>
            <a:ext cx="4459076" cy="4041775"/>
          </a:xfrm>
          <a:prstGeom prst="rect">
            <a:avLst/>
          </a:prstGeom>
          <a:solidFill>
            <a:srgbClr val="FFFFFF"/>
          </a:solidFill>
        </p:spPr>
      </p:pic>
      <p:sp>
        <p:nvSpPr>
          <p:cNvPr id="3" name="Content Placeholder 2">
            <a:extLst>
              <a:ext uri="{FF2B5EF4-FFF2-40B4-BE49-F238E27FC236}">
                <a16:creationId xmlns:a16="http://schemas.microsoft.com/office/drawing/2014/main" id="{E14BBEAF-B516-45F4-9EF6-A9F65111580F}"/>
              </a:ext>
            </a:extLst>
          </p:cNvPr>
          <p:cNvSpPr>
            <a:spLocks noGrp="1"/>
          </p:cNvSpPr>
          <p:nvPr>
            <p:ph sz="half" idx="2"/>
          </p:nvPr>
        </p:nvSpPr>
        <p:spPr>
          <a:xfrm>
            <a:off x="5553075" y="1825625"/>
            <a:ext cx="5800725" cy="4041775"/>
          </a:xfrm>
        </p:spPr>
        <p:txBody>
          <a:bodyPr vert="horz" lIns="91440" tIns="45720" rIns="91440" bIns="45720" rtlCol="0" anchor="t">
            <a:normAutofit/>
          </a:bodyPr>
          <a:lstStyle/>
          <a:p>
            <a:pPr>
              <a:spcAft>
                <a:spcPts val="800"/>
              </a:spcAft>
            </a:pPr>
            <a:r>
              <a:rPr lang="en-AU" sz="1500" kern="100" dirty="0">
                <a:solidFill>
                  <a:srgbClr val="002060"/>
                </a:solidFill>
                <a:effectLst/>
                <a:latin typeface="Calibri"/>
                <a:cs typeface="Calibri"/>
              </a:rPr>
              <a:t>The significant features in Extra Trees and Random Forest Regressor based on the same hot encoding of categorical features are similar. Random Forest Regressor using label-encoded categorical features has a different set of important features.</a:t>
            </a:r>
            <a:r>
              <a:rPr lang="en-AU" sz="1500" kern="100" dirty="0">
                <a:solidFill>
                  <a:srgbClr val="002060"/>
                </a:solidFill>
                <a:latin typeface="Calibri"/>
                <a:cs typeface="Calibri"/>
              </a:rPr>
              <a:t> </a:t>
            </a:r>
            <a:endParaRPr lang="en-US">
              <a:latin typeface="Calibri"/>
              <a:cs typeface="Calibri"/>
            </a:endParaRPr>
          </a:p>
          <a:p>
            <a:pPr>
              <a:spcAft>
                <a:spcPts val="800"/>
              </a:spcAft>
            </a:pPr>
            <a:r>
              <a:rPr lang="en-AU" sz="1500" kern="100" dirty="0">
                <a:solidFill>
                  <a:srgbClr val="002060"/>
                </a:solidFill>
                <a:effectLst/>
                <a:latin typeface="Calibri"/>
                <a:cs typeface="Calibri"/>
              </a:rPr>
              <a:t>Carat-weight had the highest importance by far in all 3 methods used, with the importance of other features dropping heavily in significance.</a:t>
            </a:r>
            <a:br>
              <a:rPr lang="en-AU" sz="1500" kern="100" dirty="0">
                <a:latin typeface="Calibri"/>
              </a:rPr>
            </a:br>
            <a:endParaRPr lang="en-AU" sz="1500" kern="100">
              <a:solidFill>
                <a:srgbClr val="002060"/>
              </a:solidFill>
              <a:latin typeface="Calibri"/>
              <a:ea typeface="Source Sans Pro Light"/>
              <a:cs typeface="Calibri"/>
            </a:endParaRPr>
          </a:p>
          <a:p>
            <a:pPr>
              <a:spcAft>
                <a:spcPts val="800"/>
              </a:spcAft>
            </a:pPr>
            <a:r>
              <a:rPr lang="en-AU" sz="1500" kern="100" dirty="0">
                <a:solidFill>
                  <a:srgbClr val="002060"/>
                </a:solidFill>
                <a:effectLst/>
                <a:latin typeface="Calibri"/>
                <a:cs typeface="Calibri"/>
              </a:rPr>
              <a:t>We considered the interpretability of the models and determined we are not interested in understanding how each category within a categorical variable impacts the total sales price (target variable) and therefore decided the model with label-encoding was more appropriate in this scenario.</a:t>
            </a:r>
            <a:r>
              <a:rPr lang="en-AU" sz="1500" kern="100" dirty="0">
                <a:solidFill>
                  <a:srgbClr val="002060"/>
                </a:solidFill>
                <a:latin typeface="Calibri"/>
                <a:cs typeface="Calibri"/>
              </a:rPr>
              <a:t> </a:t>
            </a:r>
            <a:r>
              <a:rPr lang="en-AU" sz="1500" kern="100" dirty="0">
                <a:solidFill>
                  <a:srgbClr val="002060"/>
                </a:solidFill>
                <a:effectLst/>
                <a:latin typeface="Calibri"/>
                <a:cs typeface="Calibri"/>
              </a:rPr>
              <a:t> The increase in dimensionality using one-hot ended data on an already large dataset would impact model complexity, training time and performance.</a:t>
            </a:r>
            <a:endParaRPr lang="en-AU">
              <a:latin typeface="Calibri"/>
              <a:cs typeface="Calibri"/>
            </a:endParaRPr>
          </a:p>
          <a:p>
            <a:endParaRPr lang="en-US" sz="1500" dirty="0">
              <a:latin typeface="Calibri"/>
              <a:cs typeface="Calibri"/>
            </a:endParaRPr>
          </a:p>
        </p:txBody>
      </p:sp>
      <p:sp>
        <p:nvSpPr>
          <p:cNvPr id="9" name="Slide Number Placeholder 8">
            <a:extLst>
              <a:ext uri="{FF2B5EF4-FFF2-40B4-BE49-F238E27FC236}">
                <a16:creationId xmlns:a16="http://schemas.microsoft.com/office/drawing/2014/main" id="{A31EA141-3C56-48C9-B1FB-183C363CC09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FD5D-E2B8-9563-FA29-6B35FF8BDF1E}"/>
              </a:ext>
            </a:extLst>
          </p:cNvPr>
          <p:cNvSpPr>
            <a:spLocks noGrp="1"/>
          </p:cNvSpPr>
          <p:nvPr>
            <p:ph type="title"/>
          </p:nvPr>
        </p:nvSpPr>
        <p:spPr>
          <a:xfrm>
            <a:off x="417662" y="192597"/>
            <a:ext cx="10515600" cy="1325563"/>
          </a:xfrm>
        </p:spPr>
        <p:txBody>
          <a:bodyPr>
            <a:normAutofit/>
          </a:bodyPr>
          <a:lstStyle/>
          <a:p>
            <a:r>
              <a:rPr lang="en-US">
                <a:solidFill>
                  <a:srgbClr val="002060"/>
                </a:solidFill>
              </a:rPr>
              <a:t>The steps involved in training models</a:t>
            </a:r>
          </a:p>
        </p:txBody>
      </p:sp>
      <p:pic>
        <p:nvPicPr>
          <p:cNvPr id="8" name="Content Placeholder 7" descr="A diamond with measurements&#10;&#10;Description automatically generated">
            <a:extLst>
              <a:ext uri="{FF2B5EF4-FFF2-40B4-BE49-F238E27FC236}">
                <a16:creationId xmlns:a16="http://schemas.microsoft.com/office/drawing/2014/main" id="{9A991404-9222-3563-FB9B-DF321675F52B}"/>
              </a:ext>
            </a:extLst>
          </p:cNvPr>
          <p:cNvPicPr>
            <a:picLocks noGrp="1" noChangeAspect="1"/>
          </p:cNvPicPr>
          <p:nvPr>
            <p:ph sz="half" idx="1"/>
          </p:nvPr>
        </p:nvPicPr>
        <p:blipFill>
          <a:blip r:embed="rId2"/>
          <a:stretch>
            <a:fillRect/>
          </a:stretch>
        </p:blipFill>
        <p:spPr>
          <a:xfrm>
            <a:off x="258853" y="1538417"/>
            <a:ext cx="5271579" cy="3942444"/>
          </a:xfrm>
        </p:spPr>
      </p:pic>
      <p:sp>
        <p:nvSpPr>
          <p:cNvPr id="4" name="Content Placeholder 3">
            <a:extLst>
              <a:ext uri="{FF2B5EF4-FFF2-40B4-BE49-F238E27FC236}">
                <a16:creationId xmlns:a16="http://schemas.microsoft.com/office/drawing/2014/main" id="{F403E0D4-D4F9-977F-68BC-C68AF1370435}"/>
              </a:ext>
            </a:extLst>
          </p:cNvPr>
          <p:cNvSpPr>
            <a:spLocks noGrp="1"/>
          </p:cNvSpPr>
          <p:nvPr>
            <p:ph sz="half" idx="2"/>
          </p:nvPr>
        </p:nvSpPr>
        <p:spPr>
          <a:xfrm>
            <a:off x="5845116" y="1538078"/>
            <a:ext cx="6180825" cy="4638885"/>
          </a:xfrm>
        </p:spPr>
        <p:txBody>
          <a:bodyPr vert="horz" lIns="91440" tIns="45720" rIns="91440" bIns="45720" rtlCol="0" anchor="t">
            <a:normAutofit/>
          </a:bodyPr>
          <a:lstStyle/>
          <a:p>
            <a:pPr marL="0" indent="0">
              <a:buNone/>
            </a:pPr>
            <a:r>
              <a:rPr lang="en-US" sz="2000" dirty="0">
                <a:solidFill>
                  <a:srgbClr val="002060"/>
                </a:solidFill>
                <a:latin typeface="Calibri"/>
                <a:cs typeface="Calibri"/>
              </a:rPr>
              <a:t>Step 1 - Setting up features and target </a:t>
            </a:r>
            <a:endParaRPr lang="en-US" dirty="0">
              <a:ea typeface="Source Sans Pro Light"/>
            </a:endParaRPr>
          </a:p>
          <a:p>
            <a:pPr marL="0" indent="0">
              <a:buNone/>
            </a:pPr>
            <a:r>
              <a:rPr lang="en-US" sz="2000" dirty="0">
                <a:solidFill>
                  <a:srgbClr val="002060"/>
                </a:solidFill>
                <a:latin typeface="Calibri"/>
                <a:ea typeface="+mn-lt"/>
                <a:cs typeface="+mn-lt"/>
              </a:rPr>
              <a:t>Step 2 - Building a powerful pipeline</a:t>
            </a:r>
          </a:p>
          <a:p>
            <a:r>
              <a:rPr lang="en-US" sz="2000" dirty="0">
                <a:solidFill>
                  <a:srgbClr val="002060"/>
                </a:solidFill>
                <a:latin typeface="Calibri"/>
                <a:ea typeface="+mn-lt"/>
                <a:cs typeface="Calibri"/>
              </a:rPr>
              <a:t>Linear Regression</a:t>
            </a:r>
          </a:p>
          <a:p>
            <a:r>
              <a:rPr lang="en-US" sz="2000" dirty="0">
                <a:solidFill>
                  <a:srgbClr val="002060"/>
                </a:solidFill>
                <a:latin typeface="Calibri"/>
                <a:ea typeface="+mn-lt"/>
                <a:cs typeface="Calibri"/>
              </a:rPr>
              <a:t>Decision Tree</a:t>
            </a:r>
          </a:p>
          <a:p>
            <a:r>
              <a:rPr lang="en-US" sz="2000">
                <a:solidFill>
                  <a:srgbClr val="002060"/>
                </a:solidFill>
                <a:latin typeface="Calibri"/>
                <a:ea typeface="+mn-lt"/>
                <a:cs typeface="Calibri"/>
              </a:rPr>
              <a:t>Random Forest</a:t>
            </a:r>
            <a:endParaRPr lang="en-US" sz="2000" dirty="0">
              <a:solidFill>
                <a:srgbClr val="002060"/>
              </a:solidFill>
              <a:latin typeface="Calibri"/>
              <a:ea typeface="+mn-lt"/>
              <a:cs typeface="Calibri"/>
            </a:endParaRPr>
          </a:p>
          <a:p>
            <a:r>
              <a:rPr lang="en-US" sz="2000" dirty="0">
                <a:solidFill>
                  <a:srgbClr val="002060"/>
                </a:solidFill>
                <a:latin typeface="Calibri"/>
                <a:ea typeface="+mn-lt"/>
                <a:cs typeface="Calibri"/>
              </a:rPr>
              <a:t>K-Nearest Neighbors</a:t>
            </a:r>
          </a:p>
          <a:p>
            <a:pPr marL="0" indent="0">
              <a:lnSpc>
                <a:spcPct val="80000"/>
              </a:lnSpc>
              <a:buNone/>
            </a:pPr>
            <a:r>
              <a:rPr lang="en-US" sz="2000" dirty="0">
                <a:solidFill>
                  <a:srgbClr val="002060"/>
                </a:solidFill>
                <a:latin typeface="Calibri"/>
                <a:ea typeface="+mn-lt"/>
                <a:cs typeface="Calibri"/>
              </a:rPr>
              <a:t>Step 3 - Fitting models on the training data</a:t>
            </a:r>
          </a:p>
          <a:p>
            <a:pPr marL="0" indent="0">
              <a:lnSpc>
                <a:spcPct val="80000"/>
              </a:lnSpc>
              <a:buNone/>
            </a:pPr>
            <a:r>
              <a:rPr lang="en-US" sz="2000" dirty="0">
                <a:solidFill>
                  <a:srgbClr val="002060"/>
                </a:solidFill>
                <a:latin typeface="Calibri"/>
                <a:ea typeface="+mn-lt"/>
                <a:cs typeface="Calibri"/>
              </a:rPr>
              <a:t>Step 4 - Cross-Validation score analysis</a:t>
            </a:r>
          </a:p>
          <a:p>
            <a:pPr marL="0" indent="0">
              <a:lnSpc>
                <a:spcPct val="80000"/>
              </a:lnSpc>
              <a:buNone/>
            </a:pPr>
            <a:r>
              <a:rPr lang="en-US" sz="2000" dirty="0">
                <a:solidFill>
                  <a:srgbClr val="002060"/>
                </a:solidFill>
                <a:latin typeface="Calibri"/>
                <a:ea typeface="+mn-lt"/>
                <a:cs typeface="Calibri"/>
              </a:rPr>
              <a:t>Step 5 - Selecting the model with best performance</a:t>
            </a:r>
          </a:p>
          <a:p>
            <a:pPr marL="0" indent="0">
              <a:lnSpc>
                <a:spcPct val="80000"/>
              </a:lnSpc>
              <a:buNone/>
            </a:pPr>
            <a:r>
              <a:rPr lang="en-US" sz="2000" dirty="0">
                <a:solidFill>
                  <a:srgbClr val="002060"/>
                </a:solidFill>
                <a:latin typeface="Calibri"/>
                <a:ea typeface="+mn-lt"/>
                <a:cs typeface="Calibri"/>
              </a:rPr>
              <a:t>Step 6 -Testing the Random Forest</a:t>
            </a:r>
          </a:p>
          <a:p>
            <a:pPr marL="0" indent="0">
              <a:buNone/>
            </a:pPr>
            <a:r>
              <a:rPr lang="en-US" sz="2000" dirty="0">
                <a:solidFill>
                  <a:srgbClr val="002060"/>
                </a:solidFill>
                <a:latin typeface="Calibri"/>
                <a:ea typeface="+mn-lt"/>
                <a:cs typeface="Calibri"/>
              </a:rPr>
              <a:t>Saving the model</a:t>
            </a:r>
            <a:endParaRPr lang="en-US"/>
          </a:p>
        </p:txBody>
      </p:sp>
      <p:sp>
        <p:nvSpPr>
          <p:cNvPr id="5" name="Date Placeholder 4">
            <a:extLst>
              <a:ext uri="{FF2B5EF4-FFF2-40B4-BE49-F238E27FC236}">
                <a16:creationId xmlns:a16="http://schemas.microsoft.com/office/drawing/2014/main" id="{CE46A96E-A01C-74B0-EA5D-B39E04B6AC20}"/>
              </a:ext>
            </a:extLst>
          </p:cNvPr>
          <p:cNvSpPr>
            <a:spLocks noGrp="1"/>
          </p:cNvSpPr>
          <p:nvPr>
            <p:ph type="dt" sz="half" idx="10"/>
          </p:nvPr>
        </p:nvSpPr>
        <p:spPr/>
        <p:txBody>
          <a:bodyPr/>
          <a:lstStyle/>
          <a:p>
            <a:r>
              <a:rPr lang="en-US"/>
              <a:t>20XX</a:t>
            </a:r>
          </a:p>
        </p:txBody>
      </p:sp>
      <p:sp>
        <p:nvSpPr>
          <p:cNvPr id="7" name="Slide Number Placeholder 6">
            <a:extLst>
              <a:ext uri="{FF2B5EF4-FFF2-40B4-BE49-F238E27FC236}">
                <a16:creationId xmlns:a16="http://schemas.microsoft.com/office/drawing/2014/main" id="{153B23DA-057B-8ABB-0E44-FF78A167F30E}"/>
              </a:ext>
            </a:extLst>
          </p:cNvPr>
          <p:cNvSpPr>
            <a:spLocks noGrp="1"/>
          </p:cNvSpPr>
          <p:nvPr>
            <p:ph type="sldNum" sz="quarter" idx="12"/>
          </p:nvPr>
        </p:nvSpPr>
        <p:spPr/>
        <p:txBody>
          <a:bodyPr/>
          <a:lstStyle/>
          <a:p>
            <a:fld id="{B5CEABB6-07DC-46E8-9B57-56EC44A396E5}" type="slidenum">
              <a:rPr lang="en-US" smtClean="0"/>
              <a:t>13</a:t>
            </a:fld>
            <a:endParaRPr lang="en-US"/>
          </a:p>
        </p:txBody>
      </p:sp>
    </p:spTree>
    <p:extLst>
      <p:ext uri="{BB962C8B-B14F-4D97-AF65-F5344CB8AC3E}">
        <p14:creationId xmlns:p14="http://schemas.microsoft.com/office/powerpoint/2010/main" val="377990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7BCC-390C-2514-0E81-E301E88BCF9B}"/>
              </a:ext>
            </a:extLst>
          </p:cNvPr>
          <p:cNvSpPr>
            <a:spLocks noGrp="1"/>
          </p:cNvSpPr>
          <p:nvPr>
            <p:ph type="title"/>
          </p:nvPr>
        </p:nvSpPr>
        <p:spPr/>
        <p:txBody>
          <a:bodyPr>
            <a:normAutofit/>
          </a:bodyPr>
          <a:lstStyle/>
          <a:p>
            <a:r>
              <a:rPr lang="en-US" dirty="0">
                <a:solidFill>
                  <a:srgbClr val="002060"/>
                </a:solidFill>
              </a:rPr>
              <a:t>Web Page Designing and Prediction</a:t>
            </a:r>
          </a:p>
        </p:txBody>
      </p:sp>
      <p:sp>
        <p:nvSpPr>
          <p:cNvPr id="3" name="Content Placeholder 2">
            <a:extLst>
              <a:ext uri="{FF2B5EF4-FFF2-40B4-BE49-F238E27FC236}">
                <a16:creationId xmlns:a16="http://schemas.microsoft.com/office/drawing/2014/main" id="{F4B8CFFD-CFF1-D448-3B35-F835AEAC9BE4}"/>
              </a:ext>
            </a:extLst>
          </p:cNvPr>
          <p:cNvSpPr>
            <a:spLocks noGrp="1"/>
          </p:cNvSpPr>
          <p:nvPr>
            <p:ph sz="half" idx="1"/>
          </p:nvPr>
        </p:nvSpPr>
        <p:spPr>
          <a:xfrm>
            <a:off x="838200" y="1825625"/>
            <a:ext cx="6127172" cy="4351338"/>
          </a:xfrm>
        </p:spPr>
        <p:txBody>
          <a:bodyPr vert="horz" lIns="91440" tIns="45720" rIns="91440" bIns="45720" rtlCol="0" anchor="t">
            <a:normAutofit/>
          </a:bodyPr>
          <a:lstStyle/>
          <a:p>
            <a:pPr marL="0" indent="0">
              <a:buNone/>
            </a:pPr>
            <a:r>
              <a:rPr lang="en-US" sz="2200" dirty="0">
                <a:solidFill>
                  <a:srgbClr val="002060"/>
                </a:solidFill>
                <a:latin typeface="Bodoni MT"/>
                <a:ea typeface="+mn-lt"/>
                <a:cs typeface="+mn-lt"/>
              </a:rPr>
              <a:t>Tools and steps involved in web page design, development and making predictions:</a:t>
            </a:r>
            <a:endParaRPr lang="en-US" sz="2200" dirty="0">
              <a:solidFill>
                <a:srgbClr val="595959"/>
              </a:solidFill>
              <a:latin typeface="Bodoni MT"/>
              <a:ea typeface="+mn-lt"/>
              <a:cs typeface="+mn-lt"/>
            </a:endParaRPr>
          </a:p>
          <a:p>
            <a:pPr marL="0" indent="0">
              <a:buNone/>
            </a:pPr>
            <a:endParaRPr lang="en-US" sz="2200" dirty="0">
              <a:solidFill>
                <a:srgbClr val="002060"/>
              </a:solidFill>
              <a:latin typeface="Bodoni MT"/>
              <a:ea typeface="+mn-lt"/>
              <a:cs typeface="+mn-lt"/>
            </a:endParaRPr>
          </a:p>
          <a:p>
            <a:r>
              <a:rPr lang="en-US" sz="1700" dirty="0">
                <a:solidFill>
                  <a:srgbClr val="002060"/>
                </a:solidFill>
                <a:latin typeface="Calibri"/>
                <a:ea typeface="+mn-lt"/>
                <a:cs typeface="+mn-lt"/>
              </a:rPr>
              <a:t>HTML, CSS and JavaScript is used for creating the structure, style and interactivity of the web page</a:t>
            </a:r>
          </a:p>
          <a:p>
            <a:r>
              <a:rPr lang="en-US" sz="1700" dirty="0">
                <a:solidFill>
                  <a:srgbClr val="002060"/>
                </a:solidFill>
                <a:latin typeface="Calibri"/>
                <a:ea typeface="+mn-lt"/>
                <a:cs typeface="+mn-lt"/>
              </a:rPr>
              <a:t>HTML form element i.e. dropdown is used to collect user input.</a:t>
            </a:r>
          </a:p>
          <a:p>
            <a:r>
              <a:rPr lang="en-US" sz="1700" dirty="0">
                <a:solidFill>
                  <a:srgbClr val="002060"/>
                </a:solidFill>
                <a:latin typeface="Calibri"/>
                <a:ea typeface="+mn-lt"/>
                <a:cs typeface="+mn-lt"/>
              </a:rPr>
              <a:t>Python and Flask is used to create a web server and API endpoint to handle HTTP requests and responses.</a:t>
            </a:r>
          </a:p>
          <a:p>
            <a:r>
              <a:rPr lang="en-US" sz="1700" dirty="0">
                <a:solidFill>
                  <a:srgbClr val="002060"/>
                </a:solidFill>
                <a:latin typeface="Calibri"/>
                <a:ea typeface="+mn-lt"/>
                <a:cs typeface="+mn-lt"/>
              </a:rPr>
              <a:t>The webpage data is sent to the API endpoint and server will load the pre-trained model, process the data by running the user inputs through the model and make predictions.</a:t>
            </a:r>
            <a:endParaRPr lang="en-US" sz="1700">
              <a:latin typeface="Calibri"/>
              <a:ea typeface="Calibri"/>
              <a:cs typeface="Calibri"/>
            </a:endParaRPr>
          </a:p>
          <a:p>
            <a:r>
              <a:rPr lang="en-US" sz="1700" dirty="0">
                <a:solidFill>
                  <a:srgbClr val="002060"/>
                </a:solidFill>
                <a:latin typeface="Calibri"/>
                <a:ea typeface="+mn-lt"/>
                <a:cs typeface="+mn-lt"/>
              </a:rPr>
              <a:t>The server then send the result back to web page and display it.</a:t>
            </a:r>
          </a:p>
          <a:p>
            <a:endParaRPr lang="en-US" sz="2000" dirty="0">
              <a:solidFill>
                <a:srgbClr val="002060"/>
              </a:solidFill>
              <a:latin typeface="Calibri"/>
              <a:ea typeface="+mn-lt"/>
              <a:cs typeface="+mn-lt"/>
            </a:endParaRPr>
          </a:p>
        </p:txBody>
      </p:sp>
      <p:sp>
        <p:nvSpPr>
          <p:cNvPr id="5" name="Date Placeholder 4">
            <a:extLst>
              <a:ext uri="{FF2B5EF4-FFF2-40B4-BE49-F238E27FC236}">
                <a16:creationId xmlns:a16="http://schemas.microsoft.com/office/drawing/2014/main" id="{491D0767-9A6B-5B7F-A879-0283C1819387}"/>
              </a:ext>
            </a:extLst>
          </p:cNvPr>
          <p:cNvSpPr>
            <a:spLocks noGrp="1"/>
          </p:cNvSpPr>
          <p:nvPr>
            <p:ph type="dt" sz="half" idx="10"/>
          </p:nvPr>
        </p:nvSpPr>
        <p:spPr/>
        <p:txBody>
          <a:bodyPr/>
          <a:lstStyle/>
          <a:p>
            <a:r>
              <a:rPr lang="en-US"/>
              <a:t>20XX</a:t>
            </a:r>
          </a:p>
        </p:txBody>
      </p:sp>
      <p:sp>
        <p:nvSpPr>
          <p:cNvPr id="7" name="Slide Number Placeholder 6">
            <a:extLst>
              <a:ext uri="{FF2B5EF4-FFF2-40B4-BE49-F238E27FC236}">
                <a16:creationId xmlns:a16="http://schemas.microsoft.com/office/drawing/2014/main" id="{4B2CC3A0-9C5B-BDD9-2C93-D76AFBBD9275}"/>
              </a:ext>
            </a:extLst>
          </p:cNvPr>
          <p:cNvSpPr>
            <a:spLocks noGrp="1"/>
          </p:cNvSpPr>
          <p:nvPr>
            <p:ph type="sldNum" sz="quarter" idx="12"/>
          </p:nvPr>
        </p:nvSpPr>
        <p:spPr/>
        <p:txBody>
          <a:bodyPr/>
          <a:lstStyle/>
          <a:p>
            <a:fld id="{B5CEABB6-07DC-46E8-9B57-56EC44A396E5}" type="slidenum">
              <a:rPr lang="en-US" smtClean="0"/>
              <a:t>14</a:t>
            </a:fld>
            <a:endParaRPr lang="en-US"/>
          </a:p>
        </p:txBody>
      </p:sp>
      <p:pic>
        <p:nvPicPr>
          <p:cNvPr id="13" name="Content Placeholder 7" descr="A screen shot of a computer&#10;&#10;Description automatically generated">
            <a:extLst>
              <a:ext uri="{FF2B5EF4-FFF2-40B4-BE49-F238E27FC236}">
                <a16:creationId xmlns:a16="http://schemas.microsoft.com/office/drawing/2014/main" id="{8352725D-7208-B980-CB1A-808957DCF8C6}"/>
              </a:ext>
            </a:extLst>
          </p:cNvPr>
          <p:cNvPicPr>
            <a:picLocks noChangeAspect="1"/>
          </p:cNvPicPr>
          <p:nvPr/>
        </p:nvPicPr>
        <p:blipFill>
          <a:blip r:embed="rId2"/>
          <a:stretch>
            <a:fillRect/>
          </a:stretch>
        </p:blipFill>
        <p:spPr>
          <a:xfrm>
            <a:off x="7138116" y="1713056"/>
            <a:ext cx="4634248" cy="1227968"/>
          </a:xfrm>
          <a:prstGeom prst="rect">
            <a:avLst/>
          </a:prstGeom>
        </p:spPr>
      </p:pic>
      <p:pic>
        <p:nvPicPr>
          <p:cNvPr id="15" name="Picture 14" descr="A screen shot of a computer code&#10;&#10;Description automatically generated">
            <a:extLst>
              <a:ext uri="{FF2B5EF4-FFF2-40B4-BE49-F238E27FC236}">
                <a16:creationId xmlns:a16="http://schemas.microsoft.com/office/drawing/2014/main" id="{9E88ACCB-1B5E-D37A-3384-DEBF9F620B6F}"/>
              </a:ext>
            </a:extLst>
          </p:cNvPr>
          <p:cNvPicPr>
            <a:picLocks noChangeAspect="1"/>
          </p:cNvPicPr>
          <p:nvPr/>
        </p:nvPicPr>
        <p:blipFill>
          <a:blip r:embed="rId3"/>
          <a:stretch>
            <a:fillRect/>
          </a:stretch>
        </p:blipFill>
        <p:spPr>
          <a:xfrm>
            <a:off x="7139189" y="3003893"/>
            <a:ext cx="2743200" cy="979004"/>
          </a:xfrm>
          <a:prstGeom prst="rect">
            <a:avLst/>
          </a:prstGeom>
        </p:spPr>
      </p:pic>
      <p:pic>
        <p:nvPicPr>
          <p:cNvPr id="18" name="Picture 17" descr="A screen shot of a computer program&#10;&#10;Description automatically generated">
            <a:extLst>
              <a:ext uri="{FF2B5EF4-FFF2-40B4-BE49-F238E27FC236}">
                <a16:creationId xmlns:a16="http://schemas.microsoft.com/office/drawing/2014/main" id="{95307DFA-475F-3DDA-5B2E-4727D221853F}"/>
              </a:ext>
            </a:extLst>
          </p:cNvPr>
          <p:cNvPicPr>
            <a:picLocks noChangeAspect="1"/>
          </p:cNvPicPr>
          <p:nvPr/>
        </p:nvPicPr>
        <p:blipFill>
          <a:blip r:embed="rId4"/>
          <a:stretch>
            <a:fillRect/>
          </a:stretch>
        </p:blipFill>
        <p:spPr>
          <a:xfrm>
            <a:off x="9940344" y="3001640"/>
            <a:ext cx="1788017" cy="983512"/>
          </a:xfrm>
          <a:prstGeom prst="rect">
            <a:avLst/>
          </a:prstGeom>
        </p:spPr>
      </p:pic>
      <p:pic>
        <p:nvPicPr>
          <p:cNvPr id="20" name="Picture 19" descr="A screenshot of a calculator&#10;&#10;Description automatically generated">
            <a:extLst>
              <a:ext uri="{FF2B5EF4-FFF2-40B4-BE49-F238E27FC236}">
                <a16:creationId xmlns:a16="http://schemas.microsoft.com/office/drawing/2014/main" id="{A624CC3B-A797-ECE0-EF1E-3454BF530C2B}"/>
              </a:ext>
            </a:extLst>
          </p:cNvPr>
          <p:cNvPicPr>
            <a:picLocks noChangeAspect="1"/>
          </p:cNvPicPr>
          <p:nvPr/>
        </p:nvPicPr>
        <p:blipFill>
          <a:blip r:embed="rId5"/>
          <a:stretch>
            <a:fillRect/>
          </a:stretch>
        </p:blipFill>
        <p:spPr>
          <a:xfrm>
            <a:off x="7729471" y="3991965"/>
            <a:ext cx="3419340" cy="2480153"/>
          </a:xfrm>
          <a:prstGeom prst="rect">
            <a:avLst/>
          </a:prstGeom>
        </p:spPr>
      </p:pic>
    </p:spTree>
    <p:extLst>
      <p:ext uri="{BB962C8B-B14F-4D97-AF65-F5344CB8AC3E}">
        <p14:creationId xmlns:p14="http://schemas.microsoft.com/office/powerpoint/2010/main" val="373832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7BCC-390C-2514-0E81-E301E88BCF9B}"/>
              </a:ext>
            </a:extLst>
          </p:cNvPr>
          <p:cNvSpPr>
            <a:spLocks noGrp="1"/>
          </p:cNvSpPr>
          <p:nvPr>
            <p:ph type="title"/>
          </p:nvPr>
        </p:nvSpPr>
        <p:spPr/>
        <p:txBody>
          <a:bodyPr>
            <a:normAutofit/>
          </a:bodyPr>
          <a:lstStyle/>
          <a:p>
            <a:r>
              <a:rPr lang="en-US" dirty="0">
                <a:solidFill>
                  <a:srgbClr val="002060"/>
                </a:solidFill>
              </a:rPr>
              <a:t>The Final Product</a:t>
            </a:r>
          </a:p>
        </p:txBody>
      </p:sp>
      <p:sp>
        <p:nvSpPr>
          <p:cNvPr id="3" name="Content Placeholder 2">
            <a:extLst>
              <a:ext uri="{FF2B5EF4-FFF2-40B4-BE49-F238E27FC236}">
                <a16:creationId xmlns:a16="http://schemas.microsoft.com/office/drawing/2014/main" id="{F4B8CFFD-CFF1-D448-3B35-F835AEAC9BE4}"/>
              </a:ext>
            </a:extLst>
          </p:cNvPr>
          <p:cNvSpPr>
            <a:spLocks noGrp="1"/>
          </p:cNvSpPr>
          <p:nvPr>
            <p:ph sz="half" idx="1"/>
          </p:nvPr>
        </p:nvSpPr>
        <p:spPr>
          <a:xfrm>
            <a:off x="838200" y="2018808"/>
            <a:ext cx="3603939" cy="4158155"/>
          </a:xfrm>
        </p:spPr>
        <p:txBody>
          <a:bodyPr vert="horz" lIns="91440" tIns="45720" rIns="91440" bIns="45720" rtlCol="0" anchor="t">
            <a:normAutofit/>
          </a:bodyPr>
          <a:lstStyle/>
          <a:p>
            <a:r>
              <a:rPr lang="en-US" sz="2000" dirty="0">
                <a:solidFill>
                  <a:srgbClr val="002060"/>
                </a:solidFill>
                <a:latin typeface="Calibri"/>
                <a:ea typeface="+mn-lt"/>
                <a:cs typeface="+mn-lt"/>
              </a:rPr>
              <a:t>The final product is a web page which will be used to predict the price of the Diamond.</a:t>
            </a:r>
          </a:p>
          <a:p>
            <a:r>
              <a:rPr lang="en-US" sz="2000" dirty="0">
                <a:solidFill>
                  <a:srgbClr val="002060"/>
                </a:solidFill>
                <a:latin typeface="Calibri"/>
                <a:ea typeface="+mn-lt"/>
                <a:cs typeface="+mn-lt"/>
              </a:rPr>
              <a:t>The user will select the values for the top four features from a pre-defined list and the model will predict the price and show it on the screen.</a:t>
            </a:r>
          </a:p>
        </p:txBody>
      </p:sp>
      <p:sp>
        <p:nvSpPr>
          <p:cNvPr id="5" name="Date Placeholder 4">
            <a:extLst>
              <a:ext uri="{FF2B5EF4-FFF2-40B4-BE49-F238E27FC236}">
                <a16:creationId xmlns:a16="http://schemas.microsoft.com/office/drawing/2014/main" id="{491D0767-9A6B-5B7F-A879-0283C1819387}"/>
              </a:ext>
            </a:extLst>
          </p:cNvPr>
          <p:cNvSpPr>
            <a:spLocks noGrp="1"/>
          </p:cNvSpPr>
          <p:nvPr>
            <p:ph type="dt" sz="half" idx="10"/>
          </p:nvPr>
        </p:nvSpPr>
        <p:spPr/>
        <p:txBody>
          <a:bodyPr/>
          <a:lstStyle/>
          <a:p>
            <a:r>
              <a:rPr lang="en-US"/>
              <a:t>20XX</a:t>
            </a:r>
          </a:p>
        </p:txBody>
      </p:sp>
      <p:sp>
        <p:nvSpPr>
          <p:cNvPr id="7" name="Slide Number Placeholder 6">
            <a:extLst>
              <a:ext uri="{FF2B5EF4-FFF2-40B4-BE49-F238E27FC236}">
                <a16:creationId xmlns:a16="http://schemas.microsoft.com/office/drawing/2014/main" id="{4B2CC3A0-9C5B-BDD9-2C93-D76AFBBD9275}"/>
              </a:ext>
            </a:extLst>
          </p:cNvPr>
          <p:cNvSpPr>
            <a:spLocks noGrp="1"/>
          </p:cNvSpPr>
          <p:nvPr>
            <p:ph type="sldNum" sz="quarter" idx="12"/>
          </p:nvPr>
        </p:nvSpPr>
        <p:spPr/>
        <p:txBody>
          <a:bodyPr/>
          <a:lstStyle/>
          <a:p>
            <a:fld id="{B5CEABB6-07DC-46E8-9B57-56EC44A396E5}" type="slidenum">
              <a:rPr lang="en-US" smtClean="0"/>
              <a:t>15</a:t>
            </a:fld>
            <a:endParaRPr lang="en-US"/>
          </a:p>
        </p:txBody>
      </p:sp>
      <p:pic>
        <p:nvPicPr>
          <p:cNvPr id="16" name="Content Placeholder 15" descr="A group of diamonds on a white background&#10;&#10;Description automatically generated">
            <a:extLst>
              <a:ext uri="{FF2B5EF4-FFF2-40B4-BE49-F238E27FC236}">
                <a16:creationId xmlns:a16="http://schemas.microsoft.com/office/drawing/2014/main" id="{9E8739DE-C481-8B64-B168-325DE1917790}"/>
              </a:ext>
            </a:extLst>
          </p:cNvPr>
          <p:cNvPicPr>
            <a:picLocks noGrp="1" noChangeAspect="1"/>
          </p:cNvPicPr>
          <p:nvPr>
            <p:ph sz="half" idx="2"/>
          </p:nvPr>
        </p:nvPicPr>
        <p:blipFill>
          <a:blip r:embed="rId2"/>
          <a:stretch>
            <a:fillRect/>
          </a:stretch>
        </p:blipFill>
        <p:spPr>
          <a:xfrm>
            <a:off x="4540877" y="1887543"/>
            <a:ext cx="6812923" cy="4291897"/>
          </a:xfrm>
        </p:spPr>
      </p:pic>
    </p:spTree>
    <p:extLst>
      <p:ext uri="{BB962C8B-B14F-4D97-AF65-F5344CB8AC3E}">
        <p14:creationId xmlns:p14="http://schemas.microsoft.com/office/powerpoint/2010/main" val="130466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581400" y="365125"/>
            <a:ext cx="7287768" cy="587375"/>
          </a:xfrm>
        </p:spPr>
        <p:txBody>
          <a:bodyPr>
            <a:normAutofit fontScale="90000"/>
          </a:bodyPr>
          <a:lstStyle/>
          <a:p>
            <a:r>
              <a:rPr lang="en-ZA">
                <a:solidFill>
                  <a:srgbClr val="002060"/>
                </a:solidFill>
              </a:rPr>
              <a:t>Project scope</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774948" y="3248025"/>
            <a:ext cx="7287768" cy="2651595"/>
          </a:xfrm>
        </p:spPr>
        <p:txBody>
          <a:bodyPr vert="horz" lIns="91440" tIns="45720" rIns="91440" bIns="45720" rtlCol="0" anchor="t">
            <a:normAutofit/>
          </a:bodyPr>
          <a:lstStyle/>
          <a:p>
            <a:pPr>
              <a:lnSpc>
                <a:spcPct val="107000"/>
              </a:lnSpc>
              <a:spcAft>
                <a:spcPts val="800"/>
              </a:spcAft>
            </a:pPr>
            <a:endParaRPr lang="en-AU" sz="1800" kern="100" dirty="0">
              <a:solidFill>
                <a:srgbClr val="002060"/>
              </a:solidFill>
              <a:latin typeface="Calibri"/>
              <a:ea typeface="Calibri" panose="020F0502020204030204" pitchFamily="34" charset="0"/>
              <a:cs typeface="Times New Roman"/>
            </a:endParaRPr>
          </a:p>
          <a:p>
            <a:pPr>
              <a:lnSpc>
                <a:spcPct val="107000"/>
              </a:lnSpc>
              <a:spcAft>
                <a:spcPts val="800"/>
              </a:spcAft>
            </a:pPr>
            <a:r>
              <a:rPr lang="en-AU" sz="1800" kern="100" dirty="0">
                <a:solidFill>
                  <a:srgbClr val="002060"/>
                </a:solidFill>
                <a:effectLst/>
                <a:latin typeface="Calibri"/>
                <a:ea typeface="Calibri" panose="020F0502020204030204" pitchFamily="34" charset="0"/>
                <a:cs typeface="Times New Roman"/>
              </a:rPr>
              <a:t>The aim of our project is to uncover relationships in the quality and features of gem diamonds and their impact on selling prices.</a:t>
            </a:r>
            <a:r>
              <a:rPr lang="en-AU" sz="1800" kern="100" dirty="0">
                <a:solidFill>
                  <a:srgbClr val="002060"/>
                </a:solidFill>
                <a:latin typeface="Calibri"/>
                <a:ea typeface="Calibri" panose="020F0502020204030204" pitchFamily="34" charset="0"/>
                <a:cs typeface="Times New Roman"/>
              </a:rPr>
              <a:t>  </a:t>
            </a:r>
            <a:endParaRPr lang="en-US">
              <a:ea typeface="Source Sans Pro Light"/>
            </a:endParaRPr>
          </a:p>
          <a:p>
            <a:pPr>
              <a:lnSpc>
                <a:spcPct val="107000"/>
              </a:lnSpc>
              <a:spcAft>
                <a:spcPts val="800"/>
              </a:spcAft>
            </a:pPr>
            <a:endParaRPr lang="en-AU"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solidFill>
                  <a:srgbClr val="002060"/>
                </a:solidFill>
                <a:latin typeface="Calibri"/>
                <a:ea typeface="Calibri" panose="020F0502020204030204" pitchFamily="34" charset="0"/>
                <a:cs typeface="Times New Roman"/>
              </a:rPr>
              <a:t>In</a:t>
            </a:r>
            <a:r>
              <a:rPr lang="en-AU" sz="1800" kern="100" dirty="0">
                <a:solidFill>
                  <a:srgbClr val="002060"/>
                </a:solidFill>
                <a:effectLst/>
                <a:latin typeface="Calibri"/>
                <a:ea typeface="Calibri" panose="020F0502020204030204" pitchFamily="34" charset="0"/>
                <a:cs typeface="Times New Roman"/>
              </a:rPr>
              <a:t> doing so, we aim to create </a:t>
            </a:r>
            <a:r>
              <a:rPr lang="en-AU" sz="1800" kern="100" dirty="0">
                <a:solidFill>
                  <a:srgbClr val="002060"/>
                </a:solidFill>
                <a:latin typeface="Calibri"/>
                <a:ea typeface="Calibri" panose="020F0502020204030204" pitchFamily="34" charset="0"/>
                <a:cs typeface="Times New Roman"/>
              </a:rPr>
              <a:t>a tool</a:t>
            </a:r>
            <a:r>
              <a:rPr lang="en-AU" sz="1800" kern="100" dirty="0">
                <a:solidFill>
                  <a:srgbClr val="002060"/>
                </a:solidFill>
                <a:effectLst/>
                <a:latin typeface="Calibri"/>
                <a:ea typeface="Calibri" panose="020F0502020204030204" pitchFamily="34" charset="0"/>
                <a:cs typeface="Times New Roman"/>
              </a:rPr>
              <a:t> </a:t>
            </a:r>
            <a:r>
              <a:rPr lang="en-AU" sz="1800" kern="100" dirty="0">
                <a:solidFill>
                  <a:srgbClr val="002060"/>
                </a:solidFill>
                <a:latin typeface="Calibri"/>
                <a:ea typeface="Calibri" panose="020F0502020204030204" pitchFamily="34" charset="0"/>
                <a:cs typeface="Times New Roman"/>
              </a:rPr>
              <a:t>where a user can</a:t>
            </a:r>
            <a:r>
              <a:rPr lang="en-AU" sz="1800" kern="100" dirty="0">
                <a:solidFill>
                  <a:srgbClr val="002060"/>
                </a:solidFill>
                <a:effectLst/>
                <a:latin typeface="Calibri"/>
                <a:ea typeface="Calibri" panose="020F0502020204030204" pitchFamily="34" charset="0"/>
                <a:cs typeface="Times New Roman"/>
              </a:rPr>
              <a:t> </a:t>
            </a:r>
            <a:r>
              <a:rPr lang="en-AU" sz="1800" kern="100" dirty="0">
                <a:solidFill>
                  <a:srgbClr val="002060"/>
                </a:solidFill>
                <a:latin typeface="Calibri"/>
                <a:ea typeface="Calibri" panose="020F0502020204030204" pitchFamily="34" charset="0"/>
                <a:cs typeface="Times New Roman"/>
              </a:rPr>
              <a:t>select</a:t>
            </a:r>
            <a:r>
              <a:rPr lang="en-AU" sz="1800" kern="100" dirty="0">
                <a:solidFill>
                  <a:srgbClr val="002060"/>
                </a:solidFill>
                <a:effectLst/>
                <a:latin typeface="Calibri"/>
                <a:ea typeface="Calibri" panose="020F0502020204030204" pitchFamily="34" charset="0"/>
                <a:cs typeface="Times New Roman"/>
              </a:rPr>
              <a:t> different </a:t>
            </a:r>
            <a:r>
              <a:rPr lang="en-AU" sz="1800" kern="100" dirty="0">
                <a:solidFill>
                  <a:srgbClr val="002060"/>
                </a:solidFill>
                <a:latin typeface="Calibri"/>
                <a:ea typeface="Calibri" panose="020F0502020204030204" pitchFamily="34" charset="0"/>
                <a:cs typeface="Times New Roman"/>
              </a:rPr>
              <a:t>diamond features</a:t>
            </a:r>
            <a:r>
              <a:rPr lang="en-AU" sz="1800" kern="100" dirty="0">
                <a:solidFill>
                  <a:srgbClr val="002060"/>
                </a:solidFill>
                <a:effectLst/>
                <a:latin typeface="Calibri"/>
                <a:ea typeface="Calibri" panose="020F0502020204030204" pitchFamily="34" charset="0"/>
                <a:cs typeface="Times New Roman"/>
              </a:rPr>
              <a:t> </a:t>
            </a:r>
            <a:r>
              <a:rPr lang="en-AU" sz="1800" kern="100" dirty="0">
                <a:solidFill>
                  <a:srgbClr val="002060"/>
                </a:solidFill>
                <a:latin typeface="Calibri"/>
                <a:ea typeface="Calibri" panose="020F0502020204030204" pitchFamily="34" charset="0"/>
                <a:cs typeface="Times New Roman"/>
              </a:rPr>
              <a:t>and a predicted</a:t>
            </a:r>
            <a:r>
              <a:rPr lang="en-AU" sz="1800" kern="100" dirty="0">
                <a:solidFill>
                  <a:srgbClr val="002060"/>
                </a:solidFill>
                <a:effectLst/>
                <a:latin typeface="Calibri"/>
                <a:ea typeface="Calibri" panose="020F0502020204030204" pitchFamily="34" charset="0"/>
                <a:cs typeface="Times New Roman"/>
              </a:rPr>
              <a:t> estimated </a:t>
            </a:r>
            <a:r>
              <a:rPr lang="en-AU" sz="1800" kern="100" dirty="0">
                <a:solidFill>
                  <a:srgbClr val="002060"/>
                </a:solidFill>
                <a:latin typeface="Calibri"/>
                <a:ea typeface="Calibri" panose="020F0502020204030204" pitchFamily="34" charset="0"/>
                <a:cs typeface="Times New Roman"/>
              </a:rPr>
              <a:t>price of the diamond will be displayed</a:t>
            </a:r>
            <a:r>
              <a:rPr lang="en-AU" sz="1800" kern="100" dirty="0">
                <a:solidFill>
                  <a:srgbClr val="002060"/>
                </a:solidFill>
                <a:effectLst/>
                <a:latin typeface="Calibri"/>
                <a:ea typeface="Calibri" panose="020F0502020204030204" pitchFamily="34" charset="0"/>
                <a:cs typeface="Times New Roman"/>
              </a:rPr>
              <a:t>.</a:t>
            </a:r>
            <a:r>
              <a:rPr lang="en-AU" sz="1800" kern="100" dirty="0">
                <a:solidFill>
                  <a:srgbClr val="002060"/>
                </a:solidFill>
                <a:latin typeface="Calibri"/>
                <a:ea typeface="Calibri" panose="020F0502020204030204" pitchFamily="34" charset="0"/>
                <a:cs typeface="Times New Roman"/>
              </a:rPr>
              <a:t>  </a:t>
            </a:r>
            <a:endParaRPr lang="en-AU" sz="1800" kern="100" dirty="0">
              <a:solidFill>
                <a:srgbClr val="002060"/>
              </a:solidFill>
              <a:effectLst/>
              <a:latin typeface="Calibri"/>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a:p>
        </p:txBody>
      </p:sp>
      <p:pic>
        <p:nvPicPr>
          <p:cNvPr id="3074" name="Picture 2" descr="Diamonds Falling Background Images, HD Pictures and Wallpaper For Free  Download | Pngtree">
            <a:extLst>
              <a:ext uri="{FF2B5EF4-FFF2-40B4-BE49-F238E27FC236}">
                <a16:creationId xmlns:a16="http://schemas.microsoft.com/office/drawing/2014/main" id="{F9F6C04D-C8CA-26CC-69C5-4CEEA5D3F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557" y="275432"/>
            <a:ext cx="4942740" cy="277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3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038908" y="242830"/>
            <a:ext cx="10127712" cy="914400"/>
          </a:xfrm>
        </p:spPr>
        <p:txBody>
          <a:bodyPr/>
          <a:lstStyle/>
          <a:p>
            <a:r>
              <a:rPr lang="en-US">
                <a:solidFill>
                  <a:srgbClr val="002060"/>
                </a:solidFill>
              </a:rPr>
              <a:t>Data set</a:t>
            </a:r>
          </a:p>
        </p:txBody>
      </p:sp>
      <p:sp>
        <p:nvSpPr>
          <p:cNvPr id="10" name="Text Placeholder 9">
            <a:extLst>
              <a:ext uri="{FF2B5EF4-FFF2-40B4-BE49-F238E27FC236}">
                <a16:creationId xmlns:a16="http://schemas.microsoft.com/office/drawing/2014/main" id="{B6091E26-6697-4FFA-91DC-FF5001DDE6A0}"/>
              </a:ext>
            </a:extLst>
          </p:cNvPr>
          <p:cNvSpPr>
            <a:spLocks noGrp="1"/>
          </p:cNvSpPr>
          <p:nvPr>
            <p:ph type="body" sz="quarter" idx="3"/>
          </p:nvPr>
        </p:nvSpPr>
        <p:spPr>
          <a:xfrm>
            <a:off x="1038908" y="1027020"/>
            <a:ext cx="8355067" cy="469004"/>
          </a:xfrm>
        </p:spPr>
        <p:txBody>
          <a:bodyPr anchor="b">
            <a:normAutofit/>
          </a:bodyPr>
          <a:lstStyle/>
          <a:p>
            <a:pPr algn="l" fontAlgn="base"/>
            <a:r>
              <a:rPr lang="en-US" b="1" i="0" dirty="0">
                <a:solidFill>
                  <a:srgbClr val="002060"/>
                </a:solidFill>
                <a:effectLst/>
                <a:latin typeface="Calibri"/>
                <a:cs typeface="Calibri"/>
              </a:rPr>
              <a:t>The largest diamond dataset currently on Kaggle</a:t>
            </a:r>
          </a:p>
        </p:txBody>
      </p:sp>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a:t>20XX</a:t>
            </a:r>
          </a:p>
        </p:txBody>
      </p:sp>
      <p:sp>
        <p:nvSpPr>
          <p:cNvPr id="20" name="Text Placeholder 19">
            <a:extLst>
              <a:ext uri="{FF2B5EF4-FFF2-40B4-BE49-F238E27FC236}">
                <a16:creationId xmlns:a16="http://schemas.microsoft.com/office/drawing/2014/main" id="{933587F5-F7FF-C257-D338-342EA0B9482A}"/>
              </a:ext>
            </a:extLst>
          </p:cNvPr>
          <p:cNvSpPr>
            <a:spLocks noGrp="1"/>
          </p:cNvSpPr>
          <p:nvPr>
            <p:ph type="body" sz="quarter" idx="18"/>
          </p:nvPr>
        </p:nvSpPr>
        <p:spPr>
          <a:xfrm>
            <a:off x="1038909" y="1486070"/>
            <a:ext cx="5064215" cy="728775"/>
          </a:xfrm>
        </p:spPr>
        <p:txBody>
          <a:bodyPr vert="horz" lIns="91440" tIns="45720" rIns="91440" bIns="45720" rtlCol="0" anchor="t">
            <a:noAutofit/>
          </a:bodyPr>
          <a:lstStyle/>
          <a:p>
            <a:r>
              <a:rPr lang="en-AU" sz="1200" dirty="0">
                <a:latin typeface="Calibri"/>
                <a:cs typeface="Calibri"/>
              </a:rPr>
              <a:t>This dataset was created and consists of </a:t>
            </a:r>
            <a:r>
              <a:rPr lang="en-US" sz="1200" dirty="0">
                <a:latin typeface="Calibri"/>
                <a:cs typeface="Calibri"/>
              </a:rPr>
              <a:t>219,703 graded gem diamonds.</a:t>
            </a:r>
            <a:br>
              <a:rPr lang="en-US" sz="1200" dirty="0">
                <a:latin typeface="Calibri"/>
              </a:rPr>
            </a:br>
            <a:r>
              <a:rPr lang="en-US" sz="1200" dirty="0">
                <a:latin typeface="Calibri"/>
                <a:cs typeface="Calibri"/>
              </a:rPr>
              <a:t>Note – this is ready-made data, not live</a:t>
            </a:r>
            <a:endParaRPr lang="en-AU" sz="1200" dirty="0">
              <a:latin typeface="Calibri"/>
              <a:cs typeface="Calibri"/>
            </a:endParaRPr>
          </a:p>
        </p:txBody>
      </p:sp>
      <p:sp>
        <p:nvSpPr>
          <p:cNvPr id="24" name="TextBox 23">
            <a:extLst>
              <a:ext uri="{FF2B5EF4-FFF2-40B4-BE49-F238E27FC236}">
                <a16:creationId xmlns:a16="http://schemas.microsoft.com/office/drawing/2014/main" id="{7364628F-D782-5417-460F-E71041CF10DC}"/>
              </a:ext>
            </a:extLst>
          </p:cNvPr>
          <p:cNvSpPr txBox="1"/>
          <p:nvPr/>
        </p:nvSpPr>
        <p:spPr>
          <a:xfrm>
            <a:off x="1042346" y="6049332"/>
            <a:ext cx="7107292" cy="307777"/>
          </a:xfrm>
          <a:prstGeom prst="rect">
            <a:avLst/>
          </a:prstGeom>
          <a:noFill/>
        </p:spPr>
        <p:txBody>
          <a:bodyPr wrap="square" lIns="91440" tIns="45720" rIns="91440" bIns="45720" anchor="t">
            <a:spAutoFit/>
          </a:bodyPr>
          <a:lstStyle/>
          <a:p>
            <a:r>
              <a:rPr lang="en-AU" sz="1400" dirty="0">
                <a:latin typeface="Calibri"/>
                <a:cs typeface="Calibri"/>
              </a:rPr>
              <a:t>https://www.kaggle.com/datasets/hrokrin/the-largest-diamond-dataset-currely-on-kaggle/data</a:t>
            </a:r>
          </a:p>
        </p:txBody>
      </p:sp>
      <p:pic>
        <p:nvPicPr>
          <p:cNvPr id="4" name="Content Placeholder 7" descr="A diamond with measurements&#10;&#10;Description automatically generated">
            <a:extLst>
              <a:ext uri="{FF2B5EF4-FFF2-40B4-BE49-F238E27FC236}">
                <a16:creationId xmlns:a16="http://schemas.microsoft.com/office/drawing/2014/main" id="{323B5F30-41CC-C8D2-7FEB-AA2836F9A3AF}"/>
              </a:ext>
            </a:extLst>
          </p:cNvPr>
          <p:cNvPicPr>
            <a:picLocks noChangeAspect="1"/>
          </p:cNvPicPr>
          <p:nvPr/>
        </p:nvPicPr>
        <p:blipFill>
          <a:blip r:embed="rId2"/>
          <a:stretch>
            <a:fillRect/>
          </a:stretch>
        </p:blipFill>
        <p:spPr>
          <a:xfrm>
            <a:off x="7039730" y="2192854"/>
            <a:ext cx="4509579" cy="3368592"/>
          </a:xfrm>
          <a:prstGeom prst="rect">
            <a:avLst/>
          </a:prstGeom>
        </p:spPr>
      </p:pic>
      <p:sp>
        <p:nvSpPr>
          <p:cNvPr id="6" name="Subtitle 2">
            <a:extLst>
              <a:ext uri="{FF2B5EF4-FFF2-40B4-BE49-F238E27FC236}">
                <a16:creationId xmlns:a16="http://schemas.microsoft.com/office/drawing/2014/main" id="{B0AEA81D-0DDF-EBC7-A981-DFCF38D1BE51}"/>
              </a:ext>
            </a:extLst>
          </p:cNvPr>
          <p:cNvSpPr txBox="1">
            <a:spLocks/>
          </p:cNvSpPr>
          <p:nvPr/>
        </p:nvSpPr>
        <p:spPr>
          <a:xfrm>
            <a:off x="1165284" y="2948937"/>
            <a:ext cx="1642654" cy="2777858"/>
          </a:xfrm>
          <a:prstGeom prst="rect">
            <a:avLst/>
          </a:prstGeom>
        </p:spPr>
        <p:txBody>
          <a:bodyPr vert="horz" lIns="91440" tIns="45720" rIns="91440" bIns="45720" rtlCol="0" anchor="t">
            <a:normAutofit/>
          </a:bodyPr>
          <a:lstStyle>
            <a:lvl1pPr marL="0" indent="0" algn="l" defTabSz="914400" rtl="0" eaLnBrk="1" latinLnBrk="0" hangingPunct="1">
              <a:lnSpc>
                <a:spcPts val="2600"/>
              </a:lnSpc>
              <a:spcBef>
                <a:spcPts val="1000"/>
              </a:spcBef>
              <a:buFont typeface="Arial" panose="020B0604020202020204" pitchFamily="34" charset="0"/>
              <a:buNone/>
              <a:defRPr sz="1600" kern="1200">
                <a:solidFill>
                  <a:schemeClr val="tx1">
                    <a:lumMod val="65000"/>
                    <a:lumOff val="35000"/>
                  </a:schemeClr>
                </a:solidFill>
                <a:latin typeface="+mn-lt"/>
                <a:ea typeface="+mn-ea"/>
                <a:cs typeface="+mn-cs"/>
              </a:defRPr>
            </a:lvl1pPr>
            <a:lvl2pPr marL="4572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2pPr>
            <a:lvl3pPr marL="9144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3pPr>
            <a:lvl4pPr marL="13716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Char char="•"/>
            </a:pPr>
            <a:r>
              <a:rPr lang="en-AU" sz="1100" kern="100" dirty="0">
                <a:solidFill>
                  <a:srgbClr val="002060"/>
                </a:solidFill>
                <a:latin typeface="Calibri"/>
                <a:ea typeface="Source Sans Pro Light"/>
                <a:cs typeface="Calibri"/>
              </a:rPr>
              <a:t>Cut</a:t>
            </a:r>
            <a:endParaRPr lang="en-US" sz="1100">
              <a:latin typeface="Calibri"/>
              <a:ea typeface="Source Sans Pro Light"/>
              <a:cs typeface="Calibri"/>
            </a:endParaRPr>
          </a:p>
          <a:p>
            <a:pPr marL="285750" indent="-285750">
              <a:lnSpc>
                <a:spcPct val="100000"/>
              </a:lnSpc>
              <a:buChar char="•"/>
            </a:pPr>
            <a:r>
              <a:rPr lang="en-AU" sz="1100" kern="100" dirty="0">
                <a:solidFill>
                  <a:srgbClr val="002060"/>
                </a:solidFill>
                <a:latin typeface="Calibri"/>
                <a:ea typeface="Source Sans Pro Light"/>
                <a:cs typeface="Calibri"/>
              </a:rPr>
              <a:t>Colour</a:t>
            </a:r>
          </a:p>
          <a:p>
            <a:pPr marL="285750" indent="-285750">
              <a:lnSpc>
                <a:spcPct val="100000"/>
              </a:lnSpc>
              <a:buChar char="•"/>
            </a:pPr>
            <a:r>
              <a:rPr lang="en-AU" sz="1100" kern="100" dirty="0">
                <a:solidFill>
                  <a:srgbClr val="002060"/>
                </a:solidFill>
                <a:latin typeface="Calibri"/>
                <a:ea typeface="Source Sans Pro Light"/>
                <a:cs typeface="Calibri"/>
              </a:rPr>
              <a:t>Clarity</a:t>
            </a:r>
          </a:p>
          <a:p>
            <a:pPr marL="285750" indent="-285750">
              <a:lnSpc>
                <a:spcPct val="100000"/>
              </a:lnSpc>
              <a:buChar char="•"/>
            </a:pPr>
            <a:r>
              <a:rPr lang="en-AU" sz="1100" kern="100" dirty="0">
                <a:solidFill>
                  <a:srgbClr val="002060"/>
                </a:solidFill>
                <a:latin typeface="Calibri"/>
                <a:ea typeface="Source Sans Pro Light"/>
                <a:cs typeface="Calibri"/>
              </a:rPr>
              <a:t>Carat weight</a:t>
            </a:r>
          </a:p>
          <a:p>
            <a:pPr marL="285750" indent="-285750">
              <a:lnSpc>
                <a:spcPct val="100000"/>
              </a:lnSpc>
              <a:buChar char="•"/>
            </a:pPr>
            <a:r>
              <a:rPr lang="en-AU" sz="1100" kern="100" dirty="0">
                <a:solidFill>
                  <a:srgbClr val="002060"/>
                </a:solidFill>
                <a:latin typeface="Calibri"/>
                <a:ea typeface="Source Sans Pro Light"/>
                <a:cs typeface="Calibri"/>
              </a:rPr>
              <a:t>Cut quality</a:t>
            </a:r>
          </a:p>
          <a:p>
            <a:pPr marL="285750" indent="-285750">
              <a:lnSpc>
                <a:spcPct val="100000"/>
              </a:lnSpc>
              <a:buChar char="•"/>
            </a:pPr>
            <a:r>
              <a:rPr lang="en-AU" sz="1100" kern="100" dirty="0">
                <a:solidFill>
                  <a:srgbClr val="002060"/>
                </a:solidFill>
                <a:latin typeface="Calibri"/>
                <a:ea typeface="Source Sans Pro Light"/>
                <a:cs typeface="Calibri"/>
              </a:rPr>
              <a:t>Symmetry</a:t>
            </a:r>
          </a:p>
          <a:p>
            <a:pPr marL="285750" indent="-285750">
              <a:lnSpc>
                <a:spcPct val="100000"/>
              </a:lnSpc>
              <a:buChar char="•"/>
            </a:pPr>
            <a:r>
              <a:rPr lang="en-AU" sz="1100" kern="100" dirty="0">
                <a:solidFill>
                  <a:srgbClr val="002060"/>
                </a:solidFill>
                <a:latin typeface="Calibri"/>
                <a:ea typeface="Source Sans Pro Light"/>
                <a:cs typeface="Calibri"/>
              </a:rPr>
              <a:t>Polish</a:t>
            </a:r>
          </a:p>
          <a:p>
            <a:pPr marL="285750" indent="-285750">
              <a:lnSpc>
                <a:spcPct val="100000"/>
              </a:lnSpc>
              <a:buChar char="•"/>
            </a:pPr>
            <a:r>
              <a:rPr lang="en-AU" sz="1100" kern="100" dirty="0">
                <a:solidFill>
                  <a:srgbClr val="002060"/>
                </a:solidFill>
                <a:latin typeface="Calibri"/>
                <a:ea typeface="Source Sans Pro Light"/>
                <a:cs typeface="Calibri"/>
              </a:rPr>
              <a:t>Lab</a:t>
            </a:r>
          </a:p>
          <a:p>
            <a:pPr marL="285750" indent="-285750">
              <a:lnSpc>
                <a:spcPct val="100000"/>
              </a:lnSpc>
              <a:buChar char="•"/>
            </a:pPr>
            <a:r>
              <a:rPr lang="en-AU" sz="1100" kern="100" dirty="0">
                <a:solidFill>
                  <a:srgbClr val="002060"/>
                </a:solidFill>
                <a:latin typeface="Calibri"/>
                <a:ea typeface="Source Sans Pro Light"/>
                <a:cs typeface="Calibri"/>
              </a:rPr>
              <a:t>Eye clean</a:t>
            </a:r>
          </a:p>
        </p:txBody>
      </p:sp>
      <p:sp>
        <p:nvSpPr>
          <p:cNvPr id="12" name="Subtitle 2">
            <a:extLst>
              <a:ext uri="{FF2B5EF4-FFF2-40B4-BE49-F238E27FC236}">
                <a16:creationId xmlns:a16="http://schemas.microsoft.com/office/drawing/2014/main" id="{05A96B0B-80B0-240D-C18C-3CB25A14AFBE}"/>
              </a:ext>
            </a:extLst>
          </p:cNvPr>
          <p:cNvSpPr txBox="1">
            <a:spLocks/>
          </p:cNvSpPr>
          <p:nvPr/>
        </p:nvSpPr>
        <p:spPr>
          <a:xfrm>
            <a:off x="2886839" y="2948937"/>
            <a:ext cx="2065987" cy="2777857"/>
          </a:xfrm>
          <a:prstGeom prst="rect">
            <a:avLst/>
          </a:prstGeom>
        </p:spPr>
        <p:txBody>
          <a:bodyPr vert="horz" lIns="91440" tIns="45720" rIns="91440" bIns="45720" rtlCol="0" anchor="t">
            <a:normAutofit/>
          </a:bodyPr>
          <a:lstStyle>
            <a:lvl1pPr marL="0" indent="0" algn="l" defTabSz="914400" rtl="0" eaLnBrk="1" latinLnBrk="0" hangingPunct="1">
              <a:lnSpc>
                <a:spcPts val="2600"/>
              </a:lnSpc>
              <a:spcBef>
                <a:spcPts val="1000"/>
              </a:spcBef>
              <a:buFont typeface="Arial" panose="020B0604020202020204" pitchFamily="34" charset="0"/>
              <a:buNone/>
              <a:defRPr sz="1600" kern="1200">
                <a:solidFill>
                  <a:schemeClr val="tx1">
                    <a:lumMod val="65000"/>
                    <a:lumOff val="35000"/>
                  </a:schemeClr>
                </a:solidFill>
                <a:latin typeface="+mn-lt"/>
                <a:ea typeface="+mn-ea"/>
                <a:cs typeface="+mn-cs"/>
              </a:defRPr>
            </a:lvl1pPr>
            <a:lvl2pPr marL="4572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2pPr>
            <a:lvl3pPr marL="9144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3pPr>
            <a:lvl4pPr marL="13716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Char char="•"/>
            </a:pPr>
            <a:r>
              <a:rPr lang="en-AU" sz="1100" kern="100" dirty="0">
                <a:solidFill>
                  <a:srgbClr val="002060"/>
                </a:solidFill>
                <a:latin typeface="Calibri"/>
                <a:ea typeface="Source Sans Pro Light"/>
                <a:cs typeface="Calibri"/>
              </a:rPr>
              <a:t>Depth percent</a:t>
            </a:r>
            <a:endParaRPr lang="en-AU" sz="1100">
              <a:latin typeface="Calibri"/>
              <a:ea typeface="Source Sans Pro Light"/>
              <a:cs typeface="Calibri"/>
            </a:endParaRPr>
          </a:p>
          <a:p>
            <a:pPr marL="285750" indent="-285750">
              <a:lnSpc>
                <a:spcPct val="100000"/>
              </a:lnSpc>
              <a:buChar char="•"/>
            </a:pPr>
            <a:r>
              <a:rPr lang="en-AU" sz="1100" kern="100" dirty="0">
                <a:solidFill>
                  <a:srgbClr val="002060"/>
                </a:solidFill>
                <a:latin typeface="Calibri"/>
                <a:ea typeface="Source Sans Pro Light"/>
                <a:cs typeface="Calibri"/>
              </a:rPr>
              <a:t>Table percent</a:t>
            </a:r>
          </a:p>
          <a:p>
            <a:pPr marL="285750" indent="-285750">
              <a:lnSpc>
                <a:spcPct val="100000"/>
              </a:lnSpc>
              <a:buChar char="•"/>
            </a:pPr>
            <a:r>
              <a:rPr lang="en-AU" sz="1100" kern="100" dirty="0">
                <a:solidFill>
                  <a:srgbClr val="002060"/>
                </a:solidFill>
                <a:latin typeface="Calibri"/>
                <a:ea typeface="Source Sans Pro Light"/>
                <a:cs typeface="Calibri"/>
              </a:rPr>
              <a:t>Length measure</a:t>
            </a:r>
          </a:p>
          <a:p>
            <a:pPr marL="285750" indent="-285750">
              <a:lnSpc>
                <a:spcPct val="100000"/>
              </a:lnSpc>
              <a:buChar char="•"/>
            </a:pPr>
            <a:r>
              <a:rPr lang="en-AU" sz="1100" kern="100" dirty="0">
                <a:solidFill>
                  <a:srgbClr val="002060"/>
                </a:solidFill>
                <a:latin typeface="Calibri"/>
                <a:ea typeface="+mn-lt"/>
                <a:cs typeface="+mn-lt"/>
              </a:rPr>
              <a:t>Width measure</a:t>
            </a:r>
          </a:p>
          <a:p>
            <a:pPr marL="285750" indent="-285750">
              <a:lnSpc>
                <a:spcPct val="100000"/>
              </a:lnSpc>
              <a:buChar char="•"/>
            </a:pPr>
            <a:r>
              <a:rPr lang="en-AU" sz="1100" kern="100" dirty="0">
                <a:solidFill>
                  <a:srgbClr val="002060"/>
                </a:solidFill>
                <a:latin typeface="Calibri"/>
                <a:ea typeface="+mn-lt"/>
                <a:cs typeface="+mn-lt"/>
              </a:rPr>
              <a:t>Depth measure</a:t>
            </a:r>
          </a:p>
          <a:p>
            <a:pPr marL="285750" indent="-285750">
              <a:lnSpc>
                <a:spcPct val="100000"/>
              </a:lnSpc>
              <a:buChar char="•"/>
            </a:pPr>
            <a:r>
              <a:rPr lang="en-AU" sz="1100" kern="100" dirty="0">
                <a:solidFill>
                  <a:srgbClr val="002060"/>
                </a:solidFill>
                <a:latin typeface="Calibri"/>
                <a:ea typeface="Source Sans Pro Light"/>
                <a:cs typeface="Calibri"/>
              </a:rPr>
              <a:t>Girdle min</a:t>
            </a:r>
            <a:endParaRPr lang="en-AU" sz="1100">
              <a:latin typeface="Calibri"/>
              <a:ea typeface="Source Sans Pro Light"/>
              <a:cs typeface="Calibri"/>
            </a:endParaRPr>
          </a:p>
          <a:p>
            <a:pPr marL="285750" indent="-285750">
              <a:lnSpc>
                <a:spcPct val="100000"/>
              </a:lnSpc>
              <a:buChar char="•"/>
            </a:pPr>
            <a:r>
              <a:rPr lang="en-AU" sz="1100" kern="100" dirty="0">
                <a:solidFill>
                  <a:srgbClr val="002060"/>
                </a:solidFill>
                <a:latin typeface="Calibri"/>
                <a:ea typeface="Source Sans Pro Light"/>
                <a:cs typeface="Calibri"/>
              </a:rPr>
              <a:t>Girdle max</a:t>
            </a:r>
          </a:p>
          <a:p>
            <a:pPr marL="285750" indent="-285750">
              <a:lnSpc>
                <a:spcPct val="100000"/>
              </a:lnSpc>
              <a:buFont typeface="Arial,Sans-Serif" panose="020B0604020202020204" pitchFamily="34" charset="0"/>
              <a:buChar char="•"/>
            </a:pPr>
            <a:r>
              <a:rPr lang="en-AU" sz="1100" kern="100" dirty="0">
                <a:solidFill>
                  <a:srgbClr val="002060"/>
                </a:solidFill>
                <a:latin typeface="Calibri"/>
                <a:ea typeface="Source Sans Pro Light"/>
                <a:cs typeface="Arial"/>
              </a:rPr>
              <a:t>C</a:t>
            </a:r>
            <a:r>
              <a:rPr lang="en-AU" sz="1100" kern="100" dirty="0">
                <a:solidFill>
                  <a:srgbClr val="002060"/>
                </a:solidFill>
                <a:latin typeface="Calibri"/>
                <a:ea typeface="Source Sans Pro Light"/>
                <a:cs typeface="Calibri"/>
              </a:rPr>
              <a:t>ulet size</a:t>
            </a:r>
            <a:endParaRPr lang="en-US" sz="1100" kern="100">
              <a:solidFill>
                <a:srgbClr val="002060"/>
              </a:solidFill>
              <a:latin typeface="Calibri"/>
              <a:ea typeface="Source Sans Pro Light"/>
              <a:cs typeface="Calibri"/>
            </a:endParaRPr>
          </a:p>
          <a:p>
            <a:pPr marL="285750" indent="-285750">
              <a:lnSpc>
                <a:spcPct val="100000"/>
              </a:lnSpc>
              <a:buFont typeface="Arial,Sans-Serif" panose="020B0604020202020204" pitchFamily="34" charset="0"/>
              <a:buChar char="•"/>
            </a:pPr>
            <a:r>
              <a:rPr lang="en-AU" sz="1100" kern="100" dirty="0">
                <a:solidFill>
                  <a:srgbClr val="002060"/>
                </a:solidFill>
                <a:latin typeface="Calibri"/>
                <a:ea typeface="Source Sans Pro Light"/>
                <a:cs typeface="Calibri"/>
              </a:rPr>
              <a:t>Culet condition</a:t>
            </a:r>
            <a:endParaRPr lang="en-US" sz="1100" kern="100" dirty="0">
              <a:solidFill>
                <a:srgbClr val="002060"/>
              </a:solidFill>
              <a:latin typeface="Calibri"/>
              <a:ea typeface="Source Sans Pro Light"/>
              <a:cs typeface="Calibri"/>
            </a:endParaRPr>
          </a:p>
          <a:p>
            <a:pPr marL="285750" indent="-285750">
              <a:lnSpc>
                <a:spcPct val="100000"/>
              </a:lnSpc>
              <a:buChar char="•"/>
            </a:pPr>
            <a:endParaRPr lang="en-AU" sz="1000" kern="100" dirty="0">
              <a:solidFill>
                <a:srgbClr val="002060"/>
              </a:solidFill>
              <a:latin typeface="Calibri"/>
              <a:ea typeface="+mn-lt"/>
              <a:cs typeface="+mn-lt"/>
            </a:endParaRPr>
          </a:p>
          <a:p>
            <a:pPr marL="285750" indent="-285750">
              <a:lnSpc>
                <a:spcPct val="100000"/>
              </a:lnSpc>
              <a:buChar char="•"/>
            </a:pPr>
            <a:endParaRPr lang="en-AU" sz="1000" kern="100" dirty="0">
              <a:solidFill>
                <a:srgbClr val="002060"/>
              </a:solidFill>
              <a:latin typeface="Calibri"/>
              <a:ea typeface="Source Sans Pro Light"/>
              <a:cs typeface="Calibri"/>
            </a:endParaRPr>
          </a:p>
          <a:p>
            <a:pPr marL="285750" indent="-285750">
              <a:lnSpc>
                <a:spcPct val="100000"/>
              </a:lnSpc>
              <a:buChar char="•"/>
            </a:pPr>
            <a:endParaRPr lang="en-AU" sz="1000" kern="100" dirty="0">
              <a:solidFill>
                <a:srgbClr val="002060"/>
              </a:solidFill>
              <a:latin typeface="Calibri"/>
              <a:ea typeface="Source Sans Pro Light"/>
              <a:cs typeface="Calibri"/>
            </a:endParaRPr>
          </a:p>
        </p:txBody>
      </p:sp>
      <p:sp>
        <p:nvSpPr>
          <p:cNvPr id="13" name="Subtitle 2">
            <a:extLst>
              <a:ext uri="{FF2B5EF4-FFF2-40B4-BE49-F238E27FC236}">
                <a16:creationId xmlns:a16="http://schemas.microsoft.com/office/drawing/2014/main" id="{63C5E8F3-9DE2-FCB0-1DA9-E8D759A540EE}"/>
              </a:ext>
            </a:extLst>
          </p:cNvPr>
          <p:cNvSpPr txBox="1">
            <a:spLocks/>
          </p:cNvSpPr>
          <p:nvPr/>
        </p:nvSpPr>
        <p:spPr>
          <a:xfrm>
            <a:off x="4761430" y="2948937"/>
            <a:ext cx="2127997" cy="2069652"/>
          </a:xfrm>
          <a:prstGeom prst="rect">
            <a:avLst/>
          </a:prstGeom>
        </p:spPr>
        <p:txBody>
          <a:bodyPr vert="horz" lIns="91440" tIns="45720" rIns="91440" bIns="45720" rtlCol="0" anchor="t">
            <a:normAutofit/>
          </a:bodyPr>
          <a:lstStyle>
            <a:lvl1pPr marL="0" indent="0" algn="l" defTabSz="914400" rtl="0" eaLnBrk="1" latinLnBrk="0" hangingPunct="1">
              <a:lnSpc>
                <a:spcPts val="2600"/>
              </a:lnSpc>
              <a:spcBef>
                <a:spcPts val="1000"/>
              </a:spcBef>
              <a:buFont typeface="Arial" panose="020B0604020202020204" pitchFamily="34" charset="0"/>
              <a:buNone/>
              <a:defRPr sz="1600" kern="1200">
                <a:solidFill>
                  <a:schemeClr val="tx1">
                    <a:lumMod val="65000"/>
                    <a:lumOff val="35000"/>
                  </a:schemeClr>
                </a:solidFill>
                <a:latin typeface="+mn-lt"/>
                <a:ea typeface="+mn-ea"/>
                <a:cs typeface="+mn-cs"/>
              </a:defRPr>
            </a:lvl1pPr>
            <a:lvl2pPr marL="4572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2pPr>
            <a:lvl3pPr marL="9144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3pPr>
            <a:lvl4pPr marL="13716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Sans-Serif" panose="020B0604020202020204" pitchFamily="34" charset="0"/>
              <a:buChar char="•"/>
            </a:pPr>
            <a:r>
              <a:rPr lang="en-AU" sz="1100" kern="100" dirty="0">
                <a:solidFill>
                  <a:srgbClr val="002060"/>
                </a:solidFill>
                <a:latin typeface="Calibri"/>
                <a:ea typeface="Source Sans Pro Light"/>
                <a:cs typeface="Calibri"/>
              </a:rPr>
              <a:t>Fluorescence color</a:t>
            </a:r>
          </a:p>
          <a:p>
            <a:pPr marL="285750" indent="-285750">
              <a:lnSpc>
                <a:spcPct val="100000"/>
              </a:lnSpc>
              <a:buFont typeface="Arial,Sans-Serif" panose="020B0604020202020204" pitchFamily="34" charset="0"/>
              <a:buChar char="•"/>
            </a:pPr>
            <a:r>
              <a:rPr lang="en-AU" sz="1100" kern="100" dirty="0">
                <a:solidFill>
                  <a:srgbClr val="002060"/>
                </a:solidFill>
                <a:latin typeface="Calibri"/>
                <a:ea typeface="Source Sans Pro Light"/>
                <a:cs typeface="Calibri"/>
              </a:rPr>
              <a:t>Fluorescence intensity</a:t>
            </a:r>
          </a:p>
          <a:p>
            <a:pPr marL="285750" indent="-285750">
              <a:lnSpc>
                <a:spcPct val="100000"/>
              </a:lnSpc>
              <a:buChar char="•"/>
            </a:pPr>
            <a:r>
              <a:rPr lang="en-AU" sz="1100" kern="100" dirty="0">
                <a:solidFill>
                  <a:srgbClr val="002060"/>
                </a:solidFill>
                <a:latin typeface="Calibri"/>
                <a:ea typeface="Source Sans Pro Light"/>
                <a:cs typeface="Calibri"/>
              </a:rPr>
              <a:t>Fancy color – dominant color</a:t>
            </a:r>
            <a:endParaRPr lang="en-AU" sz="1100">
              <a:solidFill>
                <a:srgbClr val="595959"/>
              </a:solidFill>
              <a:latin typeface="Calibri"/>
              <a:ea typeface="Source Sans Pro Light"/>
              <a:cs typeface="Calibri"/>
            </a:endParaRPr>
          </a:p>
          <a:p>
            <a:pPr marL="285750" indent="-285750">
              <a:lnSpc>
                <a:spcPct val="100000"/>
              </a:lnSpc>
              <a:buChar char="•"/>
            </a:pPr>
            <a:r>
              <a:rPr lang="en-AU" sz="1100" kern="100" dirty="0">
                <a:solidFill>
                  <a:srgbClr val="002060"/>
                </a:solidFill>
                <a:latin typeface="Calibri"/>
                <a:ea typeface="+mn-lt"/>
                <a:cs typeface="+mn-lt"/>
              </a:rPr>
              <a:t>Fancy color– secondary color</a:t>
            </a:r>
            <a:endParaRPr lang="en-AU" sz="1100">
              <a:solidFill>
                <a:srgbClr val="595959"/>
              </a:solidFill>
              <a:latin typeface="Calibri"/>
              <a:ea typeface="+mn-lt"/>
              <a:cs typeface="+mn-lt"/>
            </a:endParaRPr>
          </a:p>
          <a:p>
            <a:pPr marL="285750" indent="-285750">
              <a:lnSpc>
                <a:spcPct val="100000"/>
              </a:lnSpc>
              <a:buChar char="•"/>
            </a:pPr>
            <a:r>
              <a:rPr lang="en-AU" sz="1100" kern="100" dirty="0">
                <a:solidFill>
                  <a:srgbClr val="002060"/>
                </a:solidFill>
                <a:latin typeface="Calibri"/>
                <a:ea typeface="+mn-lt"/>
                <a:cs typeface="+mn-lt"/>
              </a:rPr>
              <a:t>Fancy color – overtone</a:t>
            </a:r>
          </a:p>
          <a:p>
            <a:pPr marL="285750" indent="-285750">
              <a:lnSpc>
                <a:spcPct val="100000"/>
              </a:lnSpc>
              <a:buChar char="•"/>
            </a:pPr>
            <a:r>
              <a:rPr lang="en-AU" sz="1100" kern="100" dirty="0">
                <a:solidFill>
                  <a:srgbClr val="002060"/>
                </a:solidFill>
                <a:latin typeface="Calibri"/>
                <a:ea typeface="+mn-lt"/>
                <a:cs typeface="+mn-lt"/>
              </a:rPr>
              <a:t>Fancy color - intensity</a:t>
            </a:r>
            <a:endParaRPr lang="en-AU" sz="1100" kern="100">
              <a:solidFill>
                <a:srgbClr val="002060"/>
              </a:solidFill>
              <a:latin typeface="Calibri"/>
              <a:ea typeface="Source Sans Pro Light"/>
              <a:cs typeface="Calibri"/>
            </a:endParaRPr>
          </a:p>
          <a:p>
            <a:pPr marL="285750" indent="-285750">
              <a:lnSpc>
                <a:spcPct val="100000"/>
              </a:lnSpc>
              <a:buChar char="•"/>
            </a:pPr>
            <a:endParaRPr lang="en-AU" sz="1000" kern="100" dirty="0">
              <a:solidFill>
                <a:srgbClr val="002060"/>
              </a:solidFill>
              <a:latin typeface="Calibri"/>
              <a:ea typeface="Source Sans Pro Light"/>
              <a:cs typeface="Calibri"/>
            </a:endParaRPr>
          </a:p>
          <a:p>
            <a:pPr marL="285750" indent="-285750">
              <a:lnSpc>
                <a:spcPct val="100000"/>
              </a:lnSpc>
              <a:buChar char="•"/>
            </a:pPr>
            <a:endParaRPr lang="en-AU" sz="1000" kern="100" dirty="0">
              <a:solidFill>
                <a:srgbClr val="002060"/>
              </a:solidFill>
              <a:latin typeface="Calibri"/>
              <a:ea typeface="Source Sans Pro Light"/>
              <a:cs typeface="Calibri"/>
            </a:endParaRPr>
          </a:p>
        </p:txBody>
      </p:sp>
      <p:sp>
        <p:nvSpPr>
          <p:cNvPr id="15" name="Content Placeholder 3">
            <a:extLst>
              <a:ext uri="{FF2B5EF4-FFF2-40B4-BE49-F238E27FC236}">
                <a16:creationId xmlns:a16="http://schemas.microsoft.com/office/drawing/2014/main" id="{6E27888D-4D2D-3D86-9B7B-FE948F194A5C}"/>
              </a:ext>
            </a:extLst>
          </p:cNvPr>
          <p:cNvSpPr txBox="1">
            <a:spLocks/>
          </p:cNvSpPr>
          <p:nvPr/>
        </p:nvSpPr>
        <p:spPr>
          <a:xfrm>
            <a:off x="1166024" y="2344511"/>
            <a:ext cx="2408297" cy="37253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sz="1600" dirty="0">
                <a:solidFill>
                  <a:srgbClr val="002060"/>
                </a:solidFill>
                <a:latin typeface="Bodoni MT"/>
                <a:cs typeface="Calibri"/>
              </a:rPr>
              <a:t>Original Feature list</a:t>
            </a:r>
          </a:p>
        </p:txBody>
      </p:sp>
    </p:spTree>
    <p:extLst>
      <p:ext uri="{BB962C8B-B14F-4D97-AF65-F5344CB8AC3E}">
        <p14:creationId xmlns:p14="http://schemas.microsoft.com/office/powerpoint/2010/main" val="26344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67423" y="350941"/>
            <a:ext cx="5386078" cy="770526"/>
          </a:xfrm>
        </p:spPr>
        <p:txBody>
          <a:bodyPr/>
          <a:lstStyle/>
          <a:p>
            <a:r>
              <a:rPr lang="en-US">
                <a:solidFill>
                  <a:srgbClr val="002060"/>
                </a:solidFill>
              </a:rPr>
              <a:t>Project overview</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idx="1"/>
          </p:nvPr>
        </p:nvSpPr>
        <p:spPr>
          <a:xfrm>
            <a:off x="400050" y="1245026"/>
            <a:ext cx="2286000" cy="400756"/>
          </a:xfrm>
        </p:spPr>
        <p:txBody>
          <a:bodyPr vert="horz" lIns="91440" tIns="45720" rIns="91440" bIns="45720" rtlCol="0" anchor="b">
            <a:normAutofit/>
          </a:bodyPr>
          <a:lstStyle/>
          <a:p>
            <a:r>
              <a:rPr lang="en-ZA" dirty="0">
                <a:solidFill>
                  <a:srgbClr val="002060"/>
                </a:solidFill>
                <a:latin typeface="Bodoni MT"/>
                <a:cs typeface="Calibri"/>
              </a:rPr>
              <a:t>Stages:</a:t>
            </a:r>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4</a:t>
            </a:fld>
            <a:endParaRPr lang="en-US"/>
          </a:p>
        </p:txBody>
      </p:sp>
      <p:pic>
        <p:nvPicPr>
          <p:cNvPr id="5124" name="Picture 4" descr="Diamond HD wallpapers | Pxfuel">
            <a:extLst>
              <a:ext uri="{FF2B5EF4-FFF2-40B4-BE49-F238E27FC236}">
                <a16:creationId xmlns:a16="http://schemas.microsoft.com/office/drawing/2014/main" id="{5CD65D03-0C60-70F2-1BA6-226E56CCD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324" y="431800"/>
            <a:ext cx="4321527" cy="592455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5474828-198F-6A02-69A0-C97FDCC87A66}"/>
              </a:ext>
            </a:extLst>
          </p:cNvPr>
          <p:cNvSpPr>
            <a:spLocks noGrp="1"/>
          </p:cNvSpPr>
          <p:nvPr>
            <p:ph type="body" sz="quarter" idx="14"/>
          </p:nvPr>
        </p:nvSpPr>
        <p:spPr>
          <a:xfrm>
            <a:off x="1259358" y="1575455"/>
            <a:ext cx="1500483" cy="1637176"/>
          </a:xfrm>
        </p:spPr>
        <p:txBody>
          <a:bodyPr vert="horz" lIns="91440" tIns="45720" rIns="91440" bIns="45720" rtlCol="0" anchor="t">
            <a:normAutofit fontScale="85000" lnSpcReduction="10000"/>
          </a:bodyPr>
          <a:lstStyle/>
          <a:p>
            <a:pPr algn="r"/>
            <a:r>
              <a:rPr lang="en-AU" kern="100" dirty="0">
                <a:solidFill>
                  <a:srgbClr val="002060"/>
                </a:solidFill>
                <a:latin typeface="Calibri"/>
                <a:cs typeface="Calibri"/>
              </a:rPr>
              <a:t>Data Cleaning</a:t>
            </a:r>
            <a:endParaRPr lang="en-US">
              <a:solidFill>
                <a:srgbClr val="595959"/>
              </a:solidFill>
              <a:latin typeface="Calibri"/>
              <a:ea typeface="Source Sans Pro Light"/>
              <a:cs typeface="Calibri"/>
            </a:endParaRPr>
          </a:p>
          <a:p>
            <a:pPr algn="r"/>
            <a:r>
              <a:rPr lang="en-AU" kern="100" dirty="0">
                <a:solidFill>
                  <a:srgbClr val="002060"/>
                </a:solidFill>
                <a:latin typeface="Calibri"/>
                <a:ea typeface="Source Sans Pro Light"/>
                <a:cs typeface="Calibri"/>
              </a:rPr>
              <a:t>Data analysis</a:t>
            </a:r>
          </a:p>
          <a:p>
            <a:pPr algn="r"/>
            <a:r>
              <a:rPr lang="en-AU" kern="100" dirty="0">
                <a:solidFill>
                  <a:srgbClr val="002060"/>
                </a:solidFill>
                <a:latin typeface="Calibri"/>
                <a:ea typeface="Source Sans Pro Light"/>
                <a:cs typeface="Calibri"/>
              </a:rPr>
              <a:t>Modelling</a:t>
            </a:r>
          </a:p>
          <a:p>
            <a:pPr algn="r"/>
            <a:r>
              <a:rPr lang="en-AU" kern="100" dirty="0">
                <a:solidFill>
                  <a:srgbClr val="002060"/>
                </a:solidFill>
                <a:latin typeface="Calibri"/>
                <a:ea typeface="Source Sans Pro Light"/>
                <a:cs typeface="Calibri"/>
              </a:rPr>
              <a:t>Web page designing</a:t>
            </a:r>
          </a:p>
        </p:txBody>
      </p:sp>
      <p:sp>
        <p:nvSpPr>
          <p:cNvPr id="13" name="TextBox 12">
            <a:extLst>
              <a:ext uri="{FF2B5EF4-FFF2-40B4-BE49-F238E27FC236}">
                <a16:creationId xmlns:a16="http://schemas.microsoft.com/office/drawing/2014/main" id="{75CC51E1-C0BD-3956-7B04-33F3678CE922}"/>
              </a:ext>
            </a:extLst>
          </p:cNvPr>
          <p:cNvSpPr txBox="1"/>
          <p:nvPr/>
        </p:nvSpPr>
        <p:spPr>
          <a:xfrm>
            <a:off x="481659" y="3397955"/>
            <a:ext cx="44741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sz="2000" dirty="0">
                <a:solidFill>
                  <a:srgbClr val="002060"/>
                </a:solidFill>
                <a:latin typeface="Bodoni MT"/>
                <a:cs typeface="Calibri"/>
              </a:rPr>
              <a:t>Programs and Libraries used in the data cleaning, analysis and modelling tasks:</a:t>
            </a:r>
            <a:endParaRPr lang="en-US" dirty="0">
              <a:latin typeface="Bodoni MT"/>
              <a:cs typeface="Calibri"/>
            </a:endParaRPr>
          </a:p>
        </p:txBody>
      </p:sp>
      <p:sp>
        <p:nvSpPr>
          <p:cNvPr id="14" name="TextBox 13">
            <a:extLst>
              <a:ext uri="{FF2B5EF4-FFF2-40B4-BE49-F238E27FC236}">
                <a16:creationId xmlns:a16="http://schemas.microsoft.com/office/drawing/2014/main" id="{0AEBEFF3-D68D-D471-208A-2DF5D3B02645}"/>
              </a:ext>
            </a:extLst>
          </p:cNvPr>
          <p:cNvSpPr txBox="1"/>
          <p:nvPr/>
        </p:nvSpPr>
        <p:spPr>
          <a:xfrm>
            <a:off x="620888" y="4054592"/>
            <a:ext cx="2003778"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74151"/>
                </a:solidFill>
                <a:latin typeface="Calibri"/>
                <a:ea typeface="+mn-lt"/>
                <a:cs typeface="+mn-lt"/>
              </a:rPr>
              <a:t>Python</a:t>
            </a:r>
          </a:p>
          <a:p>
            <a:r>
              <a:rPr lang="en-US" sz="1200" dirty="0">
                <a:solidFill>
                  <a:srgbClr val="374151"/>
                </a:solidFill>
                <a:latin typeface="Calibri"/>
                <a:ea typeface="+mn-lt"/>
                <a:cs typeface="+mn-lt"/>
              </a:rPr>
              <a:t>Pandas</a:t>
            </a:r>
            <a:endParaRPr lang="en-US">
              <a:latin typeface="Calibri"/>
              <a:cs typeface="Calibri"/>
            </a:endParaRPr>
          </a:p>
          <a:p>
            <a:r>
              <a:rPr lang="en-US" sz="1200" err="1">
                <a:solidFill>
                  <a:srgbClr val="374151"/>
                </a:solidFill>
                <a:latin typeface="Calibri"/>
                <a:ea typeface="+mn-lt"/>
                <a:cs typeface="+mn-lt"/>
              </a:rPr>
              <a:t>Pathlib</a:t>
            </a:r>
            <a:endParaRPr lang="en-US">
              <a:latin typeface="Calibri"/>
              <a:cs typeface="Calibri"/>
            </a:endParaRPr>
          </a:p>
          <a:p>
            <a:r>
              <a:rPr lang="en-US" sz="1200" dirty="0">
                <a:solidFill>
                  <a:srgbClr val="374151"/>
                </a:solidFill>
                <a:latin typeface="Calibri"/>
                <a:ea typeface="+mn-lt"/>
                <a:cs typeface="+mn-lt"/>
              </a:rPr>
              <a:t>Matplotlib</a:t>
            </a:r>
            <a:endParaRPr lang="en-US">
              <a:latin typeface="Calibri"/>
              <a:cs typeface="Calibri"/>
            </a:endParaRPr>
          </a:p>
          <a:p>
            <a:r>
              <a:rPr lang="en-US" sz="1200" err="1">
                <a:solidFill>
                  <a:srgbClr val="374151"/>
                </a:solidFill>
                <a:latin typeface="Calibri"/>
                <a:ea typeface="+mn-lt"/>
                <a:cs typeface="+mn-lt"/>
              </a:rPr>
              <a:t>Hvplot.pandas</a:t>
            </a:r>
            <a:endParaRPr lang="en-US">
              <a:solidFill>
                <a:srgbClr val="000000"/>
              </a:solidFill>
              <a:latin typeface="Calibri"/>
              <a:ea typeface="+mn-lt"/>
              <a:cs typeface="+mn-lt"/>
            </a:endParaRPr>
          </a:p>
          <a:p>
            <a:r>
              <a:rPr lang="en-US" sz="1200" err="1">
                <a:solidFill>
                  <a:srgbClr val="374151"/>
                </a:solidFill>
                <a:latin typeface="Calibri"/>
                <a:ea typeface="Source Sans Pro Light"/>
                <a:cs typeface="Calibri"/>
              </a:rPr>
              <a:t>Numpy</a:t>
            </a:r>
            <a:endParaRPr lang="en-US" sz="1200">
              <a:solidFill>
                <a:srgbClr val="374151"/>
              </a:solidFill>
              <a:latin typeface="Calibri"/>
              <a:ea typeface="Source Sans Pro Light"/>
              <a:cs typeface="Calibri"/>
            </a:endParaRPr>
          </a:p>
          <a:p>
            <a:r>
              <a:rPr lang="en-US" sz="1200" dirty="0">
                <a:solidFill>
                  <a:srgbClr val="374151"/>
                </a:solidFill>
                <a:latin typeface="Calibri"/>
                <a:ea typeface="+mn-lt"/>
                <a:cs typeface="+mn-lt"/>
              </a:rPr>
              <a:t>Seaborn</a:t>
            </a:r>
            <a:endParaRPr lang="en-US">
              <a:latin typeface="Calibri"/>
              <a:cs typeface="Calibri"/>
            </a:endParaRPr>
          </a:p>
          <a:p>
            <a:r>
              <a:rPr lang="en-US" sz="1200" dirty="0">
                <a:solidFill>
                  <a:srgbClr val="374151"/>
                </a:solidFill>
                <a:latin typeface="Calibri"/>
                <a:ea typeface="+mn-lt"/>
                <a:cs typeface="+mn-lt"/>
              </a:rPr>
              <a:t>Pickle</a:t>
            </a:r>
            <a:endParaRPr lang="en-US">
              <a:latin typeface="Calibri"/>
              <a:cs typeface="Calibri"/>
            </a:endParaRPr>
          </a:p>
          <a:p>
            <a:r>
              <a:rPr lang="en-US" sz="1200" dirty="0">
                <a:solidFill>
                  <a:srgbClr val="374151"/>
                </a:solidFill>
                <a:latin typeface="Calibri"/>
                <a:ea typeface="+mn-lt"/>
                <a:cs typeface="+mn-lt"/>
              </a:rPr>
              <a:t>scikit-learn (</a:t>
            </a:r>
            <a:r>
              <a:rPr lang="en-US" sz="1200" err="1">
                <a:solidFill>
                  <a:srgbClr val="374151"/>
                </a:solidFill>
                <a:latin typeface="Calibri"/>
                <a:ea typeface="+mn-lt"/>
                <a:cs typeface="+mn-lt"/>
              </a:rPr>
              <a:t>sklearn</a:t>
            </a:r>
            <a:r>
              <a:rPr lang="en-US" sz="1200" dirty="0">
                <a:solidFill>
                  <a:srgbClr val="374151"/>
                </a:solidFill>
                <a:latin typeface="Calibri"/>
                <a:ea typeface="+mn-lt"/>
                <a:cs typeface="+mn-lt"/>
              </a:rPr>
              <a:t>)</a:t>
            </a:r>
            <a:endParaRPr lang="en-US">
              <a:latin typeface="Calibri"/>
              <a:cs typeface="Calibri"/>
            </a:endParaRPr>
          </a:p>
          <a:p>
            <a:r>
              <a:rPr lang="en-US" sz="1200" err="1">
                <a:solidFill>
                  <a:srgbClr val="374151"/>
                </a:solidFill>
                <a:latin typeface="Calibri"/>
                <a:ea typeface="+mn-lt"/>
                <a:cs typeface="+mn-lt"/>
              </a:rPr>
              <a:t>Statsmodels</a:t>
            </a:r>
            <a:endParaRPr lang="en-US">
              <a:latin typeface="Calibri"/>
              <a:cs typeface="Calibri"/>
            </a:endParaRPr>
          </a:p>
          <a:p>
            <a:endParaRPr lang="en-US" dirty="0">
              <a:solidFill>
                <a:srgbClr val="1F2328"/>
              </a:solidFill>
              <a:latin typeface="Calibri"/>
              <a:ea typeface="Source Sans Pro Light"/>
              <a:cs typeface="Calibri"/>
            </a:endParaRPr>
          </a:p>
        </p:txBody>
      </p:sp>
    </p:spTree>
    <p:extLst>
      <p:ext uri="{BB962C8B-B14F-4D97-AF65-F5344CB8AC3E}">
        <p14:creationId xmlns:p14="http://schemas.microsoft.com/office/powerpoint/2010/main" val="307018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How to clean your diamond ring at home">
            <a:extLst>
              <a:ext uri="{FF2B5EF4-FFF2-40B4-BE49-F238E27FC236}">
                <a16:creationId xmlns:a16="http://schemas.microsoft.com/office/drawing/2014/main" id="{01272A4B-3CA6-7907-026F-ABB1932A95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33" r="-1" b="26587"/>
          <a:stretch/>
        </p:blipFill>
        <p:spPr bwMode="auto">
          <a:xfrm>
            <a:off x="6201126" y="192969"/>
            <a:ext cx="5679592" cy="2389439"/>
          </a:xfrm>
          <a:prstGeom prst="rect">
            <a:avLst/>
          </a:prstGeom>
          <a:solidFill>
            <a:srgbClr val="FFFFFF"/>
          </a:solidFill>
        </p:spPr>
      </p:pic>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94683" y="659167"/>
            <a:ext cx="3599274" cy="797749"/>
          </a:xfrm>
        </p:spPr>
        <p:txBody>
          <a:bodyPr anchor="ctr">
            <a:normAutofit/>
          </a:bodyPr>
          <a:lstStyle/>
          <a:p>
            <a:r>
              <a:rPr lang="en-US">
                <a:solidFill>
                  <a:srgbClr val="002060"/>
                </a:solidFill>
              </a:rPr>
              <a:t>Data Cleaning</a:t>
            </a:r>
          </a:p>
        </p:txBody>
      </p:sp>
      <p:sp>
        <p:nvSpPr>
          <p:cNvPr id="11" name="Text Placeholder 10">
            <a:extLst>
              <a:ext uri="{FF2B5EF4-FFF2-40B4-BE49-F238E27FC236}">
                <a16:creationId xmlns:a16="http://schemas.microsoft.com/office/drawing/2014/main" id="{0374AEC8-628D-47F9-86A0-CB3CACB4A8E3}"/>
              </a:ext>
            </a:extLst>
          </p:cNvPr>
          <p:cNvSpPr>
            <a:spLocks noGrp="1"/>
          </p:cNvSpPr>
          <p:nvPr>
            <p:ph type="body" sz="quarter" idx="14"/>
          </p:nvPr>
        </p:nvSpPr>
        <p:spPr>
          <a:xfrm>
            <a:off x="791158" y="1462779"/>
            <a:ext cx="8314377" cy="5202249"/>
          </a:xfrm>
        </p:spPr>
        <p:txBody>
          <a:bodyPr vert="horz" lIns="91440" tIns="45720" rIns="91440" bIns="45720" rtlCol="0" anchor="ctr" anchorCtr="0">
            <a:noAutofit/>
          </a:bodyPr>
          <a:lstStyle/>
          <a:p>
            <a:r>
              <a:rPr lang="en-ZA" sz="1200" b="1" dirty="0">
                <a:solidFill>
                  <a:srgbClr val="002060"/>
                </a:solidFill>
                <a:latin typeface="Calibri"/>
                <a:ea typeface="+mn-lt"/>
                <a:cs typeface="+mn-lt"/>
              </a:rPr>
              <a:t>Data Cleaning Process:</a:t>
            </a:r>
            <a:endParaRPr lang="en-US" sz="1200" b="1">
              <a:solidFill>
                <a:srgbClr val="002060"/>
              </a:solidFill>
              <a:latin typeface="Calibri"/>
              <a:ea typeface="+mn-lt"/>
              <a:cs typeface="+mn-lt"/>
            </a:endParaRPr>
          </a:p>
          <a:p>
            <a:pPr marL="171450" indent="-171450">
              <a:buChar char="•"/>
            </a:pPr>
            <a:r>
              <a:rPr lang="en-ZA" sz="1200" b="1" dirty="0">
                <a:solidFill>
                  <a:srgbClr val="002060"/>
                </a:solidFill>
                <a:latin typeface="Calibri"/>
                <a:ea typeface="+mn-lt"/>
                <a:cs typeface="+mn-lt"/>
              </a:rPr>
              <a:t>Data Review and Initial Cleaning:</a:t>
            </a:r>
            <a:endParaRPr lang="en-US">
              <a:latin typeface="Calibri"/>
              <a:ea typeface="Source Sans Pro Light"/>
              <a:cs typeface="Calibri"/>
            </a:endParaRPr>
          </a:p>
          <a:p>
            <a:pPr marL="742950" lvl="1" indent="-285750">
              <a:buFont typeface="Arial"/>
              <a:buChar char="•"/>
            </a:pPr>
            <a:r>
              <a:rPr lang="en-ZA" sz="1200" dirty="0">
                <a:solidFill>
                  <a:srgbClr val="374151"/>
                </a:solidFill>
                <a:latin typeface="Calibri"/>
                <a:ea typeface="+mn-lt"/>
                <a:cs typeface="+mn-lt"/>
              </a:rPr>
              <a:t>Removed all rows with missing data (zero data).</a:t>
            </a:r>
            <a:endParaRPr lang="en-ZA">
              <a:latin typeface="Calibri"/>
              <a:cs typeface="Calibri"/>
            </a:endParaRPr>
          </a:p>
          <a:p>
            <a:pPr marL="171450" indent="-171450">
              <a:buChar char="•"/>
            </a:pPr>
            <a:r>
              <a:rPr lang="en-ZA" sz="1200" b="1" dirty="0">
                <a:solidFill>
                  <a:srgbClr val="002060"/>
                </a:solidFill>
                <a:latin typeface="Calibri"/>
                <a:ea typeface="+mn-lt"/>
                <a:cs typeface="+mn-lt"/>
              </a:rPr>
              <a:t>Outlier Detection and Removal:</a:t>
            </a:r>
            <a:endParaRPr lang="en-ZA">
              <a:latin typeface="Calibri"/>
              <a:ea typeface="Source Sans Pro Light"/>
              <a:cs typeface="Calibri"/>
            </a:endParaRPr>
          </a:p>
          <a:p>
            <a:pPr marL="742950" lvl="1" indent="-285750">
              <a:buFont typeface="Arial"/>
              <a:buChar char="•"/>
            </a:pPr>
            <a:r>
              <a:rPr lang="en-ZA" sz="1200" dirty="0">
                <a:solidFill>
                  <a:srgbClr val="374151"/>
                </a:solidFill>
                <a:latin typeface="Calibri"/>
                <a:ea typeface="+mn-lt"/>
                <a:cs typeface="+mn-lt"/>
              </a:rPr>
              <a:t>Identified and removed rows with outlier data.</a:t>
            </a:r>
            <a:endParaRPr lang="en-ZA">
              <a:latin typeface="Calibri"/>
              <a:cs typeface="Calibri"/>
            </a:endParaRPr>
          </a:p>
          <a:p>
            <a:pPr lvl="1"/>
            <a:r>
              <a:rPr lang="en-ZA" sz="1200" i="1" dirty="0">
                <a:solidFill>
                  <a:srgbClr val="374151"/>
                </a:solidFill>
                <a:latin typeface="Calibri"/>
                <a:ea typeface="+mn-lt"/>
                <a:cs typeface="+mn-lt"/>
              </a:rPr>
              <a:t>Example:</a:t>
            </a:r>
            <a:endParaRPr lang="en-ZA">
              <a:latin typeface="Calibri"/>
              <a:cs typeface="Calibri"/>
            </a:endParaRPr>
          </a:p>
          <a:p>
            <a:pPr marL="742950" lvl="1" indent="-285750">
              <a:buFont typeface="Arial"/>
              <a:buChar char="•"/>
            </a:pPr>
            <a:r>
              <a:rPr lang="en-ZA" sz="1200" dirty="0">
                <a:solidFill>
                  <a:srgbClr val="374151"/>
                </a:solidFill>
                <a:latin typeface="Calibri"/>
                <a:ea typeface="+mn-lt"/>
                <a:cs typeface="+mn-lt"/>
              </a:rPr>
              <a:t>Removed rows with culet condition values "chipped" and "abraded" (counts of 18 and 8, respectively).</a:t>
            </a:r>
            <a:endParaRPr lang="en-ZA">
              <a:latin typeface="Calibri"/>
              <a:cs typeface="Calibri"/>
            </a:endParaRPr>
          </a:p>
          <a:p>
            <a:pPr marL="171450" indent="-171450">
              <a:buChar char="•"/>
            </a:pPr>
            <a:r>
              <a:rPr lang="en-ZA" sz="1200" b="1" dirty="0">
                <a:solidFill>
                  <a:srgbClr val="002060"/>
                </a:solidFill>
                <a:latin typeface="Calibri"/>
                <a:ea typeface="+mn-lt"/>
                <a:cs typeface="+mn-lt"/>
              </a:rPr>
              <a:t>Binning for Data Reduction:</a:t>
            </a:r>
            <a:endParaRPr lang="en-ZA">
              <a:latin typeface="Calibri"/>
              <a:ea typeface="Source Sans Pro Light"/>
              <a:cs typeface="Calibri"/>
            </a:endParaRPr>
          </a:p>
          <a:p>
            <a:pPr marL="742950" lvl="1" indent="-285750">
              <a:buFont typeface="Arial"/>
              <a:buChar char="•"/>
            </a:pPr>
            <a:r>
              <a:rPr lang="en-ZA" sz="1200" dirty="0">
                <a:solidFill>
                  <a:srgbClr val="374151"/>
                </a:solidFill>
                <a:latin typeface="Calibri"/>
                <a:ea typeface="+mn-lt"/>
                <a:cs typeface="+mn-lt"/>
              </a:rPr>
              <a:t>Grouped similar values together to minimize the impact on feature logic.</a:t>
            </a:r>
            <a:endParaRPr lang="en-ZA">
              <a:latin typeface="Calibri"/>
              <a:cs typeface="Calibri"/>
            </a:endParaRPr>
          </a:p>
          <a:p>
            <a:pPr lvl="1"/>
            <a:r>
              <a:rPr lang="en-ZA" sz="1200" i="1" dirty="0">
                <a:solidFill>
                  <a:srgbClr val="374151"/>
                </a:solidFill>
                <a:latin typeface="Calibri"/>
                <a:ea typeface="+mn-lt"/>
                <a:cs typeface="+mn-lt"/>
              </a:rPr>
              <a:t>Example:</a:t>
            </a:r>
            <a:endParaRPr lang="en-ZA">
              <a:latin typeface="Calibri"/>
              <a:cs typeface="Calibri"/>
            </a:endParaRPr>
          </a:p>
          <a:p>
            <a:pPr marL="742950" lvl="1" indent="-285750">
              <a:buFont typeface="Arial"/>
              <a:buChar char="•"/>
            </a:pPr>
            <a:r>
              <a:rPr lang="en-ZA" sz="1200" dirty="0">
                <a:solidFill>
                  <a:srgbClr val="374151"/>
                </a:solidFill>
                <a:latin typeface="Calibri"/>
                <a:ea typeface="+mn-lt"/>
                <a:cs typeface="+mn-lt"/>
              </a:rPr>
              <a:t>Binned "Clarity" values I1, I2, and I3 (counts of 6717, 921, and 84, respectively) as "Included" to represent flaws in the diamond.</a:t>
            </a:r>
            <a:endParaRPr lang="en-ZA">
              <a:solidFill>
                <a:srgbClr val="595959"/>
              </a:solidFill>
              <a:latin typeface="Calibri"/>
              <a:ea typeface="+mn-lt"/>
              <a:cs typeface="+mn-lt"/>
            </a:endParaRPr>
          </a:p>
          <a:p>
            <a:r>
              <a:rPr lang="en-ZA" sz="1200" b="1" dirty="0">
                <a:solidFill>
                  <a:srgbClr val="002060"/>
                </a:solidFill>
                <a:latin typeface="Calibri"/>
                <a:ea typeface="+mn-lt"/>
                <a:cs typeface="+mn-lt"/>
              </a:rPr>
              <a:t>Result:</a:t>
            </a:r>
            <a:endParaRPr lang="en-ZA">
              <a:latin typeface="Calibri"/>
              <a:cs typeface="Calibri"/>
            </a:endParaRPr>
          </a:p>
          <a:p>
            <a:pPr marL="285750" indent="-285750">
              <a:buFont typeface="Arial"/>
              <a:buChar char="•"/>
            </a:pPr>
            <a:r>
              <a:rPr lang="en-ZA" sz="1200" dirty="0">
                <a:solidFill>
                  <a:srgbClr val="374151"/>
                </a:solidFill>
                <a:latin typeface="Calibri"/>
                <a:ea typeface="+mn-lt"/>
                <a:cs typeface="+mn-lt"/>
              </a:rPr>
              <a:t>The original dataset of 219,703 rows was cleaned, resulting in a diamond dataset with 213,134 rows.</a:t>
            </a:r>
            <a:endParaRPr lang="en-ZA">
              <a:latin typeface="Calibri"/>
              <a:ea typeface="Source Sans Pro Light"/>
              <a:cs typeface="Calibri"/>
            </a:endParaRPr>
          </a:p>
          <a:p>
            <a:pPr marL="285750" indent="-285750">
              <a:buFont typeface="Arial"/>
              <a:buChar char="•"/>
            </a:pPr>
            <a:r>
              <a:rPr lang="en-ZA" sz="1200" dirty="0">
                <a:solidFill>
                  <a:srgbClr val="374151"/>
                </a:solidFill>
                <a:latin typeface="Calibri"/>
                <a:ea typeface="+mn-lt"/>
                <a:cs typeface="+mn-lt"/>
              </a:rPr>
              <a:t>The dataset consists of 6 numerical features and 18 categorical features.</a:t>
            </a:r>
            <a:endParaRPr lang="en-ZA" dirty="0">
              <a:latin typeface="Calibri"/>
            </a:endParaRPr>
          </a:p>
        </p:txBody>
      </p:sp>
    </p:spTree>
    <p:extLst>
      <p:ext uri="{BB962C8B-B14F-4D97-AF65-F5344CB8AC3E}">
        <p14:creationId xmlns:p14="http://schemas.microsoft.com/office/powerpoint/2010/main" val="406544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67423" y="350942"/>
            <a:ext cx="5386078" cy="1023028"/>
          </a:xfrm>
        </p:spPr>
        <p:txBody>
          <a:bodyPr/>
          <a:lstStyle/>
          <a:p>
            <a:r>
              <a:rPr lang="en-US">
                <a:solidFill>
                  <a:srgbClr val="002060"/>
                </a:solidFill>
              </a:rPr>
              <a:t>Data Analysis</a:t>
            </a:r>
          </a:p>
        </p:txBody>
      </p:sp>
      <p:sp>
        <p:nvSpPr>
          <p:cNvPr id="8" name="Text Placeholder 7">
            <a:extLst>
              <a:ext uri="{FF2B5EF4-FFF2-40B4-BE49-F238E27FC236}">
                <a16:creationId xmlns:a16="http://schemas.microsoft.com/office/drawing/2014/main" id="{A8A9BF88-37A2-4295-9121-C40F6B7169EA}"/>
              </a:ext>
            </a:extLst>
          </p:cNvPr>
          <p:cNvSpPr>
            <a:spLocks noGrp="1"/>
          </p:cNvSpPr>
          <p:nvPr>
            <p:ph type="body" sz="quarter" idx="3"/>
          </p:nvPr>
        </p:nvSpPr>
        <p:spPr>
          <a:xfrm>
            <a:off x="508074" y="1398301"/>
            <a:ext cx="2282751" cy="457200"/>
          </a:xfrm>
        </p:spPr>
        <p:txBody>
          <a:bodyPr>
            <a:normAutofit/>
          </a:bodyPr>
          <a:lstStyle/>
          <a:p>
            <a:r>
              <a:rPr lang="en-ZA" dirty="0">
                <a:solidFill>
                  <a:srgbClr val="002060"/>
                </a:solidFill>
                <a:latin typeface="Bodoni MT"/>
                <a:cs typeface="Calibri"/>
              </a:rPr>
              <a:t>Pearson correlation</a:t>
            </a:r>
            <a:endParaRPr lang="en-US">
              <a:solidFill>
                <a:srgbClr val="002060"/>
              </a:solidFill>
              <a:latin typeface="Bodoni MT"/>
              <a:cs typeface="Calibri"/>
            </a:endParaRPr>
          </a:p>
        </p:txBody>
      </p:sp>
      <p:sp>
        <p:nvSpPr>
          <p:cNvPr id="11" name="Text Placeholder 10">
            <a:extLst>
              <a:ext uri="{FF2B5EF4-FFF2-40B4-BE49-F238E27FC236}">
                <a16:creationId xmlns:a16="http://schemas.microsoft.com/office/drawing/2014/main" id="{0374AEC8-628D-47F9-86A0-CB3CACB4A8E3}"/>
              </a:ext>
            </a:extLst>
          </p:cNvPr>
          <p:cNvSpPr>
            <a:spLocks noGrp="1"/>
          </p:cNvSpPr>
          <p:nvPr>
            <p:ph type="body" sz="quarter" idx="15"/>
          </p:nvPr>
        </p:nvSpPr>
        <p:spPr>
          <a:xfrm>
            <a:off x="508074" y="1879833"/>
            <a:ext cx="5083101" cy="1023028"/>
          </a:xfrm>
        </p:spPr>
        <p:txBody>
          <a:bodyPr vert="horz" lIns="91440" tIns="45720" rIns="91440" bIns="45720" rtlCol="0" anchor="t">
            <a:noAutofit/>
          </a:bodyPr>
          <a:lstStyle/>
          <a:p>
            <a:r>
              <a:rPr lang="en-AU" dirty="0">
                <a:solidFill>
                  <a:srgbClr val="002060"/>
                </a:solidFill>
                <a:latin typeface="Calibri"/>
                <a:cs typeface="Calibri"/>
              </a:rPr>
              <a:t>We wanted to understand how strongly each numerical feature is related to the target variable “total sales price” and Pearson correlation is suitable for identifying linear relationships.</a:t>
            </a:r>
            <a:br>
              <a:rPr lang="en-AU" dirty="0">
                <a:latin typeface="Calibri"/>
              </a:rPr>
            </a:br>
            <a:endParaRPr lang="en-ZA">
              <a:solidFill>
                <a:srgbClr val="002060"/>
              </a:solidFill>
              <a:latin typeface="Calibri"/>
              <a:cs typeface="Calibri"/>
            </a:endParaRPr>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6</a:t>
            </a:fld>
            <a:endParaRPr lang="en-US"/>
          </a:p>
        </p:txBody>
      </p:sp>
      <p:sp>
        <p:nvSpPr>
          <p:cNvPr id="15" name="Text Placeholder 7">
            <a:extLst>
              <a:ext uri="{FF2B5EF4-FFF2-40B4-BE49-F238E27FC236}">
                <a16:creationId xmlns:a16="http://schemas.microsoft.com/office/drawing/2014/main" id="{488EC18A-A187-1BAF-258D-D736DAD5D6D1}"/>
              </a:ext>
            </a:extLst>
          </p:cNvPr>
          <p:cNvSpPr txBox="1">
            <a:spLocks/>
          </p:cNvSpPr>
          <p:nvPr/>
        </p:nvSpPr>
        <p:spPr>
          <a:xfrm>
            <a:off x="508074" y="2983960"/>
            <a:ext cx="2282751" cy="457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solidFill>
                  <a:srgbClr val="002060"/>
                </a:solidFill>
                <a:latin typeface="Bodoni MT"/>
                <a:cs typeface="Calibri"/>
              </a:rPr>
              <a:t>Heatmap</a:t>
            </a:r>
            <a:endParaRPr lang="en-US">
              <a:solidFill>
                <a:srgbClr val="002060"/>
              </a:solidFill>
              <a:latin typeface="Bodoni MT"/>
              <a:cs typeface="Calibri"/>
            </a:endParaRPr>
          </a:p>
        </p:txBody>
      </p:sp>
      <p:sp>
        <p:nvSpPr>
          <p:cNvPr id="16" name="Text Placeholder 10">
            <a:extLst>
              <a:ext uri="{FF2B5EF4-FFF2-40B4-BE49-F238E27FC236}">
                <a16:creationId xmlns:a16="http://schemas.microsoft.com/office/drawing/2014/main" id="{E2CE5386-8359-E43E-CF16-75E4C9EEAA11}"/>
              </a:ext>
            </a:extLst>
          </p:cNvPr>
          <p:cNvSpPr txBox="1">
            <a:spLocks/>
          </p:cNvSpPr>
          <p:nvPr/>
        </p:nvSpPr>
        <p:spPr>
          <a:xfrm>
            <a:off x="508073" y="3468667"/>
            <a:ext cx="5083101" cy="766903"/>
          </a:xfrm>
          <a:prstGeom prst="rect">
            <a:avLst/>
          </a:prstGeom>
        </p:spPr>
        <p:txBody>
          <a:bodyPr vert="horz" lIns="91440" tIns="45720" rIns="91440" bIns="45720" rtlCol="0" anchor="t">
            <a:noAutofit/>
          </a:bodyPr>
          <a:lstStyle>
            <a:lvl1pPr marL="0" indent="0" algn="l" defTabSz="914400" rtl="0" eaLnBrk="1" latinLnBrk="0" hangingPunct="1">
              <a:lnSpc>
                <a:spcPts val="2000"/>
              </a:lnSpc>
              <a:spcBef>
                <a:spcPts val="1000"/>
              </a:spcBef>
              <a:buFont typeface="Arial" panose="020B0604020202020204" pitchFamily="34" charset="0"/>
              <a:buNone/>
              <a:defRPr sz="1400" kern="1200">
                <a:solidFill>
                  <a:schemeClr val="tx1">
                    <a:lumMod val="65000"/>
                    <a:lumOff val="35000"/>
                  </a:schemeClr>
                </a:solidFill>
                <a:latin typeface="+mn-lt"/>
                <a:ea typeface="+mn-ea"/>
                <a:cs typeface="+mn-cs"/>
              </a:defRPr>
            </a:lvl1pPr>
            <a:lvl2pPr marL="4572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2pPr>
            <a:lvl3pPr marL="9144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3pPr>
            <a:lvl4pPr marL="13716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4pPr>
            <a:lvl5pPr marL="18288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rgbClr val="002060"/>
                </a:solidFill>
                <a:latin typeface="Calibri"/>
                <a:cs typeface="Calibri"/>
              </a:rPr>
              <a:t>We then ran a heatmap to visualize the Pearson correlation, making it easier to identify and interpret relationships between the features.</a:t>
            </a:r>
            <a:br>
              <a:rPr lang="en-AU" dirty="0">
                <a:latin typeface="Calibri"/>
              </a:rPr>
            </a:br>
            <a:endParaRPr lang="en-ZA">
              <a:solidFill>
                <a:srgbClr val="002060"/>
              </a:solidFill>
              <a:latin typeface="Calibri"/>
              <a:cs typeface="Calibri"/>
            </a:endParaRPr>
          </a:p>
        </p:txBody>
      </p:sp>
      <p:sp>
        <p:nvSpPr>
          <p:cNvPr id="18" name="Text Placeholder 10">
            <a:extLst>
              <a:ext uri="{FF2B5EF4-FFF2-40B4-BE49-F238E27FC236}">
                <a16:creationId xmlns:a16="http://schemas.microsoft.com/office/drawing/2014/main" id="{7A594D52-8AB4-9088-2249-692FE7D44E38}"/>
              </a:ext>
            </a:extLst>
          </p:cNvPr>
          <p:cNvSpPr txBox="1">
            <a:spLocks/>
          </p:cNvSpPr>
          <p:nvPr/>
        </p:nvSpPr>
        <p:spPr>
          <a:xfrm>
            <a:off x="508072" y="4387684"/>
            <a:ext cx="5083101" cy="1577377"/>
          </a:xfrm>
          <a:prstGeom prst="rect">
            <a:avLst/>
          </a:prstGeom>
        </p:spPr>
        <p:txBody>
          <a:bodyPr vert="horz" lIns="91440" tIns="45720" rIns="91440" bIns="45720" rtlCol="0" anchor="t">
            <a:noAutofit/>
          </a:bodyPr>
          <a:lstStyle>
            <a:lvl1pPr marL="0" indent="0" algn="l" defTabSz="914400" rtl="0" eaLnBrk="1" latinLnBrk="0" hangingPunct="1">
              <a:lnSpc>
                <a:spcPts val="2000"/>
              </a:lnSpc>
              <a:spcBef>
                <a:spcPts val="1000"/>
              </a:spcBef>
              <a:buFont typeface="Arial" panose="020B0604020202020204" pitchFamily="34" charset="0"/>
              <a:buNone/>
              <a:defRPr sz="1400" kern="1200">
                <a:solidFill>
                  <a:schemeClr val="tx1">
                    <a:lumMod val="65000"/>
                    <a:lumOff val="35000"/>
                  </a:schemeClr>
                </a:solidFill>
                <a:latin typeface="+mn-lt"/>
                <a:ea typeface="+mn-ea"/>
                <a:cs typeface="+mn-cs"/>
              </a:defRPr>
            </a:lvl1pPr>
            <a:lvl2pPr marL="4572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2pPr>
            <a:lvl3pPr marL="9144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3pPr>
            <a:lvl4pPr marL="13716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4pPr>
            <a:lvl5pPr marL="18288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rgbClr val="002060"/>
                </a:solidFill>
                <a:latin typeface="Calibri"/>
                <a:cs typeface="Calibri"/>
              </a:rPr>
              <a:t>The strong positive correlation of 0.75 between carat weight and total sales price suggests that, in this dataset, larger diamonds tend to command higher prices. This finding underscores the significance of carat weight as a key determinant of a diamond's value, potentially reflecting consumer preferences for larger, more substantial stones.</a:t>
            </a:r>
          </a:p>
        </p:txBody>
      </p:sp>
      <p:pic>
        <p:nvPicPr>
          <p:cNvPr id="1026" name="Picture 2">
            <a:extLst>
              <a:ext uri="{FF2B5EF4-FFF2-40B4-BE49-F238E27FC236}">
                <a16:creationId xmlns:a16="http://schemas.microsoft.com/office/drawing/2014/main" id="{E0AFD6FB-E956-C98D-E7E0-5951C1CCE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430" y="590887"/>
            <a:ext cx="5552072" cy="1585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E492AEE-C514-1F39-95C8-720ECA2CE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430" y="2562045"/>
            <a:ext cx="5552072" cy="3705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9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67423" y="350942"/>
            <a:ext cx="5386078" cy="1023028"/>
          </a:xfrm>
        </p:spPr>
        <p:txBody>
          <a:bodyPr/>
          <a:lstStyle/>
          <a:p>
            <a:r>
              <a:rPr lang="en-US">
                <a:solidFill>
                  <a:srgbClr val="002060"/>
                </a:solidFill>
              </a:rPr>
              <a:t>Data Analysis</a:t>
            </a:r>
          </a:p>
        </p:txBody>
      </p:sp>
      <p:sp>
        <p:nvSpPr>
          <p:cNvPr id="8" name="Text Placeholder 7">
            <a:extLst>
              <a:ext uri="{FF2B5EF4-FFF2-40B4-BE49-F238E27FC236}">
                <a16:creationId xmlns:a16="http://schemas.microsoft.com/office/drawing/2014/main" id="{A8A9BF88-37A2-4295-9121-C40F6B7169EA}"/>
              </a:ext>
            </a:extLst>
          </p:cNvPr>
          <p:cNvSpPr>
            <a:spLocks noGrp="1"/>
          </p:cNvSpPr>
          <p:nvPr>
            <p:ph type="body" sz="quarter" idx="3"/>
          </p:nvPr>
        </p:nvSpPr>
        <p:spPr>
          <a:xfrm>
            <a:off x="508074" y="1398301"/>
            <a:ext cx="2282751" cy="457200"/>
          </a:xfrm>
        </p:spPr>
        <p:txBody>
          <a:bodyPr>
            <a:normAutofit/>
          </a:bodyPr>
          <a:lstStyle/>
          <a:p>
            <a:r>
              <a:rPr lang="en-ZA" dirty="0">
                <a:solidFill>
                  <a:srgbClr val="002060"/>
                </a:solidFill>
                <a:latin typeface="Bodoni MT"/>
                <a:cs typeface="Calibri"/>
              </a:rPr>
              <a:t>Seaborn pair plot</a:t>
            </a:r>
            <a:endParaRPr lang="en-US" dirty="0">
              <a:solidFill>
                <a:srgbClr val="002060"/>
              </a:solidFill>
              <a:latin typeface="Bodoni MT"/>
              <a:cs typeface="Calibri"/>
            </a:endParaRPr>
          </a:p>
        </p:txBody>
      </p:sp>
      <p:sp>
        <p:nvSpPr>
          <p:cNvPr id="11" name="Text Placeholder 10">
            <a:extLst>
              <a:ext uri="{FF2B5EF4-FFF2-40B4-BE49-F238E27FC236}">
                <a16:creationId xmlns:a16="http://schemas.microsoft.com/office/drawing/2014/main" id="{0374AEC8-628D-47F9-86A0-CB3CACB4A8E3}"/>
              </a:ext>
            </a:extLst>
          </p:cNvPr>
          <p:cNvSpPr>
            <a:spLocks noGrp="1"/>
          </p:cNvSpPr>
          <p:nvPr>
            <p:ph type="body" sz="quarter" idx="15"/>
          </p:nvPr>
        </p:nvSpPr>
        <p:spPr>
          <a:xfrm>
            <a:off x="508074" y="1879833"/>
            <a:ext cx="5083101" cy="1023028"/>
          </a:xfrm>
        </p:spPr>
        <p:txBody>
          <a:bodyPr vert="horz" lIns="91440" tIns="45720" rIns="91440" bIns="45720" rtlCol="0" anchor="t">
            <a:noAutofit/>
          </a:bodyPr>
          <a:lstStyle/>
          <a:p>
            <a:r>
              <a:rPr lang="en-AU" dirty="0">
                <a:solidFill>
                  <a:srgbClr val="002060"/>
                </a:solidFill>
                <a:latin typeface="Calibri"/>
                <a:cs typeface="Calibri"/>
              </a:rPr>
              <a:t>A Seaborn pair plot was created to visualize relationships among the features.</a:t>
            </a:r>
            <a:br>
              <a:rPr lang="en-AU" dirty="0">
                <a:latin typeface="Calibri"/>
              </a:rPr>
            </a:br>
            <a:endParaRPr lang="en-ZA">
              <a:solidFill>
                <a:srgbClr val="002060"/>
              </a:solidFill>
              <a:latin typeface="Calibri"/>
              <a:cs typeface="Calibri"/>
            </a:endParaRPr>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7</a:t>
            </a:fld>
            <a:endParaRPr lang="en-US"/>
          </a:p>
        </p:txBody>
      </p:sp>
      <p:pic>
        <p:nvPicPr>
          <p:cNvPr id="2050" name="Picture 2">
            <a:extLst>
              <a:ext uri="{FF2B5EF4-FFF2-40B4-BE49-F238E27FC236}">
                <a16:creationId xmlns:a16="http://schemas.microsoft.com/office/drawing/2014/main" id="{5FFEB23B-81A8-4A03-F56F-ACC3A4227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631" y="350942"/>
            <a:ext cx="5771060" cy="589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08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67423" y="350942"/>
            <a:ext cx="5386078" cy="1023028"/>
          </a:xfrm>
        </p:spPr>
        <p:txBody>
          <a:bodyPr/>
          <a:lstStyle/>
          <a:p>
            <a:r>
              <a:rPr lang="en-US">
                <a:solidFill>
                  <a:srgbClr val="002060"/>
                </a:solidFill>
              </a:rPr>
              <a:t>Data Analysis</a:t>
            </a:r>
          </a:p>
        </p:txBody>
      </p:sp>
      <p:sp>
        <p:nvSpPr>
          <p:cNvPr id="8" name="Text Placeholder 7">
            <a:extLst>
              <a:ext uri="{FF2B5EF4-FFF2-40B4-BE49-F238E27FC236}">
                <a16:creationId xmlns:a16="http://schemas.microsoft.com/office/drawing/2014/main" id="{A8A9BF88-37A2-4295-9121-C40F6B7169EA}"/>
              </a:ext>
            </a:extLst>
          </p:cNvPr>
          <p:cNvSpPr>
            <a:spLocks noGrp="1"/>
          </p:cNvSpPr>
          <p:nvPr>
            <p:ph type="body" sz="quarter" idx="3"/>
          </p:nvPr>
        </p:nvSpPr>
        <p:spPr>
          <a:xfrm>
            <a:off x="508074" y="1376837"/>
            <a:ext cx="3581101" cy="478664"/>
          </a:xfrm>
        </p:spPr>
        <p:txBody>
          <a:bodyPr>
            <a:noAutofit/>
          </a:bodyPr>
          <a:lstStyle/>
          <a:p>
            <a:r>
              <a:rPr lang="en-ZA" dirty="0">
                <a:solidFill>
                  <a:srgbClr val="002060"/>
                </a:solidFill>
                <a:latin typeface="Bodoni MT"/>
                <a:cs typeface="Calibri"/>
              </a:rPr>
              <a:t>Analysis of Variance (ANOVA)</a:t>
            </a:r>
            <a:endParaRPr lang="en-US">
              <a:solidFill>
                <a:srgbClr val="002060"/>
              </a:solidFill>
              <a:latin typeface="Bodoni MT"/>
              <a:cs typeface="Calibri"/>
            </a:endParaRPr>
          </a:p>
        </p:txBody>
      </p:sp>
      <p:sp>
        <p:nvSpPr>
          <p:cNvPr id="11" name="Text Placeholder 10">
            <a:extLst>
              <a:ext uri="{FF2B5EF4-FFF2-40B4-BE49-F238E27FC236}">
                <a16:creationId xmlns:a16="http://schemas.microsoft.com/office/drawing/2014/main" id="{0374AEC8-628D-47F9-86A0-CB3CACB4A8E3}"/>
              </a:ext>
            </a:extLst>
          </p:cNvPr>
          <p:cNvSpPr>
            <a:spLocks noGrp="1"/>
          </p:cNvSpPr>
          <p:nvPr>
            <p:ph type="body" sz="quarter" idx="15"/>
          </p:nvPr>
        </p:nvSpPr>
        <p:spPr>
          <a:xfrm>
            <a:off x="508074" y="2219864"/>
            <a:ext cx="5083101" cy="1733011"/>
          </a:xfrm>
        </p:spPr>
        <p:txBody>
          <a:bodyPr vert="horz" lIns="91440" tIns="45720" rIns="91440" bIns="45720" rtlCol="0" anchor="t">
            <a:noAutofit/>
          </a:bodyPr>
          <a:lstStyle/>
          <a:p>
            <a:r>
              <a:rPr lang="en-AU" dirty="0">
                <a:solidFill>
                  <a:srgbClr val="002060"/>
                </a:solidFill>
                <a:latin typeface="Calibri"/>
                <a:cs typeface="Calibri"/>
              </a:rPr>
              <a:t>We performed ANOVA as we wanted to investigate whether the different categories within the categorical features have a statistically significant impact on the target variable (total sales price).  This is a statistical method used to assess whether there are statistically significant differences between the means of two or more groups.</a:t>
            </a:r>
            <a:br>
              <a:rPr lang="en-AU" dirty="0">
                <a:latin typeface="Calibri"/>
              </a:rPr>
            </a:br>
            <a:endParaRPr lang="en-ZA">
              <a:solidFill>
                <a:srgbClr val="002060"/>
              </a:solidFill>
              <a:latin typeface="Calibri"/>
              <a:cs typeface="Calibri"/>
            </a:endParaRPr>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8</a:t>
            </a:fld>
            <a:endParaRPr lang="en-US"/>
          </a:p>
        </p:txBody>
      </p:sp>
      <p:sp>
        <p:nvSpPr>
          <p:cNvPr id="7" name="TextBox 6">
            <a:extLst>
              <a:ext uri="{FF2B5EF4-FFF2-40B4-BE49-F238E27FC236}">
                <a16:creationId xmlns:a16="http://schemas.microsoft.com/office/drawing/2014/main" id="{CFAB787F-C211-85A4-57AC-6A0DDE289330}"/>
              </a:ext>
            </a:extLst>
          </p:cNvPr>
          <p:cNvSpPr txBox="1"/>
          <p:nvPr/>
        </p:nvSpPr>
        <p:spPr>
          <a:xfrm>
            <a:off x="508073" y="4067175"/>
            <a:ext cx="5083102" cy="773032"/>
          </a:xfrm>
          <a:prstGeom prst="rect">
            <a:avLst/>
          </a:prstGeom>
          <a:noFill/>
        </p:spPr>
        <p:txBody>
          <a:bodyPr wrap="square" lIns="91440" tIns="45720" rIns="91440" bIns="45720" anchor="t">
            <a:spAutoFit/>
          </a:bodyPr>
          <a:lstStyle/>
          <a:p>
            <a:pPr>
              <a:lnSpc>
                <a:spcPct val="107000"/>
              </a:lnSpc>
              <a:spcAft>
                <a:spcPts val="800"/>
              </a:spcAft>
            </a:pPr>
            <a:r>
              <a:rPr lang="en-AU" sz="1400" dirty="0">
                <a:solidFill>
                  <a:srgbClr val="002060"/>
                </a:solidFill>
                <a:latin typeface="Calibri"/>
                <a:cs typeface="Calibri"/>
              </a:rPr>
              <a:t>These results show that Cut, Cut quality, </a:t>
            </a:r>
            <a:r>
              <a:rPr lang="en-AU" sz="1400" err="1">
                <a:solidFill>
                  <a:srgbClr val="002060"/>
                </a:solidFill>
                <a:latin typeface="Calibri"/>
                <a:cs typeface="Calibri"/>
              </a:rPr>
              <a:t>Color</a:t>
            </a:r>
            <a:r>
              <a:rPr lang="en-AU" sz="1400" dirty="0">
                <a:solidFill>
                  <a:srgbClr val="002060"/>
                </a:solidFill>
                <a:latin typeface="Calibri"/>
                <a:cs typeface="Calibri"/>
              </a:rPr>
              <a:t>, Fancy </a:t>
            </a:r>
            <a:r>
              <a:rPr lang="en-AU" sz="1400" err="1">
                <a:solidFill>
                  <a:srgbClr val="002060"/>
                </a:solidFill>
                <a:latin typeface="Calibri"/>
                <a:cs typeface="Calibri"/>
              </a:rPr>
              <a:t>color</a:t>
            </a:r>
            <a:r>
              <a:rPr lang="en-AU" sz="1400" dirty="0">
                <a:solidFill>
                  <a:srgbClr val="002060"/>
                </a:solidFill>
                <a:latin typeface="Calibri"/>
                <a:cs typeface="Calibri"/>
              </a:rPr>
              <a:t>-dominant </a:t>
            </a:r>
            <a:r>
              <a:rPr lang="en-AU" sz="1400" err="1">
                <a:solidFill>
                  <a:srgbClr val="002060"/>
                </a:solidFill>
                <a:latin typeface="Calibri"/>
                <a:cs typeface="Calibri"/>
              </a:rPr>
              <a:t>color</a:t>
            </a:r>
            <a:r>
              <a:rPr lang="en-AU" sz="1400" dirty="0">
                <a:solidFill>
                  <a:srgbClr val="002060"/>
                </a:solidFill>
                <a:latin typeface="Calibri"/>
                <a:cs typeface="Calibri"/>
              </a:rPr>
              <a:t> and Fancy </a:t>
            </a:r>
            <a:r>
              <a:rPr lang="en-AU" sz="1400" err="1">
                <a:solidFill>
                  <a:srgbClr val="002060"/>
                </a:solidFill>
                <a:latin typeface="Calibri"/>
                <a:cs typeface="Calibri"/>
              </a:rPr>
              <a:t>color</a:t>
            </a:r>
            <a:r>
              <a:rPr lang="en-AU" sz="1400" dirty="0">
                <a:solidFill>
                  <a:srgbClr val="002060"/>
                </a:solidFill>
                <a:latin typeface="Calibri"/>
                <a:cs typeface="Calibri"/>
              </a:rPr>
              <a:t> intensity are significant categories in relation to the sales price (target variable).</a:t>
            </a:r>
          </a:p>
        </p:txBody>
      </p:sp>
      <p:pic>
        <p:nvPicPr>
          <p:cNvPr id="3074" name="Picture 2">
            <a:extLst>
              <a:ext uri="{FF2B5EF4-FFF2-40B4-BE49-F238E27FC236}">
                <a16:creationId xmlns:a16="http://schemas.microsoft.com/office/drawing/2014/main" id="{057A4726-40E8-100B-5F31-B9C8F718E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299" y="1066800"/>
            <a:ext cx="35718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17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67423" y="350942"/>
            <a:ext cx="5386078" cy="1023028"/>
          </a:xfrm>
        </p:spPr>
        <p:txBody>
          <a:bodyPr/>
          <a:lstStyle/>
          <a:p>
            <a:r>
              <a:rPr lang="en-US">
                <a:solidFill>
                  <a:srgbClr val="002060"/>
                </a:solidFill>
              </a:rPr>
              <a:t>Data Analysis</a:t>
            </a:r>
          </a:p>
        </p:txBody>
      </p:sp>
      <p:sp>
        <p:nvSpPr>
          <p:cNvPr id="8" name="Text Placeholder 7">
            <a:extLst>
              <a:ext uri="{FF2B5EF4-FFF2-40B4-BE49-F238E27FC236}">
                <a16:creationId xmlns:a16="http://schemas.microsoft.com/office/drawing/2014/main" id="{A8A9BF88-37A2-4295-9121-C40F6B7169EA}"/>
              </a:ext>
            </a:extLst>
          </p:cNvPr>
          <p:cNvSpPr>
            <a:spLocks noGrp="1"/>
          </p:cNvSpPr>
          <p:nvPr>
            <p:ph type="body" sz="quarter" idx="3"/>
          </p:nvPr>
        </p:nvSpPr>
        <p:spPr>
          <a:xfrm>
            <a:off x="498549" y="1376340"/>
            <a:ext cx="4406826" cy="728685"/>
          </a:xfrm>
        </p:spPr>
        <p:txBody>
          <a:bodyPr>
            <a:normAutofit/>
          </a:bodyPr>
          <a:lstStyle/>
          <a:p>
            <a:r>
              <a:rPr lang="en-ZA" dirty="0">
                <a:solidFill>
                  <a:srgbClr val="002060"/>
                </a:solidFill>
                <a:latin typeface="Bodoni MT"/>
                <a:cs typeface="Calibri"/>
              </a:rPr>
              <a:t>Machine learning model - </a:t>
            </a:r>
            <a:r>
              <a:rPr lang="en-AU" dirty="0">
                <a:solidFill>
                  <a:srgbClr val="002060"/>
                </a:solidFill>
                <a:latin typeface="Bodoni MT"/>
                <a:cs typeface="Calibri"/>
              </a:rPr>
              <a:t>Extra Trees Regressor (One-Hot Encoding)</a:t>
            </a:r>
            <a:endParaRPr lang="en-US" dirty="0">
              <a:solidFill>
                <a:srgbClr val="002060"/>
              </a:solidFill>
              <a:latin typeface="Bodoni MT"/>
              <a:cs typeface="Calibri"/>
            </a:endParaRPr>
          </a:p>
        </p:txBody>
      </p:sp>
      <p:sp>
        <p:nvSpPr>
          <p:cNvPr id="11" name="Text Placeholder 10">
            <a:extLst>
              <a:ext uri="{FF2B5EF4-FFF2-40B4-BE49-F238E27FC236}">
                <a16:creationId xmlns:a16="http://schemas.microsoft.com/office/drawing/2014/main" id="{0374AEC8-628D-47F9-86A0-CB3CACB4A8E3}"/>
              </a:ext>
            </a:extLst>
          </p:cNvPr>
          <p:cNvSpPr>
            <a:spLocks noGrp="1"/>
          </p:cNvSpPr>
          <p:nvPr>
            <p:ph type="body" sz="quarter" idx="15"/>
          </p:nvPr>
        </p:nvSpPr>
        <p:spPr>
          <a:xfrm>
            <a:off x="498549" y="2384086"/>
            <a:ext cx="4873551" cy="2089828"/>
          </a:xfrm>
        </p:spPr>
        <p:txBody>
          <a:bodyPr vert="horz" lIns="91440" tIns="45720" rIns="91440" bIns="45720" rtlCol="0" anchor="t">
            <a:noAutofit/>
          </a:bodyPr>
          <a:lstStyle/>
          <a:p>
            <a:r>
              <a:rPr lang="en-AU" dirty="0">
                <a:solidFill>
                  <a:srgbClr val="002060"/>
                </a:solidFill>
                <a:latin typeface="Calibri"/>
                <a:cs typeface="Calibri"/>
              </a:rPr>
              <a:t>The categorical features are encoded using one-hot encoding for use with the Extra Trees Regressor.</a:t>
            </a:r>
          </a:p>
          <a:p>
            <a:r>
              <a:rPr lang="en-AU" dirty="0">
                <a:solidFill>
                  <a:srgbClr val="002060"/>
                </a:solidFill>
                <a:latin typeface="Calibri"/>
                <a:cs typeface="Calibri"/>
              </a:rPr>
              <a:t>The Extra Trees Regressor model was created, and we fit the data.</a:t>
            </a:r>
          </a:p>
          <a:p>
            <a:r>
              <a:rPr lang="en-AU" dirty="0">
                <a:solidFill>
                  <a:srgbClr val="002060"/>
                </a:solidFill>
                <a:latin typeface="Calibri"/>
                <a:cs typeface="Calibri"/>
              </a:rPr>
              <a:t>To the right is the top 12 features displayed by importance from the trained the Extra Trees Regressor.</a:t>
            </a:r>
          </a:p>
          <a:p>
            <a:br>
              <a:rPr lang="en-AU" dirty="0"/>
            </a:br>
            <a:endParaRPr lang="en-ZA">
              <a:solidFill>
                <a:srgbClr val="002060"/>
              </a:solidFill>
              <a:latin typeface="Calibri"/>
              <a:cs typeface="Calibri"/>
            </a:endParaRPr>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9</a:t>
            </a:fld>
            <a:endParaRPr lang="en-US"/>
          </a:p>
        </p:txBody>
      </p:sp>
      <p:pic>
        <p:nvPicPr>
          <p:cNvPr id="4098" name="Picture 2">
            <a:extLst>
              <a:ext uri="{FF2B5EF4-FFF2-40B4-BE49-F238E27FC236}">
                <a16:creationId xmlns:a16="http://schemas.microsoft.com/office/drawing/2014/main" id="{12E30D0F-2519-B2DE-27AA-F0F09D391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902" y="1373970"/>
            <a:ext cx="3894962" cy="415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45623"/>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5E663E60-9241-454F-9D79-FA28B6B8E2E6}"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2.xml><?xml version="1.0" encoding="utf-8"?>
<ds:datastoreItem xmlns:ds="http://schemas.openxmlformats.org/officeDocument/2006/customXml" ds:itemID="{DBE6AE0A-D4B0-4A5B-9359-3C20E0AE6F61}">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935DE4F-C654-46B5-9D7A-C349B80D26B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Diamonds are forever</vt:lpstr>
      <vt:lpstr>Project scope</vt:lpstr>
      <vt:lpstr>Data set</vt:lpstr>
      <vt:lpstr>Project overview</vt:lpstr>
      <vt:lpstr>Data Cleaning</vt:lpstr>
      <vt:lpstr>Data Analysis</vt:lpstr>
      <vt:lpstr>Data Analysis</vt:lpstr>
      <vt:lpstr>Data Analysis</vt:lpstr>
      <vt:lpstr>Data Analysis</vt:lpstr>
      <vt:lpstr>Data Analysis</vt:lpstr>
      <vt:lpstr>Data Analysis</vt:lpstr>
      <vt:lpstr>Feature Selection</vt:lpstr>
      <vt:lpstr>The steps involved in training models</vt:lpstr>
      <vt:lpstr>Web Page Designing and Prediction</vt:lpstr>
      <vt:lpstr>The Final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Caroline Grant</dc:creator>
  <cp:revision>707</cp:revision>
  <dcterms:created xsi:type="dcterms:W3CDTF">2023-11-06T04:30:32Z</dcterms:created>
  <dcterms:modified xsi:type="dcterms:W3CDTF">2023-11-09T05:47:58Z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