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943D85-AEFC-7343-8092-692D4490B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6C01733-84DE-7590-4015-BC9ED7C40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7BD7CB-11A1-E820-76D8-6BB63D21D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23FD-8B84-4DD4-9C2B-A7EBF0764671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9A684C-0B72-DC04-732F-3967CA330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B4AA19-8BE4-A006-6BB5-9C1096526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638ED-C738-44ED-91CE-943C3225F5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9808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EB62F-94F5-B0E1-49BC-A62AB82B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D216F15-0BAB-0068-DE61-5F89DEDCF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E68EB9-BA78-A679-2808-F0F3973C5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23FD-8B84-4DD4-9C2B-A7EBF0764671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770523-DF26-BFF9-DF8A-C20A11414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EC0C95-A194-2F8F-66B5-9E74B81F3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638ED-C738-44ED-91CE-943C3225F5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868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4CF92A6-B494-0A6E-A612-8F2A57C588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91F3FB8-61AD-8FC9-3454-1E959544C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EF0307-BC35-D4E1-BB18-DA54BE1B2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23FD-8B84-4DD4-9C2B-A7EBF0764671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22DE66-073E-442D-7FC1-4944E31AA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99B921-5B3A-B74C-93C6-AF6C9E31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638ED-C738-44ED-91CE-943C3225F5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484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37DC5D-988B-3E87-BC08-30FA1DDB3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92E0D0-1F62-2E78-4A34-3B691098B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FB98E3-D954-28D7-318C-8878E1FC2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23FD-8B84-4DD4-9C2B-A7EBF0764671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01EE4D-BADF-899B-5847-605DCB415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AD6E90-709B-105C-ECBA-0802F89B8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638ED-C738-44ED-91CE-943C3225F5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773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701E29-B4C1-2AD1-D321-0BBDD7627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173D47-79E5-43D9-BF4D-D51C07480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A53AC4-2CF2-F03A-FB58-82FC21980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23FD-8B84-4DD4-9C2B-A7EBF0764671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2156C9-2878-8B12-1259-AB10DF5F6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1A5996-4EAB-D1D0-5433-FC05A2365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638ED-C738-44ED-91CE-943C3225F5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9906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52EE3A-8045-1FEA-F8A5-C0B4ED2CD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8CBDD5-BAB4-E826-DE85-8C2DA5E2B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AF12AD8-9F0E-1844-9297-00E874B88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887827-C149-9658-D607-235C82791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23FD-8B84-4DD4-9C2B-A7EBF0764671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3CDAB54-D296-DA98-48F9-555B2C4A1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CCBBC8-E8E1-FE8A-97F2-BBED2B921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638ED-C738-44ED-91CE-943C3225F5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9448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3F6FB3-F87E-AF45-78B6-F230A6E2A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D4E6BF2-29D4-DFC5-E6E4-6C2A203C6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EBD1AA9-49F8-1126-B70C-41C9A885C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E53C623-AB78-5246-7C27-0EA73872F9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F4B4923-F6B0-E08F-86D1-4DB283012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CB71EDD-E3C9-8600-1C1F-51C33C7AA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23FD-8B84-4DD4-9C2B-A7EBF0764671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C9B823A-A3DB-B569-AE04-88DCFD258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37AE456-C53A-70E7-ADF8-A48D1EE7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638ED-C738-44ED-91CE-943C3225F5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632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A26E1B-DDEE-E7D1-FBCB-8691BD302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7443245-10E8-8D01-0C7F-0E2F21B21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23FD-8B84-4DD4-9C2B-A7EBF0764671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2ED6C8A-FBB1-6EC7-1307-02158BB9B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20D97F5-4E6D-4EC5-D7DF-D7AF606E7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638ED-C738-44ED-91CE-943C3225F5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372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D7219D4-62F5-624E-92EA-4001B50EF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23FD-8B84-4DD4-9C2B-A7EBF0764671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A5E25A0-16D7-2066-F90B-505485F0A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A2B7AD-16A3-826F-77D8-5ACBD5812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638ED-C738-44ED-91CE-943C3225F5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390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CDA1F7-D643-C8B7-8FA1-055C0F3D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249BAE-05EA-6FC7-763C-62643B8E1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EE1D72F-9C5E-674D-29E1-9C099799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4B1007-5564-743D-29BE-BAFF7BA44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23FD-8B84-4DD4-9C2B-A7EBF0764671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8BAEB5-E9EC-FC79-A4CD-7024CAF48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B6A998-0667-EF7A-D662-0A8DA63C0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638ED-C738-44ED-91CE-943C3225F5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464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93CEC9-0260-1710-69AB-52950DA08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0245B16-9557-CC95-9B00-F1EC610EEA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8F1E0A4-CDB9-9066-36D4-1DEE5CFE7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8EBD95-20B6-55F0-9B6B-ECD1184F9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23FD-8B84-4DD4-9C2B-A7EBF0764671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12D240C-5072-B212-7377-84CF5FAAC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0BD5EBA-AFF3-F409-34C9-28989FCBF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638ED-C738-44ED-91CE-943C3225F5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754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8CA3C-5BF2-38FB-3B31-8B583EB62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309F11F-6DDF-D1BD-5926-4520FCC2B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965940-F9A7-C8BD-2C7E-91CC9A979B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223FD-8B84-4DD4-9C2B-A7EBF0764671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744F7A-3DD4-C63F-4ED6-55377779A8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6DC323-950F-E323-E548-469DEA98C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638ED-C738-44ED-91CE-943C3225F5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89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NightmareY/pivko.gi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NightmareY/pivko.gi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902251-8C12-6E3B-A921-A5469407A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77176"/>
            <a:ext cx="9144000" cy="1103647"/>
          </a:xfrm>
        </p:spPr>
        <p:txBody>
          <a:bodyPr/>
          <a:lstStyle/>
          <a:p>
            <a:r>
              <a:rPr lang="en-US" dirty="0"/>
              <a:t>pivko.ru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DB5E5C2-99E1-5747-7CFB-BEDDD06D4A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2446" y="5166895"/>
            <a:ext cx="4929554" cy="1655762"/>
          </a:xfrm>
        </p:spPr>
        <p:txBody>
          <a:bodyPr/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ru-RU" dirty="0"/>
              <a:t>Выполнил студент специальности 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ru-RU" dirty="0"/>
              <a:t>09.02.07 2 курса группы 229219/22 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ru-RU" dirty="0"/>
              <a:t>Павленко Виталий Максимович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BBF43A-DDDC-A9E1-F188-5E65864C50D9}"/>
              </a:ext>
            </a:extLst>
          </p:cNvPr>
          <p:cNvSpPr txBox="1"/>
          <p:nvPr/>
        </p:nvSpPr>
        <p:spPr>
          <a:xfrm>
            <a:off x="0" y="60663"/>
            <a:ext cx="1219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МИНИСТЕРСТВО НАУКИ И ВЫСШЕГО ОБРАЗОВАНИЯ</a:t>
            </a:r>
          </a:p>
          <a:p>
            <a:pPr algn="ctr"/>
            <a:r>
              <a:rPr lang="ru-RU" sz="2400" dirty="0"/>
              <a:t>РОССИЙСКОЙ ФЕДЕРАЦИИ </a:t>
            </a:r>
          </a:p>
          <a:p>
            <a:pPr algn="ctr"/>
            <a:r>
              <a:rPr lang="ru-RU" sz="2400" dirty="0"/>
              <a:t>Федеральное государственное образовательное учреждение </a:t>
            </a:r>
          </a:p>
          <a:p>
            <a:pPr algn="ctr"/>
            <a:r>
              <a:rPr lang="ru-RU" sz="2400" dirty="0"/>
              <a:t>Высшего образования</a:t>
            </a:r>
          </a:p>
          <a:p>
            <a:pPr algn="ctr"/>
            <a:r>
              <a:rPr lang="ru-RU" sz="2400" dirty="0"/>
              <a:t> «Санкт-Петербургский политехнический университет Петра Великого»</a:t>
            </a:r>
          </a:p>
          <a:p>
            <a:pPr algn="ctr"/>
            <a:r>
              <a:rPr lang="ru-RU" sz="2400" dirty="0"/>
              <a:t>(ФГАОУ ВО «СПбПУ»)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E6545D6B-EB5A-34E8-6D87-2231A29A19DE}"/>
              </a:ext>
            </a:extLst>
          </p:cNvPr>
          <p:cNvSpPr txBox="1">
            <a:spLocks/>
          </p:cNvSpPr>
          <p:nvPr/>
        </p:nvSpPr>
        <p:spPr>
          <a:xfrm>
            <a:off x="0" y="5117955"/>
            <a:ext cx="4929554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Материалы: </a:t>
            </a:r>
            <a:r>
              <a:rPr lang="en-US" sz="2000" dirty="0">
                <a:hlinkClick r:id="rId2"/>
              </a:rPr>
              <a:t>https://github.com/XNightmareY/pivko.git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368446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2E149FE-29FC-171F-3721-7A669CEF7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49" name="Рисунок 2">
            <a:extLst>
              <a:ext uri="{FF2B5EF4-FFF2-40B4-BE49-F238E27FC236}">
                <a16:creationId xmlns:a16="http://schemas.microsoft.com/office/drawing/2014/main" id="{C0883C42-6D34-330B-406F-1AA17193E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" y="1384101"/>
            <a:ext cx="12070080" cy="328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99E551-04E9-AB10-FD68-A813666BD9B5}"/>
              </a:ext>
            </a:extLst>
          </p:cNvPr>
          <p:cNvSpPr txBox="1"/>
          <p:nvPr/>
        </p:nvSpPr>
        <p:spPr>
          <a:xfrm>
            <a:off x="63892" y="5599326"/>
            <a:ext cx="6093068" cy="372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  <a:tabLst>
                <a:tab pos="220853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Тестовое покрытие: 59,1%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2371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E42117-22B7-FBDD-A829-F17569FF2B98}"/>
              </a:ext>
            </a:extLst>
          </p:cNvPr>
          <p:cNvSpPr txBox="1"/>
          <p:nvPr/>
        </p:nvSpPr>
        <p:spPr>
          <a:xfrm>
            <a:off x="441844" y="283716"/>
            <a:ext cx="1754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342297-C1B0-6B5E-C0EF-8723941545DC}"/>
              </a:ext>
            </a:extLst>
          </p:cNvPr>
          <p:cNvSpPr txBox="1">
            <a:spLocks/>
          </p:cNvSpPr>
          <p:nvPr/>
        </p:nvSpPr>
        <p:spPr>
          <a:xfrm>
            <a:off x="683137" y="1848079"/>
            <a:ext cx="10825725" cy="2932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По предварительным оценкам работы по предметной области выполнены на 40%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В дальнейшем планируется создать приложение для мобильных устройств. Усилить защиту пользовательских данных. Улучшить качество работы.</a:t>
            </a:r>
          </a:p>
        </p:txBody>
      </p:sp>
    </p:spTree>
    <p:extLst>
      <p:ext uri="{BB962C8B-B14F-4D97-AF65-F5344CB8AC3E}">
        <p14:creationId xmlns:p14="http://schemas.microsoft.com/office/powerpoint/2010/main" val="3753235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902251-8C12-6E3B-A921-A5469407A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77176"/>
            <a:ext cx="9144000" cy="1103647"/>
          </a:xfrm>
        </p:spPr>
        <p:txBody>
          <a:bodyPr/>
          <a:lstStyle/>
          <a:p>
            <a:r>
              <a:rPr lang="en-US" dirty="0"/>
              <a:t>pivko.ru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DB5E5C2-99E1-5747-7CFB-BEDDD06D4A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2446" y="5166895"/>
            <a:ext cx="4929554" cy="1655762"/>
          </a:xfrm>
        </p:spPr>
        <p:txBody>
          <a:bodyPr/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ru-RU" dirty="0"/>
              <a:t>Выполнил студент специальности 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ru-RU" dirty="0"/>
              <a:t>09.02.07 2 курса группы 229219/22 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ru-RU" dirty="0"/>
              <a:t>Павленко Виталий Максимович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BBF43A-DDDC-A9E1-F188-5E65864C50D9}"/>
              </a:ext>
            </a:extLst>
          </p:cNvPr>
          <p:cNvSpPr txBox="1"/>
          <p:nvPr/>
        </p:nvSpPr>
        <p:spPr>
          <a:xfrm>
            <a:off x="0" y="60663"/>
            <a:ext cx="1219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МИНИСТЕРСТВО НАУКИ И ВЫСШЕГО ОБРАЗОВАНИЯ</a:t>
            </a:r>
          </a:p>
          <a:p>
            <a:pPr algn="ctr"/>
            <a:r>
              <a:rPr lang="ru-RU" sz="2400" dirty="0"/>
              <a:t>РОССИЙСКОЙ ФЕДЕРАЦИИ </a:t>
            </a:r>
          </a:p>
          <a:p>
            <a:pPr algn="ctr"/>
            <a:r>
              <a:rPr lang="ru-RU" sz="2400" dirty="0"/>
              <a:t>Федеральное государственное образовательное учреждение </a:t>
            </a:r>
          </a:p>
          <a:p>
            <a:pPr algn="ctr"/>
            <a:r>
              <a:rPr lang="ru-RU" sz="2400" dirty="0"/>
              <a:t>Высшего образования</a:t>
            </a:r>
          </a:p>
          <a:p>
            <a:pPr algn="ctr"/>
            <a:r>
              <a:rPr lang="ru-RU" sz="2400" dirty="0"/>
              <a:t> «Санкт-Петербургский политехнический университет Петра Великого»</a:t>
            </a:r>
          </a:p>
          <a:p>
            <a:pPr algn="ctr"/>
            <a:r>
              <a:rPr lang="ru-RU" sz="2400" dirty="0"/>
              <a:t>(ФГАОУ ВО «СПбПУ»)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E6545D6B-EB5A-34E8-6D87-2231A29A19DE}"/>
              </a:ext>
            </a:extLst>
          </p:cNvPr>
          <p:cNvSpPr txBox="1">
            <a:spLocks/>
          </p:cNvSpPr>
          <p:nvPr/>
        </p:nvSpPr>
        <p:spPr>
          <a:xfrm>
            <a:off x="0" y="5117955"/>
            <a:ext cx="4929554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Материалы: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hlinkClick r:id="rId2"/>
              </a:rPr>
              <a:t>https://github.com/XNightmareY/pivko.git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79635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F9BC9ED-D32B-2F75-7A73-4EB7D8F4E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46" y="1688123"/>
            <a:ext cx="10515600" cy="3481753"/>
          </a:xfrm>
        </p:spPr>
        <p:txBody>
          <a:bodyPr anchor="ctr"/>
          <a:lstStyle/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Планируется разработать систему, с помощью которой можно автоматизировать процесс продажи через сайт/приложение.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Заказчиком заранее разработаны требования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работы всей системы необходимо установить сервера, на которых будет вестись учёт покупки, храниться информации о покупателях, количестве и видах продукции.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3F340-39DA-A919-BE14-8AECDE603FA8}"/>
              </a:ext>
            </a:extLst>
          </p:cNvPr>
          <p:cNvSpPr txBox="1"/>
          <p:nvPr/>
        </p:nvSpPr>
        <p:spPr>
          <a:xfrm>
            <a:off x="208547" y="128337"/>
            <a:ext cx="102966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 Сайт для автоматизации </a:t>
            </a:r>
          </a:p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реализации алкогольной продукции</a:t>
            </a:r>
          </a:p>
        </p:txBody>
      </p:sp>
    </p:spTree>
    <p:extLst>
      <p:ext uri="{BB962C8B-B14F-4D97-AF65-F5344CB8AC3E}">
        <p14:creationId xmlns:p14="http://schemas.microsoft.com/office/powerpoint/2010/main" val="2569600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86BEAB-6751-37FE-447C-07408C1EFDFA}"/>
              </a:ext>
            </a:extLst>
          </p:cNvPr>
          <p:cNvSpPr txBox="1"/>
          <p:nvPr/>
        </p:nvSpPr>
        <p:spPr>
          <a:xfrm>
            <a:off x="208547" y="128337"/>
            <a:ext cx="59777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жизненного цикла</a:t>
            </a:r>
          </a:p>
        </p:txBody>
      </p:sp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6FEC9A3B-929B-68C7-F436-3AA7DDF99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52675"/>
            <a:ext cx="8143875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4FFB4B10-3374-37BE-7A6F-0647AD270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274" y="1060813"/>
            <a:ext cx="5797179" cy="26609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жизненного цикла 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and Fix»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была выбрана для данного проекта потому, что она позволяет быстро создавать прототипы программного обеспечения и вносить необходимые изменения в процессе разработки.</a:t>
            </a:r>
          </a:p>
        </p:txBody>
      </p:sp>
    </p:spTree>
    <p:extLst>
      <p:ext uri="{BB962C8B-B14F-4D97-AF65-F5344CB8AC3E}">
        <p14:creationId xmlns:p14="http://schemas.microsoft.com/office/powerpoint/2010/main" val="4260186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B25803-538A-F320-4A19-44F82CD558F9}"/>
              </a:ext>
            </a:extLst>
          </p:cNvPr>
          <p:cNvSpPr txBox="1"/>
          <p:nvPr/>
        </p:nvSpPr>
        <p:spPr>
          <a:xfrm>
            <a:off x="208547" y="128337"/>
            <a:ext cx="9883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Графический интерфейс пользователя (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GUI)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2807B86-3D6E-4C59-3B1E-B02086DA0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47" y="1285945"/>
            <a:ext cx="11400782" cy="428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203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C937DED-5731-FE66-D91D-C003FD1DC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21" y="1520825"/>
            <a:ext cx="11109300" cy="4109954"/>
          </a:xfrm>
        </p:spPr>
        <p:txBody>
          <a:bodyPr>
            <a:normAutofit/>
          </a:bodyPr>
          <a:lstStyle/>
          <a:p>
            <a:r>
              <a:rPr lang="ru-RU" dirty="0"/>
              <a:t>Прицип простоты: функционал сайта ранжирован, т.е. более востребованные функции находятся в более быстром доступе. </a:t>
            </a:r>
          </a:p>
          <a:p>
            <a:r>
              <a:rPr lang="ru-RU" dirty="0"/>
              <a:t>Принцип видимости: все элементы интерфейса должны быть четко видны и различимы. Цвета, шрифты и контраст должны быть такими, чтобы пользователи могли легко различать элементы.</a:t>
            </a:r>
          </a:p>
          <a:p>
            <a:r>
              <a:rPr lang="ru-RU" dirty="0"/>
              <a:t>Принцип структуризации: элементы интерфейса должны быть организованы логично и последовательно. Это включает в себя использование иерархической структуры, группировку связанных элементов и создание понятной навигации.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F7778A-1C73-2A3D-4779-D13AB07C5AA4}"/>
              </a:ext>
            </a:extLst>
          </p:cNvPr>
          <p:cNvSpPr txBox="1"/>
          <p:nvPr/>
        </p:nvSpPr>
        <p:spPr>
          <a:xfrm>
            <a:off x="208547" y="128337"/>
            <a:ext cx="56827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Принципы удобного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693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306A063-3EA8-B20F-7079-63B218E99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Руководство оператора содержит информацию о том, как правильно эксплуатировать оборудование и обеспечивать его безопасность. </a:t>
            </a:r>
          </a:p>
          <a:p>
            <a:pPr marL="0" indent="0">
              <a:buNone/>
            </a:pPr>
            <a:r>
              <a:rPr lang="ru-RU" dirty="0"/>
              <a:t>В нём описаны условия выполнения программы, а также инструкции по запуску, авторизации, регистрации и действиям в случае возникновения трудностей.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83A983-F46C-8C35-AAA1-E028C1AA0093}"/>
              </a:ext>
            </a:extLst>
          </p:cNvPr>
          <p:cNvSpPr txBox="1"/>
          <p:nvPr/>
        </p:nvSpPr>
        <p:spPr>
          <a:xfrm>
            <a:off x="433136" y="144379"/>
            <a:ext cx="52095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Руководство оператора</a:t>
            </a:r>
          </a:p>
        </p:txBody>
      </p:sp>
    </p:spTree>
    <p:extLst>
      <p:ext uri="{BB962C8B-B14F-4D97-AF65-F5344CB8AC3E}">
        <p14:creationId xmlns:p14="http://schemas.microsoft.com/office/powerpoint/2010/main" val="2462532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A9DA4C1-705D-17E6-3CAA-94235B821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707" y="1253331"/>
            <a:ext cx="5662864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Ключевые оценочные элементы:</a:t>
            </a:r>
          </a:p>
          <a:p>
            <a:r>
              <a:rPr lang="ru-RU" dirty="0"/>
              <a:t>Функциональные возможности</a:t>
            </a:r>
          </a:p>
          <a:p>
            <a:r>
              <a:rPr lang="ru-RU" dirty="0"/>
              <a:t>Надежность</a:t>
            </a:r>
          </a:p>
          <a:p>
            <a:r>
              <a:rPr lang="ru-RU" dirty="0"/>
              <a:t>Удобство использования</a:t>
            </a:r>
          </a:p>
          <a:p>
            <a:r>
              <a:rPr lang="ru-RU" dirty="0"/>
              <a:t>Производительность</a:t>
            </a:r>
          </a:p>
          <a:p>
            <a:r>
              <a:rPr lang="ru-RU" dirty="0"/>
              <a:t>Удобство сопровождения </a:t>
            </a:r>
          </a:p>
          <a:p>
            <a:r>
              <a:rPr lang="ru-RU" dirty="0"/>
              <a:t>переносимость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E256FA-866A-B98B-ECCD-D12B78E639EA}"/>
              </a:ext>
            </a:extLst>
          </p:cNvPr>
          <p:cNvSpPr txBox="1"/>
          <p:nvPr/>
        </p:nvSpPr>
        <p:spPr>
          <a:xfrm>
            <a:off x="433136" y="144379"/>
            <a:ext cx="31960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1894400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>
            <a:extLst>
              <a:ext uri="{FF2B5EF4-FFF2-40B4-BE49-F238E27FC236}">
                <a16:creationId xmlns:a16="http://schemas.microsoft.com/office/drawing/2014/main" id="{E29B1E38-43FE-DEAB-1987-19DEF830721C}"/>
              </a:ext>
            </a:extLst>
          </p:cNvPr>
          <p:cNvSpPr txBox="1">
            <a:spLocks/>
          </p:cNvSpPr>
          <p:nvPr/>
        </p:nvSpPr>
        <p:spPr>
          <a:xfrm>
            <a:off x="797706" y="1253331"/>
            <a:ext cx="6060293" cy="4901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Вид тестирования: функциональное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Техники тест-дизайна:</a:t>
            </a:r>
          </a:p>
          <a:p>
            <a:r>
              <a:rPr lang="ru-RU" dirty="0"/>
              <a:t>Эквивалентное Разделение </a:t>
            </a:r>
          </a:p>
          <a:p>
            <a:r>
              <a:rPr lang="ru-RU" dirty="0"/>
              <a:t>Анализ Граничных Значений</a:t>
            </a:r>
          </a:p>
          <a:p>
            <a:r>
              <a:rPr lang="ru-RU" dirty="0"/>
              <a:t> Причина / Следствие</a:t>
            </a:r>
          </a:p>
          <a:p>
            <a:r>
              <a:rPr lang="ru-RU" dirty="0"/>
              <a:t> Предугадывание ошибки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BF1561-270D-71D1-1F24-07A7AFC218B2}"/>
              </a:ext>
            </a:extLst>
          </p:cNvPr>
          <p:cNvSpPr txBox="1"/>
          <p:nvPr/>
        </p:nvSpPr>
        <p:spPr>
          <a:xfrm>
            <a:off x="433136" y="144379"/>
            <a:ext cx="31960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2802071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6E32AD-10C5-731E-B173-69E046CBA706}"/>
              </a:ext>
            </a:extLst>
          </p:cNvPr>
          <p:cNvSpPr txBox="1"/>
          <p:nvPr/>
        </p:nvSpPr>
        <p:spPr>
          <a:xfrm>
            <a:off x="433136" y="144379"/>
            <a:ext cx="72846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для создания тест-кейсов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708A194-A504-F889-A6B7-3C4475E96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011" y="852265"/>
            <a:ext cx="8947978" cy="568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506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396</Words>
  <Application>Microsoft Office PowerPoint</Application>
  <PresentationFormat>Широкоэкранный</PresentationFormat>
  <Paragraphs>60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Тема Office</vt:lpstr>
      <vt:lpstr>pivko.ru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pivko.ru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Максим Павленко</dc:creator>
  <cp:lastModifiedBy>Максим Павленко</cp:lastModifiedBy>
  <cp:revision>8</cp:revision>
  <dcterms:created xsi:type="dcterms:W3CDTF">2024-06-21T11:40:59Z</dcterms:created>
  <dcterms:modified xsi:type="dcterms:W3CDTF">2024-06-21T14:01:09Z</dcterms:modified>
</cp:coreProperties>
</file>