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618" y="-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01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9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65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8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0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45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06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5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5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59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EF439-EBD5-4FD4-9FE8-94641C200B37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A08A3-B938-4117-9A0C-5D4ED3E9E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36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B0DB60-6FF9-9A7B-E0C5-6E75AEDC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2"/>
            <a:ext cx="6831510" cy="96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8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896173-30C9-83AE-3FE2-05E9B9BF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204"/>
            <a:ext cx="6858000" cy="81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Carrillo Negrete</dc:creator>
  <cp:lastModifiedBy>Jorge Enrique Carrillo Negrete</cp:lastModifiedBy>
  <cp:revision>1</cp:revision>
  <dcterms:created xsi:type="dcterms:W3CDTF">2024-05-24T01:07:57Z</dcterms:created>
  <dcterms:modified xsi:type="dcterms:W3CDTF">2024-05-24T00:37:47Z</dcterms:modified>
</cp:coreProperties>
</file>