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3B38E3-2CA0-9942-B60E-6655F7EC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99EF3-5512-4847-9F90-6077D0E7A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3E6D-9925-C848-84A0-015D27AF1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ACCD1-692A-4747-904D-E679E4CC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DFE2-F809-FA49-AA8A-65F4C6A7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2C560-3EB2-184C-BE31-22A7C50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7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9AC-C092-CC4B-820C-2A1A361A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C8B5A-EE76-4843-BE9D-35225DF8E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E511-B75B-4D43-B7E3-37C0C0D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9488-EDC6-F644-BB9B-CED0443E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CB4-49E0-2641-B9C1-5A2974D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9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33BBE-FDD2-7F4B-8541-335E97935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3ED86-0E04-9F47-9247-A118FD575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4E06-D1E9-8048-97DA-1DE32949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7C13-815A-1449-8BF0-02820409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D389-613A-214C-B317-452ABD8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147D-04A9-4A43-BEB8-98C3A04A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4355C-CA46-2E4F-AE62-49FC5B40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E2C7-0C90-9F40-956A-70162F7F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DE96-DAD5-FA44-B152-86C632A3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9823-4F88-1543-945A-C2E5D92E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D355-C8C6-ED46-898A-2310A812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5CED-99E8-9148-A7DE-82165279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0060F-AEAC-8D4C-AA6B-95791502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D8D5-0A4B-6440-8250-E3CB6D1B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6A13-2E5D-E847-88CD-B762A37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16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97F8-409D-3748-ADC8-E186F0E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376A-6CC2-3046-B3A0-E0BA2C2F5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C82D-0689-CF4E-8FD9-02DAD197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7FCC3-2886-A94D-BBE4-490E2DB4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328F-1B97-A144-97A9-63F86493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9A84-9978-0E45-AD90-F8BE2C1F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5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AF6A-D761-E841-8E2B-A5327A3B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FB553-BC5B-654F-98EE-770AFC84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FA940-98C2-2749-97DF-7833FC3D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52F8A-BFFB-3A43-8191-F5EA31256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2C247-0E71-EB4F-A28C-B1ED8883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1504-9DB4-5040-8B7B-618077B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7E728-71B2-0541-84FA-46B13EFB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148C6-2AAD-CC43-A1BE-60C5E0D6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4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F8AE-8093-F340-B5FB-82E90690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F7EED-20A2-364B-BE03-42607F2A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05CA0-2EAD-A94B-B1BF-187BC216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E901D-03A7-834A-A599-D5ABF440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93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ECCF-E44F-6E4C-AEF2-AD46F94A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C5FF2-B913-5242-A85E-2B15C9B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4AEE-43E1-F940-A515-0EFF5B6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0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050C-FE9A-F64E-9ACF-20CE6265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601C-1769-9C4A-92D2-7EE20C61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3D42-1612-D247-8BB5-4A75DB338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FF220-3D0A-5940-88ED-AF3B6DE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FE0E7-3A41-E248-AFB6-42886DC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75AB6-404A-F146-AC25-6F0F1ACA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F02-A13C-9244-873D-5D9C0A0E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E2E4D-AC7A-B94C-936B-4F8370A32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1C47-D2AF-A043-B216-54003D7E4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B18C-7B76-794B-9DBB-4455EEFC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6D13-A719-DF46-8767-3B572323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4511-2480-5C43-AB12-DF41FBAD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7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644EC2-9093-0C45-996C-F04662D11E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AA9F-44B3-7146-A5F9-4D4B185B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850"/>
            <a:ext cx="10515600" cy="954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C96FB-3B28-2F47-9872-7F1EB957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2582"/>
            <a:ext cx="10515600" cy="4614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ACF9-04B2-8B47-A8FF-3ADF0736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808A-FB87-4321-871F-E38502892BF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7015-AA59-CA4B-A9E2-ABCFCAC6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F4C3-AFE8-FA4C-8916-A143C70C0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6790-93EC-4C2E-A3D4-E030A1D9D1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1F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78E62-EBED-FDD1-351A-69D83149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Soliqute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FC9D0-AB3D-41CA-EC6A-90B259E6B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558"/>
            <a:ext cx="9144000" cy="1655762"/>
          </a:xfrm>
        </p:spPr>
        <p:txBody>
          <a:bodyPr/>
          <a:lstStyle/>
          <a:p>
            <a:r>
              <a:rPr lang="ru-RU" dirty="0"/>
              <a:t>Ходилка бродилка</a:t>
            </a:r>
          </a:p>
        </p:txBody>
      </p:sp>
    </p:spTree>
    <p:extLst>
      <p:ext uri="{BB962C8B-B14F-4D97-AF65-F5344CB8AC3E}">
        <p14:creationId xmlns:p14="http://schemas.microsoft.com/office/powerpoint/2010/main" val="275365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33B10-EA29-629D-0237-DB949343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378"/>
            <a:ext cx="10515600" cy="95438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A3E04-17E7-78B0-BDCE-7CF1C120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6992"/>
            <a:ext cx="10515600" cy="160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Создать простенькую ходилку бродилку, дабы ознакомиться с основами программирования на </a:t>
            </a:r>
            <a:r>
              <a:rPr lang="en-US" sz="3600" dirty="0"/>
              <a:t>java</a:t>
            </a:r>
            <a:r>
              <a:rPr lang="ru-RU" sz="3600" dirty="0"/>
              <a:t> </a:t>
            </a:r>
            <a:r>
              <a:rPr lang="en-US" sz="3600" dirty="0" err="1"/>
              <a:t>libgdx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3197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91C37-4F7D-0EB8-C073-EE22CA1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746"/>
            <a:ext cx="10515600" cy="954389"/>
          </a:xfrm>
        </p:spPr>
        <p:txBody>
          <a:bodyPr/>
          <a:lstStyle/>
          <a:p>
            <a:pPr algn="ctr"/>
            <a:r>
              <a:rPr lang="ru-RU" b="1" dirty="0"/>
              <a:t>Картинки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313572-F105-15F2-CDA3-DF202975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" y="2343352"/>
            <a:ext cx="5745480" cy="32278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D9DAE8-655E-368F-E4BE-9F523941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0" y="2343351"/>
            <a:ext cx="5740986" cy="32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2247B-6A64-E099-184D-F100CA95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747322"/>
            <a:ext cx="10515600" cy="954389"/>
          </a:xfrm>
        </p:spPr>
        <p:txBody>
          <a:bodyPr/>
          <a:lstStyle/>
          <a:p>
            <a:pPr algn="ctr"/>
            <a:r>
              <a:rPr lang="ru-RU" b="1" dirty="0"/>
              <a:t>Как это реализовано?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5D21A-DB8D-0E1F-46EB-666CEB86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62" y="1701710"/>
            <a:ext cx="6613094" cy="4168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Если кратко: Основная папка разделена на окно меню и окно игры. Классы которые могут находиться в любой из папок я вынес на уровень вместе с </a:t>
            </a:r>
            <a:r>
              <a:rPr lang="en-US" b="1" dirty="0"/>
              <a:t>Main</a:t>
            </a:r>
            <a:r>
              <a:rPr lang="ru-RU" dirty="0"/>
              <a:t>. </a:t>
            </a:r>
            <a:r>
              <a:rPr lang="en-US" b="1" dirty="0" err="1"/>
              <a:t>BlackEffect</a:t>
            </a:r>
            <a:r>
              <a:rPr lang="en-US" dirty="0"/>
              <a:t> – </a:t>
            </a:r>
            <a:r>
              <a:rPr lang="ru-RU" dirty="0"/>
              <a:t>эффект затемнения (для переходов). </a:t>
            </a:r>
            <a:r>
              <a:rPr lang="en-US" b="1" dirty="0" err="1"/>
              <a:t>MyButton</a:t>
            </a:r>
            <a:r>
              <a:rPr lang="en-US" dirty="0"/>
              <a:t> – </a:t>
            </a:r>
            <a:r>
              <a:rPr lang="ru-RU" dirty="0"/>
              <a:t>общий класс для кнопок</a:t>
            </a:r>
            <a:r>
              <a:rPr lang="en-US" dirty="0"/>
              <a:t>. </a:t>
            </a:r>
            <a:r>
              <a:rPr lang="en-US" b="1" dirty="0" err="1"/>
              <a:t>PlayPerson</a:t>
            </a:r>
            <a:r>
              <a:rPr lang="en-US" dirty="0"/>
              <a:t> – </a:t>
            </a:r>
            <a:r>
              <a:rPr lang="ru-RU" dirty="0"/>
              <a:t>класс реализующий игрового персонажа. Остальные классы имеющие в названии </a:t>
            </a:r>
            <a:r>
              <a:rPr lang="en-US" b="1" dirty="0"/>
              <a:t>Screen</a:t>
            </a:r>
            <a:r>
              <a:rPr lang="ru-RU" dirty="0"/>
              <a:t> реализуют разные окна.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45C2DB-0992-65CE-D028-8ACB4E6F2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687" y="1708159"/>
            <a:ext cx="3315893" cy="440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0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5103-FA03-B406-535D-E129468F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738"/>
            <a:ext cx="10515600" cy="954389"/>
          </a:xfrm>
        </p:spPr>
        <p:txBody>
          <a:bodyPr/>
          <a:lstStyle/>
          <a:p>
            <a:pPr algn="ctr"/>
            <a:r>
              <a:rPr lang="ru-RU" b="1" dirty="0"/>
              <a:t>Краткое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DD990-60D3-3BD9-DC36-8F761D96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054"/>
            <a:ext cx="10515600" cy="4614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данной игре можно поуправлять персонажем, насладиться красивыми пиксельными видами двора небольшого домика.</a:t>
            </a:r>
          </a:p>
          <a:p>
            <a:pPr marL="0" indent="0">
              <a:buNone/>
            </a:pPr>
            <a:r>
              <a:rPr lang="ru-RU" dirty="0"/>
              <a:t>По сюжету: Этот участок вместе с домом принадлежит главному герою. В игре наш персонаж переживает трудности своей жизни и небольшую депрессию. Для того чтобы развеяться и успокоить свой разум, наш персонаж выходит на улицу подышать свежим воздухом. Именно с этого момента начинается игра. Вы можете ходить, смотреть, наблюдать, интересоваться. Так же вы можете узнать о скрытых способностях персонажа (</a:t>
            </a:r>
            <a:r>
              <a:rPr lang="ru-RU" i="1" dirty="0"/>
              <a:t>он умеет проходить сквозь объекты</a:t>
            </a:r>
            <a:r>
              <a:rPr lang="ru-RU" dirty="0"/>
              <a:t>). Игра передает тишину и глубину размышлений главного героя, медленно бродящего вдоль дороги в своем внутреннем дворике</a:t>
            </a:r>
          </a:p>
        </p:txBody>
      </p:sp>
    </p:spTree>
    <p:extLst>
      <p:ext uri="{BB962C8B-B14F-4D97-AF65-F5344CB8AC3E}">
        <p14:creationId xmlns:p14="http://schemas.microsoft.com/office/powerpoint/2010/main" val="27104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80AA2-7654-3242-5336-D0F41518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1805"/>
            <a:ext cx="10515600" cy="954389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/>
              <a:t>Приятной игры :3</a:t>
            </a:r>
          </a:p>
        </p:txBody>
      </p:sp>
    </p:spTree>
    <p:extLst>
      <p:ext uri="{BB962C8B-B14F-4D97-AF65-F5344CB8AC3E}">
        <p14:creationId xmlns:p14="http://schemas.microsoft.com/office/powerpoint/2010/main" val="3634070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8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1780"/>
      </a:accent1>
      <a:accent2>
        <a:srgbClr val="FD9F25"/>
      </a:accent2>
      <a:accent3>
        <a:srgbClr val="511B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powerpointbase.com-1131</Template>
  <TotalTime>26</TotalTime>
  <Words>198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Soliqute</vt:lpstr>
      <vt:lpstr>Цель проекта</vt:lpstr>
      <vt:lpstr>Картинки игры</vt:lpstr>
      <vt:lpstr>Как это реализовано?</vt:lpstr>
      <vt:lpstr>Краткое описание</vt:lpstr>
      <vt:lpstr>Приятной игры :3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Ратибор Фещук</dc:creator>
  <cp:lastModifiedBy>Ратибор Фещук</cp:lastModifiedBy>
  <cp:revision>1</cp:revision>
  <dcterms:created xsi:type="dcterms:W3CDTF">2025-05-20T14:25:09Z</dcterms:created>
  <dcterms:modified xsi:type="dcterms:W3CDTF">2025-05-20T14:51:13Z</dcterms:modified>
</cp:coreProperties>
</file>