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2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0DCE4-0341-491E-984A-1A250A6DCCEA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45831-1F92-4282-A2FF-C73832173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46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темы объясняется тем, что сегодня все чаще приходится оперировать новым типом данных – так называемыми “большими данными”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открывающими расширенные возможности во многих сферах, где требуется постоянная обработка информации. Размеры таких массивов данных вызывают закономерные трудности при обработке, и для их разрешения требуются специальные технологии, в частности, технология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“машинное обучение”.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5831-1F92-4282-A2FF-C738321731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9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Область применения</a:t>
            </a:r>
            <a:r>
              <a:rPr lang="ru-RU" baseline="0" dirty="0" smtClean="0"/>
              <a:t> в сфере больших данных и машинного обучения очень широка. Например, прогнозирование успеха помогает компаниям четко увидеть перспективы и свои возможности. В медицине и здравоохранение уже давно используется обработка результатов исследований. Финансовый сектор тоже не остался в стороне, применение больших данных упрощает работу банков и бирж. Появление беспилотных видов транспорта также заслуга больших данных и машинного обучения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5831-1F92-4282-A2FF-C738321731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0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B272CD-E823-47A8-82DE-F0208EF8B16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71B03F-6CCD-4731-8DF7-6CFB7C58E6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5BA849-2C2C-4DBC-ADC7-E4FB42618C0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097F58-D6EA-4EE8-A4E1-B5881EE698A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869C8D-F00A-46E2-A616-9F58B6E7F44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ADB1B7-562E-4A5E-BD89-4ECE21F95F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525396-45E0-45B2-9BA7-636084C76C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E8E6C-F7B6-4028-9278-322C6ECDB2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14E84C-33D7-4D3A-BB12-6BA1669E7E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B76A86-5774-4D28-8B06-176A2F0CCE1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5A0ABF-D5F6-4656-9877-EE11E9B94A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DD2491-6D95-4943-A784-351594098C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1491BC-61E4-46C8-A124-0428BF5AC03D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3"/>
          <p:cNvPicPr/>
          <p:nvPr/>
        </p:nvPicPr>
        <p:blipFill>
          <a:blip r:embed="rId2"/>
          <a:stretch/>
        </p:blipFill>
        <p:spPr>
          <a:xfrm>
            <a:off x="433800" y="351360"/>
            <a:ext cx="2171160" cy="2400120"/>
          </a:xfrm>
          <a:prstGeom prst="rect">
            <a:avLst/>
          </a:prstGeom>
          <a:ln w="0">
            <a:noFill/>
          </a:ln>
        </p:spPr>
      </p:pic>
      <p:sp>
        <p:nvSpPr>
          <p:cNvPr id="83" name="TextBox 6"/>
          <p:cNvSpPr/>
          <p:nvPr/>
        </p:nvSpPr>
        <p:spPr>
          <a:xfrm>
            <a:off x="2901600" y="351360"/>
            <a:ext cx="7395840" cy="237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strike="noStrike" cap="all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ru-RU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Институт информационных технологий </a:t>
            </a:r>
            <a:endParaRPr lang="ru-RU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Кафедра информационных технологий в атомной энергетике</a:t>
            </a:r>
            <a:endParaRPr lang="ru-RU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1403469" y="2961720"/>
            <a:ext cx="10283755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4200" b="1" strike="noStrike" spc="-1" dirty="0" smtClean="0">
                <a:solidFill>
                  <a:srgbClr val="42A3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200" b="1" spc="-1" dirty="0" smtClean="0">
                <a:solidFill>
                  <a:srgbClr val="42A3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и большие данные</a:t>
            </a:r>
            <a:r>
              <a:rPr lang="ru-RU" sz="4200" b="1" strike="noStrike" spc="-1" dirty="0" smtClean="0">
                <a:solidFill>
                  <a:srgbClr val="42A3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200" b="0" strike="noStrike" spc="-1" dirty="0">
              <a:solidFill>
                <a:srgbClr val="42A3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5220000" y="5155200"/>
            <a:ext cx="6723720" cy="14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ru-RU" sz="2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sz="2800" b="0" strike="noStrike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ИКБО-</a:t>
            </a:r>
            <a:r>
              <a:rPr lang="en-US" sz="2800" b="0" strike="noStrike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2800" b="0" strike="noStrike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800" b="0" strike="noStrike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800" b="0" strike="noStrike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4400">
              <a:lnSpc>
                <a:spcPct val="100000"/>
              </a:lnSpc>
            </a:pPr>
            <a:r>
              <a:rPr lang="ru-RU" sz="2800" b="1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Пугачев Михаил Сергеевич</a:t>
            </a:r>
            <a:endParaRPr lang="ru-RU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4400"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Схема 2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Пятиугольник 87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Актуальность разработки</a:t>
              </a:r>
              <a:endParaRPr lang="ru-RU" sz="40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Шеврон 88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920000" y="1260000"/>
            <a:ext cx="3420000" cy="52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Сферы, нуждающиеся в постоянной обработке данных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Городская инфраструктура</a:t>
            </a:r>
          </a:p>
          <a:p>
            <a:pPr>
              <a:buClr>
                <a:srgbClr val="000000"/>
              </a:buClr>
              <a:buSzPct val="45000"/>
            </a:pPr>
            <a:endParaRPr lang="ru-RU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7" y="1739215"/>
            <a:ext cx="7576120" cy="4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Схема 1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93" name="Прямоугольник 92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Пятиугольник 93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Проблематика</a:t>
              </a:r>
              <a:endParaRPr lang="ru-RU" sz="40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Шеврон 94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229600" y="1211111"/>
            <a:ext cx="3769199" cy="53325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buClr>
                <a:srgbClr val="000000"/>
              </a:buClr>
              <a:buSzPct val="45000"/>
            </a:pPr>
            <a:endParaRPr lang="ru-RU" sz="18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данных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трудоёмкость работы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экспертов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больших мощностях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Узконаправленность</a:t>
            </a:r>
            <a:endParaRPr lang="ru-RU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1" y="1211111"/>
            <a:ext cx="7883005" cy="52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Схема 3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Пятиугольник 102"/>
            <p:cNvSpPr/>
            <p:nvPr/>
          </p:nvSpPr>
          <p:spPr>
            <a:xfrm>
              <a:off x="4176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pc="-1" dirty="0" smtClean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Основные возможности приложения</a:t>
              </a:r>
              <a:endParaRPr lang="ru-RU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Шеврон 103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03749" y="3596478"/>
            <a:ext cx="3507813" cy="217932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4149" y="1959782"/>
            <a:ext cx="3149600" cy="29362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7364905" y="1866900"/>
            <a:ext cx="3088040" cy="44433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3699" y="1080000"/>
            <a:ext cx="2996526" cy="556846"/>
          </a:xfrm>
        </p:spPr>
        <p:txBody>
          <a:bodyPr/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528680" y="1093012"/>
            <a:ext cx="2760490" cy="5568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Схема 3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Пятиугольник 102"/>
            <p:cNvSpPr/>
            <p:nvPr/>
          </p:nvSpPr>
          <p:spPr>
            <a:xfrm>
              <a:off x="4176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pc="-1" dirty="0" smtClean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Основные возможности приложения</a:t>
              </a:r>
              <a:endParaRPr lang="ru-RU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Шеврон 103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771" y="1813785"/>
            <a:ext cx="4148454" cy="4849680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1497648" y="1180658"/>
            <a:ext cx="3314700" cy="53246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69" y="1813785"/>
            <a:ext cx="4672200" cy="4849680"/>
          </a:xfrm>
          <a:prstGeom prst="rect">
            <a:avLst/>
          </a:prstGeom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7001361" y="1266825"/>
            <a:ext cx="2885589" cy="44630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Схема 4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108" name="Прямоугольник 107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Пятиугольник 108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Области </a:t>
              </a:r>
              <a:r>
                <a:rPr lang="ru-RU" sz="4000" b="1" strike="noStrike" spc="-1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применения</a:t>
              </a:r>
              <a:endParaRPr lang="ru-RU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Шеврон 109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90" y="1181100"/>
            <a:ext cx="823042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Схема 4"/>
          <p:cNvGrpSpPr/>
          <p:nvPr/>
        </p:nvGrpSpPr>
        <p:grpSpPr>
          <a:xfrm>
            <a:off x="0" y="227880"/>
            <a:ext cx="12042000" cy="852120"/>
            <a:chOff x="0" y="227880"/>
            <a:chExt cx="12042000" cy="8521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227880"/>
              <a:ext cx="12042000" cy="85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ятиугольник 4"/>
            <p:cNvSpPr/>
            <p:nvPr/>
          </p:nvSpPr>
          <p:spPr>
            <a:xfrm>
              <a:off x="0" y="227880"/>
              <a:ext cx="11998800" cy="852120"/>
            </a:xfrm>
            <a:prstGeom prst="homePlate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85320" rIns="42840" bIns="85320" numCol="1" spcCol="1440" anchor="ctr">
              <a:noAutofit/>
            </a:bodyPr>
            <a:lstStyle/>
            <a:p>
              <a:pPr defTabSz="1422360">
                <a:lnSpc>
                  <a:spcPct val="90000"/>
                </a:lnSpc>
                <a:spcAft>
                  <a:spcPts val="1120"/>
                </a:spcAft>
                <a:tabLst>
                  <a:tab pos="0" algn="l"/>
                </a:tabLst>
              </a:pPr>
              <a:r>
                <a:rPr lang="ru-RU" sz="4000" b="1" strike="noStrike" spc="-1" dirty="0" smtClean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Спасибо за внимание</a:t>
              </a:r>
              <a:endParaRPr lang="ru-RU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Шеврон 5"/>
            <p:cNvSpPr/>
            <p:nvPr/>
          </p:nvSpPr>
          <p:spPr>
            <a:xfrm>
              <a:off x="9596880" y="227880"/>
              <a:ext cx="2443680" cy="852120"/>
            </a:xfrm>
            <a:prstGeom prst="chevron">
              <a:avLst>
                <a:gd name="adj" fmla="val 50000"/>
              </a:avLst>
            </a:prstGeom>
            <a:solidFill>
              <a:srgbClr val="42A3E2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6040" tIns="117360" rIns="58680" bIns="117360" numCol="1" spcCol="1440" anchor="ctr">
              <a:noAutofit/>
            </a:bodyPr>
            <a:lstStyle/>
            <a:p>
              <a:pPr algn="ctr" defTabSz="1955880">
                <a:lnSpc>
                  <a:spcPct val="90000"/>
                </a:lnSpc>
                <a:spcAft>
                  <a:spcPts val="1539"/>
                </a:spcAft>
                <a:tabLst>
                  <a:tab pos="0" algn="l"/>
                </a:tabLst>
              </a:pPr>
              <a:r>
                <a:rPr lang="ru-RU" sz="4400" b="0" strike="noStrike" spc="-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4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02" name="Picture 6" descr="https://avatars.mds.yandex.net/i?id=94fbf8af6a5ada758314e3f95641e733a41b8e4d-4276558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446211"/>
            <a:ext cx="4870450" cy="487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229</Words>
  <Application>Microsoft Office PowerPoint</Application>
  <PresentationFormat>Широкоэкранный</PresentationFormat>
  <Paragraphs>52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Загрузка данных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Ike G</dc:creator>
  <dc:description/>
  <cp:lastModifiedBy>Студент</cp:lastModifiedBy>
  <cp:revision>44</cp:revision>
  <cp:lastPrinted>2019-06-24T13:14:18Z</cp:lastPrinted>
  <dcterms:created xsi:type="dcterms:W3CDTF">2019-06-16T20:12:36Z</dcterms:created>
  <dcterms:modified xsi:type="dcterms:W3CDTF">2024-11-28T12:55:24Z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