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20.jpg" ContentType="image/png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6" r:id="rId2"/>
    <p:sldId id="28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89" r:id="rId14"/>
    <p:sldId id="290" r:id="rId15"/>
    <p:sldId id="291" r:id="rId16"/>
    <p:sldId id="267" r:id="rId17"/>
    <p:sldId id="268" r:id="rId18"/>
    <p:sldId id="269" r:id="rId19"/>
    <p:sldId id="292" r:id="rId20"/>
    <p:sldId id="287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1" r:id="rId31"/>
    <p:sldId id="282" r:id="rId32"/>
    <p:sldId id="284" r:id="rId33"/>
    <p:sldId id="288" r:id="rId34"/>
    <p:sldId id="285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rtej Pal Singh" initials="GPS" lastIdx="1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B4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 autoAdjust="0"/>
    <p:restoredTop sz="94660" autoAdjust="0"/>
  </p:normalViewPr>
  <p:slideViewPr>
    <p:cSldViewPr>
      <p:cViewPr varScale="1">
        <p:scale>
          <a:sx n="89" d="100"/>
          <a:sy n="89" d="100"/>
        </p:scale>
        <p:origin x="1282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hyperlink" Target="http://github.com/bigodines/feature-flipper-js" TargetMode="External"/><Relationship Id="rId13" Type="http://schemas.openxmlformats.org/officeDocument/2006/relationships/image" Target="../media/image19.jpg"/><Relationship Id="rId18" Type="http://schemas.openxmlformats.org/officeDocument/2006/relationships/image" Target="../media/image24.jpg"/><Relationship Id="rId3" Type="http://schemas.openxmlformats.org/officeDocument/2006/relationships/hyperlink" Target="http://github.com/jamesgolick/degrade" TargetMode="External"/><Relationship Id="rId7" Type="http://schemas.openxmlformats.org/officeDocument/2006/relationships/hyperlink" Target="https://github.com/disqus/nexus" TargetMode="External"/><Relationship Id="rId12" Type="http://schemas.openxmlformats.org/officeDocument/2006/relationships/image" Target="../media/image18.jpg"/><Relationship Id="rId17" Type="http://schemas.openxmlformats.org/officeDocument/2006/relationships/image" Target="../media/image23.jpg"/><Relationship Id="rId2" Type="http://schemas.openxmlformats.org/officeDocument/2006/relationships/hyperlink" Target="http://github.com/jamesgolick/rollout" TargetMode="External"/><Relationship Id="rId16" Type="http://schemas.openxmlformats.org/officeDocument/2006/relationships/image" Target="../media/image22.jpg"/><Relationship Id="rId1" Type="http://schemas.openxmlformats.org/officeDocument/2006/relationships/hyperlink" Target="http://github.com/pda/flip" TargetMode="External"/><Relationship Id="rId6" Type="http://schemas.openxmlformats.org/officeDocument/2006/relationships/hyperlink" Target="http://github.com/jsocol/django-waffle" TargetMode="External"/><Relationship Id="rId11" Type="http://schemas.openxmlformats.org/officeDocument/2006/relationships/hyperlink" Target="http://www.togglz.org/" TargetMode="External"/><Relationship Id="rId5" Type="http://schemas.openxmlformats.org/officeDocument/2006/relationships/hyperlink" Target="http://github.com/disqus/gargoyle" TargetMode="External"/><Relationship Id="rId15" Type="http://schemas.openxmlformats.org/officeDocument/2006/relationships/image" Target="../media/image21.jpg"/><Relationship Id="rId10" Type="http://schemas.openxmlformats.org/officeDocument/2006/relationships/hyperlink" Target="http://github.com/ryannorris/grails-feature-toggle" TargetMode="External"/><Relationship Id="rId4" Type="http://schemas.openxmlformats.org/officeDocument/2006/relationships/hyperlink" Target="http://github.com/marekkalnik/FeatureToggleBundle" TargetMode="External"/><Relationship Id="rId9" Type="http://schemas.openxmlformats.org/officeDocument/2006/relationships/hyperlink" Target="http://github.com/jason-roberts/FeatureToggle" TargetMode="External"/><Relationship Id="rId14" Type="http://schemas.openxmlformats.org/officeDocument/2006/relationships/image" Target="../media/image20.jp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eg"/><Relationship Id="rId1" Type="http://schemas.openxmlformats.org/officeDocument/2006/relationships/image" Target="../media/image25.jpg"/><Relationship Id="rId4" Type="http://schemas.openxmlformats.org/officeDocument/2006/relationships/image" Target="../media/image28.jp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hyperlink" Target="http://github.com/jsocol/django-waffle" TargetMode="External"/><Relationship Id="rId13" Type="http://schemas.openxmlformats.org/officeDocument/2006/relationships/hyperlink" Target="http://github.com/jason-roberts/FeatureToggle" TargetMode="External"/><Relationship Id="rId18" Type="http://schemas.openxmlformats.org/officeDocument/2006/relationships/image" Target="../media/image24.jpg"/><Relationship Id="rId3" Type="http://schemas.openxmlformats.org/officeDocument/2006/relationships/hyperlink" Target="http://github.com/jamesgolick/degrade" TargetMode="External"/><Relationship Id="rId7" Type="http://schemas.openxmlformats.org/officeDocument/2006/relationships/hyperlink" Target="http://github.com/disqus/gargoyle" TargetMode="External"/><Relationship Id="rId12" Type="http://schemas.openxmlformats.org/officeDocument/2006/relationships/image" Target="../media/image21.jpg"/><Relationship Id="rId17" Type="http://schemas.openxmlformats.org/officeDocument/2006/relationships/hyperlink" Target="http://www.togglz.org/" TargetMode="External"/><Relationship Id="rId2" Type="http://schemas.openxmlformats.org/officeDocument/2006/relationships/hyperlink" Target="http://github.com/jamesgolick/rollout" TargetMode="External"/><Relationship Id="rId16" Type="http://schemas.openxmlformats.org/officeDocument/2006/relationships/image" Target="../media/image23.jpg"/><Relationship Id="rId1" Type="http://schemas.openxmlformats.org/officeDocument/2006/relationships/hyperlink" Target="http://github.com/pda/flip" TargetMode="External"/><Relationship Id="rId6" Type="http://schemas.openxmlformats.org/officeDocument/2006/relationships/image" Target="../media/image19.jpg"/><Relationship Id="rId11" Type="http://schemas.openxmlformats.org/officeDocument/2006/relationships/hyperlink" Target="http://github.com/bigodines/feature-flipper-js" TargetMode="External"/><Relationship Id="rId5" Type="http://schemas.openxmlformats.org/officeDocument/2006/relationships/hyperlink" Target="http://github.com/marekkalnik/FeatureToggleBundle" TargetMode="External"/><Relationship Id="rId15" Type="http://schemas.openxmlformats.org/officeDocument/2006/relationships/hyperlink" Target="http://github.com/ryannorris/grails-feature-toggle" TargetMode="External"/><Relationship Id="rId10" Type="http://schemas.openxmlformats.org/officeDocument/2006/relationships/image" Target="../media/image20.jpg"/><Relationship Id="rId4" Type="http://schemas.openxmlformats.org/officeDocument/2006/relationships/image" Target="../media/image18.jpg"/><Relationship Id="rId9" Type="http://schemas.openxmlformats.org/officeDocument/2006/relationships/hyperlink" Target="https://github.com/disqus/nexus" TargetMode="External"/><Relationship Id="rId14" Type="http://schemas.openxmlformats.org/officeDocument/2006/relationships/image" Target="../media/image22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0C5854-39C7-438C-B20B-89767148E070}" type="doc">
      <dgm:prSet loTypeId="urn:microsoft.com/office/officeart/2008/layout/PictureStrips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B45560-78F1-48C0-A064-B70259B4D7D6}">
      <dgm:prSet/>
      <dgm:spPr/>
      <dgm:t>
        <a:bodyPr/>
        <a:lstStyle/>
        <a:p>
          <a:pPr rtl="0"/>
          <a:r>
            <a:rPr lang="en-US" b="1" dirty="0" smtClean="0"/>
            <a:t>Ruby</a:t>
          </a:r>
          <a:endParaRPr lang="en-US" dirty="0"/>
        </a:p>
      </dgm:t>
    </dgm:pt>
    <dgm:pt modelId="{A45944C5-9241-4D34-991B-C7D9EEB3CD6B}" type="parTrans" cxnId="{5B03082B-3449-47A7-9CBB-23EF9083BFDA}">
      <dgm:prSet/>
      <dgm:spPr/>
      <dgm:t>
        <a:bodyPr/>
        <a:lstStyle/>
        <a:p>
          <a:endParaRPr lang="en-US"/>
        </a:p>
      </dgm:t>
    </dgm:pt>
    <dgm:pt modelId="{E08E0C2B-298B-41AD-8F64-7717AB9635C4}" type="sibTrans" cxnId="{5B03082B-3449-47A7-9CBB-23EF9083BFDA}">
      <dgm:prSet/>
      <dgm:spPr/>
      <dgm:t>
        <a:bodyPr/>
        <a:lstStyle/>
        <a:p>
          <a:endParaRPr lang="en-US"/>
        </a:p>
      </dgm:t>
    </dgm:pt>
    <dgm:pt modelId="{F524A174-A983-4A46-AC16-09B5E6A8A94D}">
      <dgm:prSet/>
      <dgm:spPr/>
      <dgm:t>
        <a:bodyPr/>
        <a:lstStyle/>
        <a:p>
          <a:pPr rtl="0"/>
          <a:r>
            <a:rPr lang="en-US" dirty="0" smtClean="0">
              <a:hlinkClick xmlns:r="http://schemas.openxmlformats.org/officeDocument/2006/relationships" r:id="rId1"/>
            </a:rPr>
            <a:t>Flip</a:t>
          </a:r>
          <a:endParaRPr lang="en-US" dirty="0"/>
        </a:p>
      </dgm:t>
    </dgm:pt>
    <dgm:pt modelId="{ED75D0B9-0722-4089-B2FF-8E84C5F72BD7}" type="parTrans" cxnId="{C7BBC68B-B30E-4EF6-B86F-4B874B6E209D}">
      <dgm:prSet/>
      <dgm:spPr/>
      <dgm:t>
        <a:bodyPr/>
        <a:lstStyle/>
        <a:p>
          <a:endParaRPr lang="en-US"/>
        </a:p>
      </dgm:t>
    </dgm:pt>
    <dgm:pt modelId="{9370199D-0150-4C0A-9C0B-A77B192E9FA4}" type="sibTrans" cxnId="{C7BBC68B-B30E-4EF6-B86F-4B874B6E209D}">
      <dgm:prSet/>
      <dgm:spPr/>
      <dgm:t>
        <a:bodyPr/>
        <a:lstStyle/>
        <a:p>
          <a:endParaRPr lang="en-US"/>
        </a:p>
      </dgm:t>
    </dgm:pt>
    <dgm:pt modelId="{DF5317DD-33F8-41B1-A24D-B48B29777F54}">
      <dgm:prSet/>
      <dgm:spPr/>
      <dgm:t>
        <a:bodyPr/>
        <a:lstStyle/>
        <a:p>
          <a:pPr rtl="0"/>
          <a:r>
            <a:rPr lang="en-US" smtClean="0">
              <a:hlinkClick xmlns:r="http://schemas.openxmlformats.org/officeDocument/2006/relationships" r:id="rId2"/>
            </a:rPr>
            <a:t>Rollout</a:t>
          </a:r>
          <a:endParaRPr lang="en-US"/>
        </a:p>
      </dgm:t>
    </dgm:pt>
    <dgm:pt modelId="{240555D9-B0C8-4CAC-8BFD-CE4AFF193B0F}" type="parTrans" cxnId="{0FD0A57C-9E98-40DF-AA5A-910157C66C88}">
      <dgm:prSet/>
      <dgm:spPr/>
      <dgm:t>
        <a:bodyPr/>
        <a:lstStyle/>
        <a:p>
          <a:endParaRPr lang="en-US"/>
        </a:p>
      </dgm:t>
    </dgm:pt>
    <dgm:pt modelId="{DA614AB9-6EE4-4345-B4D3-ABC5B44564D0}" type="sibTrans" cxnId="{0FD0A57C-9E98-40DF-AA5A-910157C66C88}">
      <dgm:prSet/>
      <dgm:spPr/>
      <dgm:t>
        <a:bodyPr/>
        <a:lstStyle/>
        <a:p>
          <a:endParaRPr lang="en-US"/>
        </a:p>
      </dgm:t>
    </dgm:pt>
    <dgm:pt modelId="{7F87768C-83C4-447D-AF1D-10FEA2FD4E76}">
      <dgm:prSet/>
      <dgm:spPr/>
      <dgm:t>
        <a:bodyPr/>
        <a:lstStyle/>
        <a:p>
          <a:pPr rtl="0"/>
          <a:r>
            <a:rPr lang="en-US" smtClean="0">
              <a:hlinkClick xmlns:r="http://schemas.openxmlformats.org/officeDocument/2006/relationships" r:id="rId3"/>
            </a:rPr>
            <a:t>Degrade</a:t>
          </a:r>
          <a:endParaRPr lang="en-US"/>
        </a:p>
      </dgm:t>
    </dgm:pt>
    <dgm:pt modelId="{D5019E39-3819-4B5A-96E2-35EC6C24F302}" type="parTrans" cxnId="{45362355-7B36-44F4-96D4-CC0B6F96FBE8}">
      <dgm:prSet/>
      <dgm:spPr/>
      <dgm:t>
        <a:bodyPr/>
        <a:lstStyle/>
        <a:p>
          <a:endParaRPr lang="en-US"/>
        </a:p>
      </dgm:t>
    </dgm:pt>
    <dgm:pt modelId="{90C47747-FF23-4A18-8770-55E79C804976}" type="sibTrans" cxnId="{45362355-7B36-44F4-96D4-CC0B6F96FBE8}">
      <dgm:prSet/>
      <dgm:spPr/>
      <dgm:t>
        <a:bodyPr/>
        <a:lstStyle/>
        <a:p>
          <a:endParaRPr lang="en-US"/>
        </a:p>
      </dgm:t>
    </dgm:pt>
    <dgm:pt modelId="{E18CD52E-E389-42D1-9C62-09B081D0DB87}">
      <dgm:prSet/>
      <dgm:spPr/>
      <dgm:t>
        <a:bodyPr/>
        <a:lstStyle/>
        <a:p>
          <a:pPr rtl="0"/>
          <a:r>
            <a:rPr lang="en-US" b="1" dirty="0" smtClean="0"/>
            <a:t>PHP</a:t>
          </a:r>
          <a:endParaRPr lang="en-US" dirty="0"/>
        </a:p>
      </dgm:t>
    </dgm:pt>
    <dgm:pt modelId="{3B5CF583-B182-4473-8A63-C76C9DCEB18B}" type="parTrans" cxnId="{59618356-3C49-4DD2-BD8D-5E974C12A1BE}">
      <dgm:prSet/>
      <dgm:spPr/>
      <dgm:t>
        <a:bodyPr/>
        <a:lstStyle/>
        <a:p>
          <a:endParaRPr lang="en-US"/>
        </a:p>
      </dgm:t>
    </dgm:pt>
    <dgm:pt modelId="{B43E136A-9793-45EF-B1B5-DCECBC061BD2}" type="sibTrans" cxnId="{59618356-3C49-4DD2-BD8D-5E974C12A1BE}">
      <dgm:prSet/>
      <dgm:spPr/>
      <dgm:t>
        <a:bodyPr/>
        <a:lstStyle/>
        <a:p>
          <a:endParaRPr lang="en-US"/>
        </a:p>
      </dgm:t>
    </dgm:pt>
    <dgm:pt modelId="{5FA9C854-FE85-42C1-8810-3B1E4F2AF879}">
      <dgm:prSet/>
      <dgm:spPr/>
      <dgm:t>
        <a:bodyPr/>
        <a:lstStyle/>
        <a:p>
          <a:pPr rtl="0"/>
          <a:r>
            <a:rPr lang="en-US" dirty="0" err="1" smtClean="0">
              <a:hlinkClick xmlns:r="http://schemas.openxmlformats.org/officeDocument/2006/relationships" r:id="rId4"/>
            </a:rPr>
            <a:t>FeatureToggle</a:t>
          </a:r>
          <a:r>
            <a:rPr lang="en-US" dirty="0" smtClean="0">
              <a:hlinkClick xmlns:r="http://schemas.openxmlformats.org/officeDocument/2006/relationships" r:id="rId4"/>
            </a:rPr>
            <a:t> (</a:t>
          </a:r>
          <a:r>
            <a:rPr lang="en-US" dirty="0" err="1" smtClean="0">
              <a:hlinkClick xmlns:r="http://schemas.openxmlformats.org/officeDocument/2006/relationships" r:id="rId4"/>
            </a:rPr>
            <a:t>Symfony</a:t>
          </a:r>
          <a:r>
            <a:rPr lang="en-US" dirty="0" smtClean="0">
              <a:hlinkClick xmlns:r="http://schemas.openxmlformats.org/officeDocument/2006/relationships" r:id="rId4"/>
            </a:rPr>
            <a:t>)</a:t>
          </a:r>
          <a:endParaRPr lang="en-US" dirty="0"/>
        </a:p>
      </dgm:t>
    </dgm:pt>
    <dgm:pt modelId="{AF760C1C-311C-4E88-BEC6-07C94C677B79}" type="parTrans" cxnId="{9B547BE1-7540-41AA-93E1-1D8CB1400826}">
      <dgm:prSet/>
      <dgm:spPr/>
      <dgm:t>
        <a:bodyPr/>
        <a:lstStyle/>
        <a:p>
          <a:endParaRPr lang="en-US"/>
        </a:p>
      </dgm:t>
    </dgm:pt>
    <dgm:pt modelId="{C3A0B41F-F846-4243-9D5E-D7400D24ECDE}" type="sibTrans" cxnId="{9B547BE1-7540-41AA-93E1-1D8CB1400826}">
      <dgm:prSet/>
      <dgm:spPr/>
      <dgm:t>
        <a:bodyPr/>
        <a:lstStyle/>
        <a:p>
          <a:endParaRPr lang="en-US"/>
        </a:p>
      </dgm:t>
    </dgm:pt>
    <dgm:pt modelId="{09FD837C-0E06-4007-86A5-4A8A8233DDE3}">
      <dgm:prSet/>
      <dgm:spPr/>
      <dgm:t>
        <a:bodyPr/>
        <a:lstStyle/>
        <a:p>
          <a:pPr rtl="0"/>
          <a:r>
            <a:rPr lang="en-US" b="1" dirty="0" smtClean="0"/>
            <a:t>Python</a:t>
          </a:r>
          <a:endParaRPr lang="en-US" dirty="0"/>
        </a:p>
      </dgm:t>
    </dgm:pt>
    <dgm:pt modelId="{9AD67024-2299-4A97-A2B7-AD65E9646531}" type="parTrans" cxnId="{352771AA-0C23-4E5E-91FB-2A56409ECD61}">
      <dgm:prSet/>
      <dgm:spPr/>
      <dgm:t>
        <a:bodyPr/>
        <a:lstStyle/>
        <a:p>
          <a:endParaRPr lang="en-US"/>
        </a:p>
      </dgm:t>
    </dgm:pt>
    <dgm:pt modelId="{BA602E84-9ECB-4D45-9507-0C8BCDF17434}" type="sibTrans" cxnId="{352771AA-0C23-4E5E-91FB-2A56409ECD61}">
      <dgm:prSet/>
      <dgm:spPr/>
      <dgm:t>
        <a:bodyPr/>
        <a:lstStyle/>
        <a:p>
          <a:endParaRPr lang="en-US"/>
        </a:p>
      </dgm:t>
    </dgm:pt>
    <dgm:pt modelId="{953A025D-2D59-4E37-AABA-745660D5AED1}">
      <dgm:prSet/>
      <dgm:spPr/>
      <dgm:t>
        <a:bodyPr/>
        <a:lstStyle/>
        <a:p>
          <a:pPr rtl="0"/>
          <a:r>
            <a:rPr lang="en-US" smtClean="0">
              <a:hlinkClick xmlns:r="http://schemas.openxmlformats.org/officeDocument/2006/relationships" r:id="rId5"/>
            </a:rPr>
            <a:t>Gargoyle (Django)</a:t>
          </a:r>
          <a:endParaRPr lang="en-US"/>
        </a:p>
      </dgm:t>
    </dgm:pt>
    <dgm:pt modelId="{A8B0ED6C-3EB3-47D4-882F-A5325F12811C}" type="parTrans" cxnId="{EEF041EB-FAA5-43B1-9B84-551728A38763}">
      <dgm:prSet/>
      <dgm:spPr/>
      <dgm:t>
        <a:bodyPr/>
        <a:lstStyle/>
        <a:p>
          <a:endParaRPr lang="en-US"/>
        </a:p>
      </dgm:t>
    </dgm:pt>
    <dgm:pt modelId="{F9053C96-C922-4490-8D71-A0B22615A05F}" type="sibTrans" cxnId="{EEF041EB-FAA5-43B1-9B84-551728A38763}">
      <dgm:prSet/>
      <dgm:spPr/>
      <dgm:t>
        <a:bodyPr/>
        <a:lstStyle/>
        <a:p>
          <a:endParaRPr lang="en-US"/>
        </a:p>
      </dgm:t>
    </dgm:pt>
    <dgm:pt modelId="{52A1A87E-2911-45E9-969E-B5CDBFFFEBED}">
      <dgm:prSet/>
      <dgm:spPr/>
      <dgm:t>
        <a:bodyPr/>
        <a:lstStyle/>
        <a:p>
          <a:pPr rtl="0"/>
          <a:r>
            <a:rPr lang="en-US" dirty="0" err="1" smtClean="0">
              <a:hlinkClick xmlns:r="http://schemas.openxmlformats.org/officeDocument/2006/relationships" r:id="rId6"/>
            </a:rPr>
            <a:t>Django</a:t>
          </a:r>
          <a:r>
            <a:rPr lang="en-US" dirty="0" smtClean="0">
              <a:hlinkClick xmlns:r="http://schemas.openxmlformats.org/officeDocument/2006/relationships" r:id="rId6"/>
            </a:rPr>
            <a:t> Waffle (</a:t>
          </a:r>
          <a:r>
            <a:rPr lang="en-US" dirty="0" err="1" smtClean="0">
              <a:hlinkClick xmlns:r="http://schemas.openxmlformats.org/officeDocument/2006/relationships" r:id="rId6"/>
            </a:rPr>
            <a:t>Django</a:t>
          </a:r>
          <a:r>
            <a:rPr lang="en-US" dirty="0" smtClean="0">
              <a:hlinkClick xmlns:r="http://schemas.openxmlformats.org/officeDocument/2006/relationships" r:id="rId6"/>
            </a:rPr>
            <a:t>)</a:t>
          </a:r>
          <a:endParaRPr lang="en-US" dirty="0"/>
        </a:p>
      </dgm:t>
    </dgm:pt>
    <dgm:pt modelId="{D317597E-E817-4DC3-8E4C-5B075207FF6C}" type="parTrans" cxnId="{5D7AC471-B423-4033-B1E8-2DC064CEBE8C}">
      <dgm:prSet/>
      <dgm:spPr/>
      <dgm:t>
        <a:bodyPr/>
        <a:lstStyle/>
        <a:p>
          <a:endParaRPr lang="en-US"/>
        </a:p>
      </dgm:t>
    </dgm:pt>
    <dgm:pt modelId="{24993A83-AAD5-4EF4-8FB4-B3912B9864C6}" type="sibTrans" cxnId="{5D7AC471-B423-4033-B1E8-2DC064CEBE8C}">
      <dgm:prSet/>
      <dgm:spPr/>
      <dgm:t>
        <a:bodyPr/>
        <a:lstStyle/>
        <a:p>
          <a:endParaRPr lang="en-US"/>
        </a:p>
      </dgm:t>
    </dgm:pt>
    <dgm:pt modelId="{D8038BCD-4080-4708-9B96-A7A62F2050B5}">
      <dgm:prSet/>
      <dgm:spPr/>
      <dgm:t>
        <a:bodyPr/>
        <a:lstStyle/>
        <a:p>
          <a:pPr rtl="0"/>
          <a:r>
            <a:rPr lang="en-US" smtClean="0">
              <a:hlinkClick xmlns:r="http://schemas.openxmlformats.org/officeDocument/2006/relationships" r:id="rId7"/>
            </a:rPr>
            <a:t>Nexus admin</a:t>
          </a:r>
          <a:endParaRPr lang="en-US"/>
        </a:p>
      </dgm:t>
    </dgm:pt>
    <dgm:pt modelId="{CFB5E1A8-7775-4173-B353-8A951751CC09}" type="parTrans" cxnId="{D7957BFB-1E7A-4CA6-B47D-686326F4A0BC}">
      <dgm:prSet/>
      <dgm:spPr/>
      <dgm:t>
        <a:bodyPr/>
        <a:lstStyle/>
        <a:p>
          <a:endParaRPr lang="en-US"/>
        </a:p>
      </dgm:t>
    </dgm:pt>
    <dgm:pt modelId="{FF5C617E-43DD-4F7A-A9D2-F83148C3F1C5}" type="sibTrans" cxnId="{D7957BFB-1E7A-4CA6-B47D-686326F4A0BC}">
      <dgm:prSet/>
      <dgm:spPr/>
      <dgm:t>
        <a:bodyPr/>
        <a:lstStyle/>
        <a:p>
          <a:endParaRPr lang="en-US"/>
        </a:p>
      </dgm:t>
    </dgm:pt>
    <dgm:pt modelId="{4DB00D5D-6188-4CCB-8E7F-82D56AFB1CD2}">
      <dgm:prSet/>
      <dgm:spPr/>
      <dgm:t>
        <a:bodyPr/>
        <a:lstStyle/>
        <a:p>
          <a:pPr rtl="0"/>
          <a:r>
            <a:rPr lang="en-US" b="1" smtClean="0"/>
            <a:t>JavaScript:</a:t>
          </a:r>
          <a:endParaRPr lang="en-US"/>
        </a:p>
      </dgm:t>
    </dgm:pt>
    <dgm:pt modelId="{71E489C4-DC12-4036-BE4A-7B67C32F6215}" type="parTrans" cxnId="{9B2D3B7B-1BA9-4A96-A34C-887AB281146B}">
      <dgm:prSet/>
      <dgm:spPr/>
      <dgm:t>
        <a:bodyPr/>
        <a:lstStyle/>
        <a:p>
          <a:endParaRPr lang="en-US"/>
        </a:p>
      </dgm:t>
    </dgm:pt>
    <dgm:pt modelId="{F977E522-078B-4E9A-9139-FAA5EBDE6B1A}" type="sibTrans" cxnId="{9B2D3B7B-1BA9-4A96-A34C-887AB281146B}">
      <dgm:prSet/>
      <dgm:spPr/>
      <dgm:t>
        <a:bodyPr/>
        <a:lstStyle/>
        <a:p>
          <a:endParaRPr lang="en-US"/>
        </a:p>
      </dgm:t>
    </dgm:pt>
    <dgm:pt modelId="{64293A92-33EA-49FB-8324-D36DC29229DB}">
      <dgm:prSet/>
      <dgm:spPr/>
      <dgm:t>
        <a:bodyPr/>
        <a:lstStyle/>
        <a:p>
          <a:pPr rtl="0"/>
          <a:r>
            <a:rPr lang="en-US" dirty="0" err="1" smtClean="0">
              <a:hlinkClick xmlns:r="http://schemas.openxmlformats.org/officeDocument/2006/relationships" r:id="rId8"/>
            </a:rPr>
            <a:t>FeatureFlipperJS</a:t>
          </a:r>
          <a:r>
            <a:rPr lang="en-US" dirty="0" smtClean="0">
              <a:hlinkClick xmlns:r="http://schemas.openxmlformats.org/officeDocument/2006/relationships" r:id="rId8"/>
            </a:rPr>
            <a:t> (Node)</a:t>
          </a:r>
          <a:endParaRPr lang="en-US" dirty="0"/>
        </a:p>
      </dgm:t>
    </dgm:pt>
    <dgm:pt modelId="{C749A159-85C9-4F3E-BF5C-F11FD944CB43}" type="parTrans" cxnId="{905B7D18-5631-4989-9E62-DD39A15C836C}">
      <dgm:prSet/>
      <dgm:spPr/>
      <dgm:t>
        <a:bodyPr/>
        <a:lstStyle/>
        <a:p>
          <a:endParaRPr lang="en-US"/>
        </a:p>
      </dgm:t>
    </dgm:pt>
    <dgm:pt modelId="{0BFA523D-DB95-416D-9704-D226366E7A70}" type="sibTrans" cxnId="{905B7D18-5631-4989-9E62-DD39A15C836C}">
      <dgm:prSet/>
      <dgm:spPr/>
      <dgm:t>
        <a:bodyPr/>
        <a:lstStyle/>
        <a:p>
          <a:endParaRPr lang="en-US"/>
        </a:p>
      </dgm:t>
    </dgm:pt>
    <dgm:pt modelId="{2E65570E-3AE8-4E60-8583-5D4D8BF9E595}">
      <dgm:prSet/>
      <dgm:spPr/>
      <dgm:t>
        <a:bodyPr/>
        <a:lstStyle/>
        <a:p>
          <a:pPr rtl="0"/>
          <a:r>
            <a:rPr lang="en-US" b="1" smtClean="0"/>
            <a:t>.Net:</a:t>
          </a:r>
          <a:endParaRPr lang="en-US"/>
        </a:p>
      </dgm:t>
    </dgm:pt>
    <dgm:pt modelId="{5762C7B2-2146-4EB0-888F-3064B54D809B}" type="parTrans" cxnId="{609CD4BF-36D1-4937-B0DD-828FEFE284D4}">
      <dgm:prSet/>
      <dgm:spPr/>
      <dgm:t>
        <a:bodyPr/>
        <a:lstStyle/>
        <a:p>
          <a:endParaRPr lang="en-US"/>
        </a:p>
      </dgm:t>
    </dgm:pt>
    <dgm:pt modelId="{E85D7017-C704-43F4-A0F6-2FE13B081507}" type="sibTrans" cxnId="{609CD4BF-36D1-4937-B0DD-828FEFE284D4}">
      <dgm:prSet/>
      <dgm:spPr/>
      <dgm:t>
        <a:bodyPr/>
        <a:lstStyle/>
        <a:p>
          <a:endParaRPr lang="en-US"/>
        </a:p>
      </dgm:t>
    </dgm:pt>
    <dgm:pt modelId="{71A70596-B832-4B90-8227-884AD4B9A947}">
      <dgm:prSet/>
      <dgm:spPr/>
      <dgm:t>
        <a:bodyPr/>
        <a:lstStyle/>
        <a:p>
          <a:pPr rtl="0"/>
          <a:r>
            <a:rPr lang="en-US" smtClean="0">
              <a:hlinkClick xmlns:r="http://schemas.openxmlformats.org/officeDocument/2006/relationships" r:id="rId9"/>
            </a:rPr>
            <a:t>FeatureToggle</a:t>
          </a:r>
          <a:endParaRPr lang="en-US"/>
        </a:p>
      </dgm:t>
    </dgm:pt>
    <dgm:pt modelId="{D77DC25D-E3A1-48BD-8F9B-136FC8628442}" type="parTrans" cxnId="{ADF721C9-16EB-4EDF-AE25-D83E86A050B7}">
      <dgm:prSet/>
      <dgm:spPr/>
      <dgm:t>
        <a:bodyPr/>
        <a:lstStyle/>
        <a:p>
          <a:endParaRPr lang="en-US"/>
        </a:p>
      </dgm:t>
    </dgm:pt>
    <dgm:pt modelId="{618614CC-73F4-43BC-8052-0322CBEDEBD3}" type="sibTrans" cxnId="{ADF721C9-16EB-4EDF-AE25-D83E86A050B7}">
      <dgm:prSet/>
      <dgm:spPr/>
      <dgm:t>
        <a:bodyPr/>
        <a:lstStyle/>
        <a:p>
          <a:endParaRPr lang="en-US"/>
        </a:p>
      </dgm:t>
    </dgm:pt>
    <dgm:pt modelId="{64A10130-CC87-42FA-A6CC-7E81799B2498}">
      <dgm:prSet/>
      <dgm:spPr/>
      <dgm:t>
        <a:bodyPr/>
        <a:lstStyle/>
        <a:p>
          <a:pPr rtl="0"/>
          <a:r>
            <a:rPr lang="en-US" b="1" smtClean="0"/>
            <a:t>Groovy</a:t>
          </a:r>
          <a:endParaRPr lang="en-US"/>
        </a:p>
      </dgm:t>
    </dgm:pt>
    <dgm:pt modelId="{03E9F36A-EAC0-4AC4-9F04-1A4288BD1B79}" type="parTrans" cxnId="{A59280A5-6071-468A-B724-7392E3F9FA39}">
      <dgm:prSet/>
      <dgm:spPr/>
      <dgm:t>
        <a:bodyPr/>
        <a:lstStyle/>
        <a:p>
          <a:endParaRPr lang="en-US"/>
        </a:p>
      </dgm:t>
    </dgm:pt>
    <dgm:pt modelId="{693C821D-DF03-428D-88BC-3B5406154AA0}" type="sibTrans" cxnId="{A59280A5-6071-468A-B724-7392E3F9FA39}">
      <dgm:prSet/>
      <dgm:spPr/>
      <dgm:t>
        <a:bodyPr/>
        <a:lstStyle/>
        <a:p>
          <a:endParaRPr lang="en-US"/>
        </a:p>
      </dgm:t>
    </dgm:pt>
    <dgm:pt modelId="{FE482AD9-FC63-4399-B0FA-7A020BB324E6}">
      <dgm:prSet/>
      <dgm:spPr/>
      <dgm:t>
        <a:bodyPr/>
        <a:lstStyle/>
        <a:p>
          <a:pPr rtl="0"/>
          <a:r>
            <a:rPr lang="en-US" smtClean="0">
              <a:hlinkClick xmlns:r="http://schemas.openxmlformats.org/officeDocument/2006/relationships" r:id="rId10"/>
            </a:rPr>
            <a:t>GrailsFeatureToggle</a:t>
          </a:r>
          <a:endParaRPr lang="en-US"/>
        </a:p>
      </dgm:t>
    </dgm:pt>
    <dgm:pt modelId="{2FBA7F9C-A5DA-4B69-827D-91851F6A06F7}" type="parTrans" cxnId="{93C248DB-F223-42AA-B37B-DB3C37222C35}">
      <dgm:prSet/>
      <dgm:spPr/>
      <dgm:t>
        <a:bodyPr/>
        <a:lstStyle/>
        <a:p>
          <a:endParaRPr lang="en-US"/>
        </a:p>
      </dgm:t>
    </dgm:pt>
    <dgm:pt modelId="{E1B3FDB0-5B8F-422D-8B81-986761C3995A}" type="sibTrans" cxnId="{93C248DB-F223-42AA-B37B-DB3C37222C35}">
      <dgm:prSet/>
      <dgm:spPr/>
      <dgm:t>
        <a:bodyPr/>
        <a:lstStyle/>
        <a:p>
          <a:endParaRPr lang="en-US"/>
        </a:p>
      </dgm:t>
    </dgm:pt>
    <dgm:pt modelId="{8E02C22C-C433-42D7-90A3-8EE655AEFD16}">
      <dgm:prSet/>
      <dgm:spPr/>
      <dgm:t>
        <a:bodyPr/>
        <a:lstStyle/>
        <a:p>
          <a:pPr rtl="0"/>
          <a:r>
            <a:rPr lang="en-US" b="1" smtClean="0"/>
            <a:t>Java</a:t>
          </a:r>
          <a:endParaRPr lang="en-US"/>
        </a:p>
      </dgm:t>
    </dgm:pt>
    <dgm:pt modelId="{DB4B477B-CDA9-4945-8526-32B9B4586C78}" type="parTrans" cxnId="{D68C48DA-180D-4CCF-BB95-095D4792DA9B}">
      <dgm:prSet/>
      <dgm:spPr/>
      <dgm:t>
        <a:bodyPr/>
        <a:lstStyle/>
        <a:p>
          <a:endParaRPr lang="en-US"/>
        </a:p>
      </dgm:t>
    </dgm:pt>
    <dgm:pt modelId="{85B40043-D262-4084-9BF9-168C04C763CA}" type="sibTrans" cxnId="{D68C48DA-180D-4CCF-BB95-095D4792DA9B}">
      <dgm:prSet/>
      <dgm:spPr/>
      <dgm:t>
        <a:bodyPr/>
        <a:lstStyle/>
        <a:p>
          <a:endParaRPr lang="en-US"/>
        </a:p>
      </dgm:t>
    </dgm:pt>
    <dgm:pt modelId="{FE67B525-92B0-425F-AEFB-EFE9076B032C}">
      <dgm:prSet/>
      <dgm:spPr/>
      <dgm:t>
        <a:bodyPr/>
        <a:lstStyle/>
        <a:p>
          <a:pPr rtl="0"/>
          <a:r>
            <a:rPr lang="en-US" dirty="0" err="1" smtClean="0">
              <a:hlinkClick xmlns:r="http://schemas.openxmlformats.org/officeDocument/2006/relationships" r:id="rId11"/>
            </a:rPr>
            <a:t>Togglz</a:t>
          </a:r>
          <a:endParaRPr lang="en-US" dirty="0"/>
        </a:p>
      </dgm:t>
    </dgm:pt>
    <dgm:pt modelId="{5A0B93F3-9F84-45F8-9DEF-E4B794932112}" type="parTrans" cxnId="{AE48E5BA-C0D4-44C8-A8CA-6FF195F1B9C4}">
      <dgm:prSet/>
      <dgm:spPr/>
      <dgm:t>
        <a:bodyPr/>
        <a:lstStyle/>
        <a:p>
          <a:endParaRPr lang="en-US"/>
        </a:p>
      </dgm:t>
    </dgm:pt>
    <dgm:pt modelId="{88CB0C9E-1D96-457B-B9A2-261A28D43EEE}" type="sibTrans" cxnId="{AE48E5BA-C0D4-44C8-A8CA-6FF195F1B9C4}">
      <dgm:prSet/>
      <dgm:spPr/>
      <dgm:t>
        <a:bodyPr/>
        <a:lstStyle/>
        <a:p>
          <a:endParaRPr lang="en-US"/>
        </a:p>
      </dgm:t>
    </dgm:pt>
    <dgm:pt modelId="{8B103FF3-7055-47BB-A26C-882FCE293C3B}" type="pres">
      <dgm:prSet presAssocID="{F70C5854-39C7-438C-B20B-89767148E07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63AC25F-981D-4FEB-9F73-5FAE089054EF}" type="pres">
      <dgm:prSet presAssocID="{B2B45560-78F1-48C0-A064-B70259B4D7D6}" presName="composite" presStyleCnt="0"/>
      <dgm:spPr/>
    </dgm:pt>
    <dgm:pt modelId="{9F3DB9A6-6B56-40FA-9CD9-6A2EF1A308D3}" type="pres">
      <dgm:prSet presAssocID="{B2B45560-78F1-48C0-A064-B70259B4D7D6}" presName="rect1" presStyleLbl="trAlignAcc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A23232-E764-4A55-B5EB-35A51ED2317B}" type="pres">
      <dgm:prSet presAssocID="{B2B45560-78F1-48C0-A064-B70259B4D7D6}" presName="rect2" presStyleLbl="fgImgPlace1" presStyleIdx="0" presStyleCnt="7" custScaleX="196325" custLinFactNeighborX="-78764"/>
      <dgm:spPr>
        <a:prstGeom prst="roundRect">
          <a:avLst/>
        </a:prstGeom>
        <a:blipFill>
          <a:blip xmlns:r="http://schemas.openxmlformats.org/officeDocument/2006/relationships"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5000" b="-35000"/>
          </a:stretch>
        </a:blipFill>
      </dgm:spPr>
    </dgm:pt>
    <dgm:pt modelId="{47C82653-1FBB-4981-894F-D068473D2C5D}" type="pres">
      <dgm:prSet presAssocID="{E08E0C2B-298B-41AD-8F64-7717AB9635C4}" presName="sibTrans" presStyleCnt="0"/>
      <dgm:spPr/>
    </dgm:pt>
    <dgm:pt modelId="{766037A6-EA55-4336-9E92-159F45A1A6EB}" type="pres">
      <dgm:prSet presAssocID="{E18CD52E-E389-42D1-9C62-09B081D0DB87}" presName="composite" presStyleCnt="0"/>
      <dgm:spPr/>
    </dgm:pt>
    <dgm:pt modelId="{367610ED-C94A-4011-80F9-B9C9C5E8A31F}" type="pres">
      <dgm:prSet presAssocID="{E18CD52E-E389-42D1-9C62-09B081D0DB87}" presName="rect1" presStyleLbl="trAlignAcc1" presStyleIdx="1" presStyleCnt="7" custLinFactNeighborX="199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A52C8C-B980-4EF5-BFD3-0C1B3BF48485}" type="pres">
      <dgm:prSet presAssocID="{E18CD52E-E389-42D1-9C62-09B081D0DB87}" presName="rect2" presStyleLbl="fgImgPlace1" presStyleIdx="1" presStyleCnt="7" custScaleX="196325"/>
      <dgm:spPr>
        <a:prstGeom prst="round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19D10CC0-1AA5-42EC-9EBE-E3559378C300}" type="pres">
      <dgm:prSet presAssocID="{B43E136A-9793-45EF-B1B5-DCECBC061BD2}" presName="sibTrans" presStyleCnt="0"/>
      <dgm:spPr/>
    </dgm:pt>
    <dgm:pt modelId="{5F3F3952-FB22-4D30-8BA2-AC350535E14B}" type="pres">
      <dgm:prSet presAssocID="{09FD837C-0E06-4007-86A5-4A8A8233DDE3}" presName="composite" presStyleCnt="0"/>
      <dgm:spPr/>
    </dgm:pt>
    <dgm:pt modelId="{9BB397F9-80D0-4742-B556-C58C6FE84E01}" type="pres">
      <dgm:prSet presAssocID="{09FD837C-0E06-4007-86A5-4A8A8233DDE3}" presName="rect1" presStyleLbl="trAlignAcc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0A6B42-766A-4A38-952F-EE877158AEA1}" type="pres">
      <dgm:prSet presAssocID="{09FD837C-0E06-4007-86A5-4A8A8233DDE3}" presName="rect2" presStyleLbl="fgImgPlace1" presStyleIdx="2" presStyleCnt="7" custScaleX="201861" custLinFactNeighborX="-77380"/>
      <dgm:spPr>
        <a:prstGeom prst="roundRect">
          <a:avLst/>
        </a:prstGeom>
        <a:blipFill>
          <a:blip xmlns:r="http://schemas.openxmlformats.org/officeDocument/2006/relationships"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</dgm:pt>
    <dgm:pt modelId="{7EEB10D1-839C-443A-977E-AA166D8684E7}" type="pres">
      <dgm:prSet presAssocID="{BA602E84-9ECB-4D45-9507-0C8BCDF17434}" presName="sibTrans" presStyleCnt="0"/>
      <dgm:spPr/>
    </dgm:pt>
    <dgm:pt modelId="{42BE532D-3855-4A2E-BC86-60E85B1B9B5F}" type="pres">
      <dgm:prSet presAssocID="{4DB00D5D-6188-4CCB-8E7F-82D56AFB1CD2}" presName="composite" presStyleCnt="0"/>
      <dgm:spPr/>
    </dgm:pt>
    <dgm:pt modelId="{700960CC-4E35-4C3C-AB5D-12CE12120E4C}" type="pres">
      <dgm:prSet presAssocID="{4DB00D5D-6188-4CCB-8E7F-82D56AFB1CD2}" presName="rect1" presStyleLbl="trAlignAcc1" presStyleIdx="3" presStyleCnt="7" custLinFactNeighborX="199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FBA4D0-EB19-46AD-9836-0F7A3E21F443}" type="pres">
      <dgm:prSet presAssocID="{4DB00D5D-6188-4CCB-8E7F-82D56AFB1CD2}" presName="rect2" presStyleLbl="fgImgPlace1" presStyleIdx="3" presStyleCnt="7" custScaleX="196325"/>
      <dgm:spPr>
        <a:prstGeom prst="round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</dgm:spPr>
    </dgm:pt>
    <dgm:pt modelId="{39BFCCA4-73A9-49B7-99F9-F2F7F7832ECD}" type="pres">
      <dgm:prSet presAssocID="{F977E522-078B-4E9A-9139-FAA5EBDE6B1A}" presName="sibTrans" presStyleCnt="0"/>
      <dgm:spPr/>
    </dgm:pt>
    <dgm:pt modelId="{F69DD7EF-0EFE-4911-87FE-050C513D887F}" type="pres">
      <dgm:prSet presAssocID="{2E65570E-3AE8-4E60-8583-5D4D8BF9E595}" presName="composite" presStyleCnt="0"/>
      <dgm:spPr/>
    </dgm:pt>
    <dgm:pt modelId="{C04B2B22-75A2-4E85-8953-2C23F50E280E}" type="pres">
      <dgm:prSet presAssocID="{2E65570E-3AE8-4E60-8583-5D4D8BF9E595}" presName="rect1" presStyleLbl="trAlignAcc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AC9468-D309-40FA-8EEB-B4D434BF71C7}" type="pres">
      <dgm:prSet presAssocID="{2E65570E-3AE8-4E60-8583-5D4D8BF9E595}" presName="rect2" presStyleLbl="fgImgPlace1" presStyleIdx="4" presStyleCnt="7" custScaleX="196325" custLinFactNeighborX="-78764"/>
      <dgm:spPr>
        <a:prstGeom prst="roundRect">
          <a:avLst/>
        </a:prstGeom>
        <a:blipFill>
          <a:blip xmlns:r="http://schemas.openxmlformats.org/officeDocument/2006/relationships"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</dgm:spPr>
    </dgm:pt>
    <dgm:pt modelId="{A148ADBB-9907-4227-8097-EF984F5EA7D4}" type="pres">
      <dgm:prSet presAssocID="{E85D7017-C704-43F4-A0F6-2FE13B081507}" presName="sibTrans" presStyleCnt="0"/>
      <dgm:spPr/>
    </dgm:pt>
    <dgm:pt modelId="{5D033D50-41DD-4B71-A9B9-096B4DBEF30C}" type="pres">
      <dgm:prSet presAssocID="{64A10130-CC87-42FA-A6CC-7E81799B2498}" presName="composite" presStyleCnt="0"/>
      <dgm:spPr/>
    </dgm:pt>
    <dgm:pt modelId="{04B8501E-61C6-4D4C-BEE2-E68E9476C2DC}" type="pres">
      <dgm:prSet presAssocID="{64A10130-CC87-42FA-A6CC-7E81799B2498}" presName="rect1" presStyleLbl="trAlignAcc1" presStyleIdx="5" presStyleCnt="7" custLinFactNeighborX="202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47AEC8-B455-4521-851B-E929F3BDB2F2}" type="pres">
      <dgm:prSet presAssocID="{64A10130-CC87-42FA-A6CC-7E81799B2498}" presName="rect2" presStyleLbl="fgImgPlace1" presStyleIdx="5" presStyleCnt="7" custScaleX="196325"/>
      <dgm:spPr>
        <a:prstGeom prst="roundRect">
          <a:avLst/>
        </a:prstGeom>
        <a:blipFill>
          <a:blip xmlns:r="http://schemas.openxmlformats.org/officeDocument/2006/relationships"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FA8F2847-4840-4BD8-B035-2BF575C28EDE}" type="pres">
      <dgm:prSet presAssocID="{693C821D-DF03-428D-88BC-3B5406154AA0}" presName="sibTrans" presStyleCnt="0"/>
      <dgm:spPr/>
    </dgm:pt>
    <dgm:pt modelId="{615E4BC2-E868-4B9B-A737-3B7208CB5EA6}" type="pres">
      <dgm:prSet presAssocID="{8E02C22C-C433-42D7-90A3-8EE655AEFD16}" presName="composite" presStyleCnt="0"/>
      <dgm:spPr/>
    </dgm:pt>
    <dgm:pt modelId="{B99AF908-22D1-4616-BBBB-052356A4D210}" type="pres">
      <dgm:prSet presAssocID="{8E02C22C-C433-42D7-90A3-8EE655AEFD16}" presName="rect1" presStyleLbl="trAlignAcc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E4BF6E-9A69-4F53-931D-C2281E3B4479}" type="pres">
      <dgm:prSet presAssocID="{8E02C22C-C433-42D7-90A3-8EE655AEFD16}" presName="rect2" presStyleLbl="fgImgPlace1" presStyleIdx="6" presStyleCnt="7" custScaleX="196325" custLinFactNeighborX="-83925"/>
      <dgm:spPr>
        <a:prstGeom prst="roundRect">
          <a:avLst/>
        </a:prstGeom>
        <a:blipFill>
          <a:blip xmlns:r="http://schemas.openxmlformats.org/officeDocument/2006/relationships"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02399417-1FB5-4017-BC6A-E0799FCB6413}" type="presOf" srcId="{2E65570E-3AE8-4E60-8583-5D4D8BF9E595}" destId="{C04B2B22-75A2-4E85-8953-2C23F50E280E}" srcOrd="0" destOrd="0" presId="urn:microsoft.com/office/officeart/2008/layout/PictureStrips"/>
    <dgm:cxn modelId="{45362355-7B36-44F4-96D4-CC0B6F96FBE8}" srcId="{B2B45560-78F1-48C0-A064-B70259B4D7D6}" destId="{7F87768C-83C4-447D-AF1D-10FEA2FD4E76}" srcOrd="2" destOrd="0" parTransId="{D5019E39-3819-4B5A-96E2-35EC6C24F302}" sibTransId="{90C47747-FF23-4A18-8770-55E79C804976}"/>
    <dgm:cxn modelId="{609CD4BF-36D1-4937-B0DD-828FEFE284D4}" srcId="{F70C5854-39C7-438C-B20B-89767148E070}" destId="{2E65570E-3AE8-4E60-8583-5D4D8BF9E595}" srcOrd="4" destOrd="0" parTransId="{5762C7B2-2146-4EB0-888F-3064B54D809B}" sibTransId="{E85D7017-C704-43F4-A0F6-2FE13B081507}"/>
    <dgm:cxn modelId="{B48615C3-D998-470E-9B49-E0620A15C6F0}" type="presOf" srcId="{7F87768C-83C4-447D-AF1D-10FEA2FD4E76}" destId="{9F3DB9A6-6B56-40FA-9CD9-6A2EF1A308D3}" srcOrd="0" destOrd="3" presId="urn:microsoft.com/office/officeart/2008/layout/PictureStrips"/>
    <dgm:cxn modelId="{C646993E-3B87-4055-973E-3356E8BB28B3}" type="presOf" srcId="{B2B45560-78F1-48C0-A064-B70259B4D7D6}" destId="{9F3DB9A6-6B56-40FA-9CD9-6A2EF1A308D3}" srcOrd="0" destOrd="0" presId="urn:microsoft.com/office/officeart/2008/layout/PictureStrips"/>
    <dgm:cxn modelId="{EEF041EB-FAA5-43B1-9B84-551728A38763}" srcId="{09FD837C-0E06-4007-86A5-4A8A8233DDE3}" destId="{953A025D-2D59-4E37-AABA-745660D5AED1}" srcOrd="0" destOrd="0" parTransId="{A8B0ED6C-3EB3-47D4-882F-A5325F12811C}" sibTransId="{F9053C96-C922-4490-8D71-A0B22615A05F}"/>
    <dgm:cxn modelId="{A67CB301-0E4C-4D90-AFC2-CC88A96F1BA8}" type="presOf" srcId="{F524A174-A983-4A46-AC16-09B5E6A8A94D}" destId="{9F3DB9A6-6B56-40FA-9CD9-6A2EF1A308D3}" srcOrd="0" destOrd="1" presId="urn:microsoft.com/office/officeart/2008/layout/PictureStrips"/>
    <dgm:cxn modelId="{5AA6AB54-6F87-446A-88A6-934DE95DCC64}" type="presOf" srcId="{4DB00D5D-6188-4CCB-8E7F-82D56AFB1CD2}" destId="{700960CC-4E35-4C3C-AB5D-12CE12120E4C}" srcOrd="0" destOrd="0" presId="urn:microsoft.com/office/officeart/2008/layout/PictureStrips"/>
    <dgm:cxn modelId="{D87ECB2B-7503-41A9-813A-14633FB7A321}" type="presOf" srcId="{09FD837C-0E06-4007-86A5-4A8A8233DDE3}" destId="{9BB397F9-80D0-4742-B556-C58C6FE84E01}" srcOrd="0" destOrd="0" presId="urn:microsoft.com/office/officeart/2008/layout/PictureStrips"/>
    <dgm:cxn modelId="{C7BBC68B-B30E-4EF6-B86F-4B874B6E209D}" srcId="{B2B45560-78F1-48C0-A064-B70259B4D7D6}" destId="{F524A174-A983-4A46-AC16-09B5E6A8A94D}" srcOrd="0" destOrd="0" parTransId="{ED75D0B9-0722-4089-B2FF-8E84C5F72BD7}" sibTransId="{9370199D-0150-4C0A-9C0B-A77B192E9FA4}"/>
    <dgm:cxn modelId="{59618356-3C49-4DD2-BD8D-5E974C12A1BE}" srcId="{F70C5854-39C7-438C-B20B-89767148E070}" destId="{E18CD52E-E389-42D1-9C62-09B081D0DB87}" srcOrd="1" destOrd="0" parTransId="{3B5CF583-B182-4473-8A63-C76C9DCEB18B}" sibTransId="{B43E136A-9793-45EF-B1B5-DCECBC061BD2}"/>
    <dgm:cxn modelId="{D68C48DA-180D-4CCF-BB95-095D4792DA9B}" srcId="{F70C5854-39C7-438C-B20B-89767148E070}" destId="{8E02C22C-C433-42D7-90A3-8EE655AEFD16}" srcOrd="6" destOrd="0" parTransId="{DB4B477B-CDA9-4945-8526-32B9B4586C78}" sibTransId="{85B40043-D262-4084-9BF9-168C04C763CA}"/>
    <dgm:cxn modelId="{5D7AC471-B423-4033-B1E8-2DC064CEBE8C}" srcId="{09FD837C-0E06-4007-86A5-4A8A8233DDE3}" destId="{52A1A87E-2911-45E9-969E-B5CDBFFFEBED}" srcOrd="1" destOrd="0" parTransId="{D317597E-E817-4DC3-8E4C-5B075207FF6C}" sibTransId="{24993A83-AAD5-4EF4-8FB4-B3912B9864C6}"/>
    <dgm:cxn modelId="{1A142D95-C76F-44A1-A18A-334FA2CCAAA2}" type="presOf" srcId="{52A1A87E-2911-45E9-969E-B5CDBFFFEBED}" destId="{9BB397F9-80D0-4742-B556-C58C6FE84E01}" srcOrd="0" destOrd="2" presId="urn:microsoft.com/office/officeart/2008/layout/PictureStrips"/>
    <dgm:cxn modelId="{251D660F-DE47-4675-AD6F-4E52FCA74A6D}" type="presOf" srcId="{71A70596-B832-4B90-8227-884AD4B9A947}" destId="{C04B2B22-75A2-4E85-8953-2C23F50E280E}" srcOrd="0" destOrd="1" presId="urn:microsoft.com/office/officeart/2008/layout/PictureStrips"/>
    <dgm:cxn modelId="{AE48E5BA-C0D4-44C8-A8CA-6FF195F1B9C4}" srcId="{8E02C22C-C433-42D7-90A3-8EE655AEFD16}" destId="{FE67B525-92B0-425F-AEFB-EFE9076B032C}" srcOrd="0" destOrd="0" parTransId="{5A0B93F3-9F84-45F8-9DEF-E4B794932112}" sibTransId="{88CB0C9E-1D96-457B-B9A2-261A28D43EEE}"/>
    <dgm:cxn modelId="{905B7D18-5631-4989-9E62-DD39A15C836C}" srcId="{4DB00D5D-6188-4CCB-8E7F-82D56AFB1CD2}" destId="{64293A92-33EA-49FB-8324-D36DC29229DB}" srcOrd="0" destOrd="0" parTransId="{C749A159-85C9-4F3E-BF5C-F11FD944CB43}" sibTransId="{0BFA523D-DB95-416D-9704-D226366E7A70}"/>
    <dgm:cxn modelId="{7B02AB1D-322E-4C53-9AB5-C173E8AFD16A}" type="presOf" srcId="{64A10130-CC87-42FA-A6CC-7E81799B2498}" destId="{04B8501E-61C6-4D4C-BEE2-E68E9476C2DC}" srcOrd="0" destOrd="0" presId="urn:microsoft.com/office/officeart/2008/layout/PictureStrips"/>
    <dgm:cxn modelId="{ADF721C9-16EB-4EDF-AE25-D83E86A050B7}" srcId="{2E65570E-3AE8-4E60-8583-5D4D8BF9E595}" destId="{71A70596-B832-4B90-8227-884AD4B9A947}" srcOrd="0" destOrd="0" parTransId="{D77DC25D-E3A1-48BD-8F9B-136FC8628442}" sibTransId="{618614CC-73F4-43BC-8052-0322CBEDEBD3}"/>
    <dgm:cxn modelId="{A4B35263-17A2-45C0-880B-F1423E06C1C2}" type="presOf" srcId="{E18CD52E-E389-42D1-9C62-09B081D0DB87}" destId="{367610ED-C94A-4011-80F9-B9C9C5E8A31F}" srcOrd="0" destOrd="0" presId="urn:microsoft.com/office/officeart/2008/layout/PictureStrips"/>
    <dgm:cxn modelId="{2A277801-4638-474F-BC2C-8DE7352ADC82}" type="presOf" srcId="{F70C5854-39C7-438C-B20B-89767148E070}" destId="{8B103FF3-7055-47BB-A26C-882FCE293C3B}" srcOrd="0" destOrd="0" presId="urn:microsoft.com/office/officeart/2008/layout/PictureStrips"/>
    <dgm:cxn modelId="{A6B198FA-71A4-4C3F-B80D-BBF3F17208F0}" type="presOf" srcId="{64293A92-33EA-49FB-8324-D36DC29229DB}" destId="{700960CC-4E35-4C3C-AB5D-12CE12120E4C}" srcOrd="0" destOrd="1" presId="urn:microsoft.com/office/officeart/2008/layout/PictureStrips"/>
    <dgm:cxn modelId="{114CA720-CD00-4B92-9299-73032D437248}" type="presOf" srcId="{8E02C22C-C433-42D7-90A3-8EE655AEFD16}" destId="{B99AF908-22D1-4616-BBBB-052356A4D210}" srcOrd="0" destOrd="0" presId="urn:microsoft.com/office/officeart/2008/layout/PictureStrips"/>
    <dgm:cxn modelId="{2E6475D9-6EF7-4EBF-8765-20EE3A5B2E26}" type="presOf" srcId="{DF5317DD-33F8-41B1-A24D-B48B29777F54}" destId="{9F3DB9A6-6B56-40FA-9CD9-6A2EF1A308D3}" srcOrd="0" destOrd="2" presId="urn:microsoft.com/office/officeart/2008/layout/PictureStrips"/>
    <dgm:cxn modelId="{0FD0A57C-9E98-40DF-AA5A-910157C66C88}" srcId="{B2B45560-78F1-48C0-A064-B70259B4D7D6}" destId="{DF5317DD-33F8-41B1-A24D-B48B29777F54}" srcOrd="1" destOrd="0" parTransId="{240555D9-B0C8-4CAC-8BFD-CE4AFF193B0F}" sibTransId="{DA614AB9-6EE4-4345-B4D3-ABC5B44564D0}"/>
    <dgm:cxn modelId="{4D1C78D2-3F3A-4BFD-B2A9-A52F4C57375B}" type="presOf" srcId="{5FA9C854-FE85-42C1-8810-3B1E4F2AF879}" destId="{367610ED-C94A-4011-80F9-B9C9C5E8A31F}" srcOrd="0" destOrd="1" presId="urn:microsoft.com/office/officeart/2008/layout/PictureStrips"/>
    <dgm:cxn modelId="{40DB41C9-308E-4669-A746-54000CA8EDFD}" type="presOf" srcId="{953A025D-2D59-4E37-AABA-745660D5AED1}" destId="{9BB397F9-80D0-4742-B556-C58C6FE84E01}" srcOrd="0" destOrd="1" presId="urn:microsoft.com/office/officeart/2008/layout/PictureStrips"/>
    <dgm:cxn modelId="{F83C804E-5918-476D-B6CC-E3E5B07A04E6}" type="presOf" srcId="{D8038BCD-4080-4708-9B96-A7A62F2050B5}" destId="{9BB397F9-80D0-4742-B556-C58C6FE84E01}" srcOrd="0" destOrd="3" presId="urn:microsoft.com/office/officeart/2008/layout/PictureStrips"/>
    <dgm:cxn modelId="{352771AA-0C23-4E5E-91FB-2A56409ECD61}" srcId="{F70C5854-39C7-438C-B20B-89767148E070}" destId="{09FD837C-0E06-4007-86A5-4A8A8233DDE3}" srcOrd="2" destOrd="0" parTransId="{9AD67024-2299-4A97-A2B7-AD65E9646531}" sibTransId="{BA602E84-9ECB-4D45-9507-0C8BCDF17434}"/>
    <dgm:cxn modelId="{A59280A5-6071-468A-B724-7392E3F9FA39}" srcId="{F70C5854-39C7-438C-B20B-89767148E070}" destId="{64A10130-CC87-42FA-A6CC-7E81799B2498}" srcOrd="5" destOrd="0" parTransId="{03E9F36A-EAC0-4AC4-9F04-1A4288BD1B79}" sibTransId="{693C821D-DF03-428D-88BC-3B5406154AA0}"/>
    <dgm:cxn modelId="{9B547BE1-7540-41AA-93E1-1D8CB1400826}" srcId="{E18CD52E-E389-42D1-9C62-09B081D0DB87}" destId="{5FA9C854-FE85-42C1-8810-3B1E4F2AF879}" srcOrd="0" destOrd="0" parTransId="{AF760C1C-311C-4E88-BEC6-07C94C677B79}" sibTransId="{C3A0B41F-F846-4243-9D5E-D7400D24ECDE}"/>
    <dgm:cxn modelId="{62AE1418-1111-47B6-982A-5CF4C38728AA}" type="presOf" srcId="{FE482AD9-FC63-4399-B0FA-7A020BB324E6}" destId="{04B8501E-61C6-4D4C-BEE2-E68E9476C2DC}" srcOrd="0" destOrd="1" presId="urn:microsoft.com/office/officeart/2008/layout/PictureStrips"/>
    <dgm:cxn modelId="{5B03082B-3449-47A7-9CBB-23EF9083BFDA}" srcId="{F70C5854-39C7-438C-B20B-89767148E070}" destId="{B2B45560-78F1-48C0-A064-B70259B4D7D6}" srcOrd="0" destOrd="0" parTransId="{A45944C5-9241-4D34-991B-C7D9EEB3CD6B}" sibTransId="{E08E0C2B-298B-41AD-8F64-7717AB9635C4}"/>
    <dgm:cxn modelId="{D348FF4D-F526-47C2-84EF-720BC0C2A45F}" type="presOf" srcId="{FE67B525-92B0-425F-AEFB-EFE9076B032C}" destId="{B99AF908-22D1-4616-BBBB-052356A4D210}" srcOrd="0" destOrd="1" presId="urn:microsoft.com/office/officeart/2008/layout/PictureStrips"/>
    <dgm:cxn modelId="{D7957BFB-1E7A-4CA6-B47D-686326F4A0BC}" srcId="{09FD837C-0E06-4007-86A5-4A8A8233DDE3}" destId="{D8038BCD-4080-4708-9B96-A7A62F2050B5}" srcOrd="2" destOrd="0" parTransId="{CFB5E1A8-7775-4173-B353-8A951751CC09}" sibTransId="{FF5C617E-43DD-4F7A-A9D2-F83148C3F1C5}"/>
    <dgm:cxn modelId="{93C248DB-F223-42AA-B37B-DB3C37222C35}" srcId="{64A10130-CC87-42FA-A6CC-7E81799B2498}" destId="{FE482AD9-FC63-4399-B0FA-7A020BB324E6}" srcOrd="0" destOrd="0" parTransId="{2FBA7F9C-A5DA-4B69-827D-91851F6A06F7}" sibTransId="{E1B3FDB0-5B8F-422D-8B81-986761C3995A}"/>
    <dgm:cxn modelId="{9B2D3B7B-1BA9-4A96-A34C-887AB281146B}" srcId="{F70C5854-39C7-438C-B20B-89767148E070}" destId="{4DB00D5D-6188-4CCB-8E7F-82D56AFB1CD2}" srcOrd="3" destOrd="0" parTransId="{71E489C4-DC12-4036-BE4A-7B67C32F6215}" sibTransId="{F977E522-078B-4E9A-9139-FAA5EBDE6B1A}"/>
    <dgm:cxn modelId="{964A1F79-6B04-4D1A-8A17-43F5FFED0081}" type="presParOf" srcId="{8B103FF3-7055-47BB-A26C-882FCE293C3B}" destId="{663AC25F-981D-4FEB-9F73-5FAE089054EF}" srcOrd="0" destOrd="0" presId="urn:microsoft.com/office/officeart/2008/layout/PictureStrips"/>
    <dgm:cxn modelId="{53743A80-7429-4C99-B997-2FDF0F24B662}" type="presParOf" srcId="{663AC25F-981D-4FEB-9F73-5FAE089054EF}" destId="{9F3DB9A6-6B56-40FA-9CD9-6A2EF1A308D3}" srcOrd="0" destOrd="0" presId="urn:microsoft.com/office/officeart/2008/layout/PictureStrips"/>
    <dgm:cxn modelId="{A970D68B-768F-4606-B57D-1F75788A03F8}" type="presParOf" srcId="{663AC25F-981D-4FEB-9F73-5FAE089054EF}" destId="{02A23232-E764-4A55-B5EB-35A51ED2317B}" srcOrd="1" destOrd="0" presId="urn:microsoft.com/office/officeart/2008/layout/PictureStrips"/>
    <dgm:cxn modelId="{ABC8ED27-2F69-45F0-97DD-2A43185A51A5}" type="presParOf" srcId="{8B103FF3-7055-47BB-A26C-882FCE293C3B}" destId="{47C82653-1FBB-4981-894F-D068473D2C5D}" srcOrd="1" destOrd="0" presId="urn:microsoft.com/office/officeart/2008/layout/PictureStrips"/>
    <dgm:cxn modelId="{EC142D27-9DCD-44D2-B805-D41AA0C8F27F}" type="presParOf" srcId="{8B103FF3-7055-47BB-A26C-882FCE293C3B}" destId="{766037A6-EA55-4336-9E92-159F45A1A6EB}" srcOrd="2" destOrd="0" presId="urn:microsoft.com/office/officeart/2008/layout/PictureStrips"/>
    <dgm:cxn modelId="{90071890-4501-41FB-9808-8E7B98121357}" type="presParOf" srcId="{766037A6-EA55-4336-9E92-159F45A1A6EB}" destId="{367610ED-C94A-4011-80F9-B9C9C5E8A31F}" srcOrd="0" destOrd="0" presId="urn:microsoft.com/office/officeart/2008/layout/PictureStrips"/>
    <dgm:cxn modelId="{B8ACE176-ABD2-4A34-8E60-371173A4CBCD}" type="presParOf" srcId="{766037A6-EA55-4336-9E92-159F45A1A6EB}" destId="{E3A52C8C-B980-4EF5-BFD3-0C1B3BF48485}" srcOrd="1" destOrd="0" presId="urn:microsoft.com/office/officeart/2008/layout/PictureStrips"/>
    <dgm:cxn modelId="{DF2141DB-F071-4903-B6BF-88D0991C115B}" type="presParOf" srcId="{8B103FF3-7055-47BB-A26C-882FCE293C3B}" destId="{19D10CC0-1AA5-42EC-9EBE-E3559378C300}" srcOrd="3" destOrd="0" presId="urn:microsoft.com/office/officeart/2008/layout/PictureStrips"/>
    <dgm:cxn modelId="{15AFAAC4-3FD4-4017-BF25-CD0A6E8B110D}" type="presParOf" srcId="{8B103FF3-7055-47BB-A26C-882FCE293C3B}" destId="{5F3F3952-FB22-4D30-8BA2-AC350535E14B}" srcOrd="4" destOrd="0" presId="urn:microsoft.com/office/officeart/2008/layout/PictureStrips"/>
    <dgm:cxn modelId="{090BF8FB-824D-48F4-A66C-49C5C67C6CA2}" type="presParOf" srcId="{5F3F3952-FB22-4D30-8BA2-AC350535E14B}" destId="{9BB397F9-80D0-4742-B556-C58C6FE84E01}" srcOrd="0" destOrd="0" presId="urn:microsoft.com/office/officeart/2008/layout/PictureStrips"/>
    <dgm:cxn modelId="{0E380063-D18F-468C-8B3D-5398ACDC2D10}" type="presParOf" srcId="{5F3F3952-FB22-4D30-8BA2-AC350535E14B}" destId="{FC0A6B42-766A-4A38-952F-EE877158AEA1}" srcOrd="1" destOrd="0" presId="urn:microsoft.com/office/officeart/2008/layout/PictureStrips"/>
    <dgm:cxn modelId="{B9CADED4-C6EB-405A-9749-131D817E0E79}" type="presParOf" srcId="{8B103FF3-7055-47BB-A26C-882FCE293C3B}" destId="{7EEB10D1-839C-443A-977E-AA166D8684E7}" srcOrd="5" destOrd="0" presId="urn:microsoft.com/office/officeart/2008/layout/PictureStrips"/>
    <dgm:cxn modelId="{1BC9B576-7614-4ADE-B89C-17A8B3784561}" type="presParOf" srcId="{8B103FF3-7055-47BB-A26C-882FCE293C3B}" destId="{42BE532D-3855-4A2E-BC86-60E85B1B9B5F}" srcOrd="6" destOrd="0" presId="urn:microsoft.com/office/officeart/2008/layout/PictureStrips"/>
    <dgm:cxn modelId="{95038CE3-384B-498E-A819-0278F677E682}" type="presParOf" srcId="{42BE532D-3855-4A2E-BC86-60E85B1B9B5F}" destId="{700960CC-4E35-4C3C-AB5D-12CE12120E4C}" srcOrd="0" destOrd="0" presId="urn:microsoft.com/office/officeart/2008/layout/PictureStrips"/>
    <dgm:cxn modelId="{26FB4E27-AEC9-44FC-9C78-88E5129E30A9}" type="presParOf" srcId="{42BE532D-3855-4A2E-BC86-60E85B1B9B5F}" destId="{BEFBA4D0-EB19-46AD-9836-0F7A3E21F443}" srcOrd="1" destOrd="0" presId="urn:microsoft.com/office/officeart/2008/layout/PictureStrips"/>
    <dgm:cxn modelId="{953FAC38-05DD-4A08-A82B-81617F8B4AB7}" type="presParOf" srcId="{8B103FF3-7055-47BB-A26C-882FCE293C3B}" destId="{39BFCCA4-73A9-49B7-99F9-F2F7F7832ECD}" srcOrd="7" destOrd="0" presId="urn:microsoft.com/office/officeart/2008/layout/PictureStrips"/>
    <dgm:cxn modelId="{7F1DF3AA-BDD0-41EE-95DA-FA42D4B77725}" type="presParOf" srcId="{8B103FF3-7055-47BB-A26C-882FCE293C3B}" destId="{F69DD7EF-0EFE-4911-87FE-050C513D887F}" srcOrd="8" destOrd="0" presId="urn:microsoft.com/office/officeart/2008/layout/PictureStrips"/>
    <dgm:cxn modelId="{094ECA65-AB49-4DB7-BA2A-F0029724DDFF}" type="presParOf" srcId="{F69DD7EF-0EFE-4911-87FE-050C513D887F}" destId="{C04B2B22-75A2-4E85-8953-2C23F50E280E}" srcOrd="0" destOrd="0" presId="urn:microsoft.com/office/officeart/2008/layout/PictureStrips"/>
    <dgm:cxn modelId="{041462E4-A4C5-4B7A-BF4A-A2D936F299D7}" type="presParOf" srcId="{F69DD7EF-0EFE-4911-87FE-050C513D887F}" destId="{F4AC9468-D309-40FA-8EEB-B4D434BF71C7}" srcOrd="1" destOrd="0" presId="urn:microsoft.com/office/officeart/2008/layout/PictureStrips"/>
    <dgm:cxn modelId="{A7164401-C443-46E5-A73B-7DD5473ADF5A}" type="presParOf" srcId="{8B103FF3-7055-47BB-A26C-882FCE293C3B}" destId="{A148ADBB-9907-4227-8097-EF984F5EA7D4}" srcOrd="9" destOrd="0" presId="urn:microsoft.com/office/officeart/2008/layout/PictureStrips"/>
    <dgm:cxn modelId="{7EC1368C-8453-410D-A27F-500836452335}" type="presParOf" srcId="{8B103FF3-7055-47BB-A26C-882FCE293C3B}" destId="{5D033D50-41DD-4B71-A9B9-096B4DBEF30C}" srcOrd="10" destOrd="0" presId="urn:microsoft.com/office/officeart/2008/layout/PictureStrips"/>
    <dgm:cxn modelId="{F32B819B-5800-4FA3-A569-40CD796EEE29}" type="presParOf" srcId="{5D033D50-41DD-4B71-A9B9-096B4DBEF30C}" destId="{04B8501E-61C6-4D4C-BEE2-E68E9476C2DC}" srcOrd="0" destOrd="0" presId="urn:microsoft.com/office/officeart/2008/layout/PictureStrips"/>
    <dgm:cxn modelId="{0927B34D-81F5-4B55-8AF8-B008E077A093}" type="presParOf" srcId="{5D033D50-41DD-4B71-A9B9-096B4DBEF30C}" destId="{3047AEC8-B455-4521-851B-E929F3BDB2F2}" srcOrd="1" destOrd="0" presId="urn:microsoft.com/office/officeart/2008/layout/PictureStrips"/>
    <dgm:cxn modelId="{C73DCFD5-5785-4B3C-8B2D-2E3C012E665F}" type="presParOf" srcId="{8B103FF3-7055-47BB-A26C-882FCE293C3B}" destId="{FA8F2847-4840-4BD8-B035-2BF575C28EDE}" srcOrd="11" destOrd="0" presId="urn:microsoft.com/office/officeart/2008/layout/PictureStrips"/>
    <dgm:cxn modelId="{DC82C972-03A0-4644-8475-2F31198764A1}" type="presParOf" srcId="{8B103FF3-7055-47BB-A26C-882FCE293C3B}" destId="{615E4BC2-E868-4B9B-A737-3B7208CB5EA6}" srcOrd="12" destOrd="0" presId="urn:microsoft.com/office/officeart/2008/layout/PictureStrips"/>
    <dgm:cxn modelId="{A5B1A22E-C3C5-4162-B98C-40154AAC8C4B}" type="presParOf" srcId="{615E4BC2-E868-4B9B-A737-3B7208CB5EA6}" destId="{B99AF908-22D1-4616-BBBB-052356A4D210}" srcOrd="0" destOrd="0" presId="urn:microsoft.com/office/officeart/2008/layout/PictureStrips"/>
    <dgm:cxn modelId="{F61EBFBA-63EB-4CE0-9EEF-C330DA8FE7BE}" type="presParOf" srcId="{615E4BC2-E868-4B9B-A737-3B7208CB5EA6}" destId="{C6E4BF6E-9A69-4F53-931D-C2281E3B4479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D3EF3A-85FD-4CAB-9F1E-FD5F96582A8F}" type="doc">
      <dgm:prSet loTypeId="urn:microsoft.com/office/officeart/2005/8/layout/cycle4" loCatId="cycl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7770D8-CEE9-4DC1-8AB8-A7129D1B922F}">
      <dgm:prSet phldrT="[Text]"/>
      <dgm:spPr/>
      <dgm:t>
        <a:bodyPr/>
        <a:lstStyle/>
        <a:p>
          <a:r>
            <a:rPr lang="en-US" dirty="0" smtClean="0"/>
            <a:t>CREATE</a:t>
          </a:r>
          <a:endParaRPr lang="en-US" dirty="0"/>
        </a:p>
      </dgm:t>
    </dgm:pt>
    <dgm:pt modelId="{823741C0-7B9B-4284-8C1D-534666D8D761}" type="parTrans" cxnId="{DA9F2F34-FD0F-4769-BEDA-C319A9C43DFD}">
      <dgm:prSet/>
      <dgm:spPr/>
      <dgm:t>
        <a:bodyPr/>
        <a:lstStyle/>
        <a:p>
          <a:endParaRPr lang="en-US"/>
        </a:p>
      </dgm:t>
    </dgm:pt>
    <dgm:pt modelId="{42FEB3E0-3B69-4A66-949C-49CF5DD875C1}" type="sibTrans" cxnId="{DA9F2F34-FD0F-4769-BEDA-C319A9C43DFD}">
      <dgm:prSet/>
      <dgm:spPr/>
      <dgm:t>
        <a:bodyPr/>
        <a:lstStyle/>
        <a:p>
          <a:endParaRPr lang="en-US"/>
        </a:p>
      </dgm:t>
    </dgm:pt>
    <dgm:pt modelId="{FF9F3A65-8DF3-4D28-9CA2-FB02E484D295}">
      <dgm:prSet phldrT="[Text]"/>
      <dgm:spPr/>
      <dgm:t>
        <a:bodyPr/>
        <a:lstStyle/>
        <a:p>
          <a:r>
            <a:rPr lang="en-US" dirty="0" smtClean="0"/>
            <a:t>READ</a:t>
          </a:r>
          <a:endParaRPr lang="en-US" dirty="0"/>
        </a:p>
      </dgm:t>
    </dgm:pt>
    <dgm:pt modelId="{81221662-C0F5-4612-AAC1-A7B47628460E}" type="parTrans" cxnId="{0A669041-A7F8-4CA7-9EB0-291E4A99ACE7}">
      <dgm:prSet/>
      <dgm:spPr/>
      <dgm:t>
        <a:bodyPr/>
        <a:lstStyle/>
        <a:p>
          <a:endParaRPr lang="en-US"/>
        </a:p>
      </dgm:t>
    </dgm:pt>
    <dgm:pt modelId="{4D93F472-5ECD-4051-BC10-11E42C746541}" type="sibTrans" cxnId="{0A669041-A7F8-4CA7-9EB0-291E4A99ACE7}">
      <dgm:prSet/>
      <dgm:spPr/>
      <dgm:t>
        <a:bodyPr/>
        <a:lstStyle/>
        <a:p>
          <a:endParaRPr lang="en-US"/>
        </a:p>
      </dgm:t>
    </dgm:pt>
    <dgm:pt modelId="{5CFE5671-B637-46DF-A2E5-11E1723FA1F9}">
      <dgm:prSet phldrT="[Text]"/>
      <dgm:spPr/>
      <dgm:t>
        <a:bodyPr/>
        <a:lstStyle/>
        <a:p>
          <a:r>
            <a:rPr lang="en-US" dirty="0" smtClean="0"/>
            <a:t>UPDATE</a:t>
          </a:r>
          <a:endParaRPr lang="en-US" dirty="0"/>
        </a:p>
      </dgm:t>
    </dgm:pt>
    <dgm:pt modelId="{09A6DFDC-90B4-4803-8C94-DE0E300F9DBD}" type="parTrans" cxnId="{BE3C89A4-2117-44EA-BF6B-CF6DC2318329}">
      <dgm:prSet/>
      <dgm:spPr/>
      <dgm:t>
        <a:bodyPr/>
        <a:lstStyle/>
        <a:p>
          <a:endParaRPr lang="en-US"/>
        </a:p>
      </dgm:t>
    </dgm:pt>
    <dgm:pt modelId="{2908B6B6-817E-4A0C-AC35-94EC9F79749F}" type="sibTrans" cxnId="{BE3C89A4-2117-44EA-BF6B-CF6DC2318329}">
      <dgm:prSet/>
      <dgm:spPr/>
      <dgm:t>
        <a:bodyPr/>
        <a:lstStyle/>
        <a:p>
          <a:endParaRPr lang="en-US"/>
        </a:p>
      </dgm:t>
    </dgm:pt>
    <dgm:pt modelId="{4F88548F-E27C-47A6-921A-BD1676ED90F1}">
      <dgm:prSet phldrT="[Text]"/>
      <dgm:spPr/>
      <dgm:t>
        <a:bodyPr/>
        <a:lstStyle/>
        <a:p>
          <a:r>
            <a:rPr lang="en-US" dirty="0" smtClean="0"/>
            <a:t>DELETE</a:t>
          </a:r>
          <a:endParaRPr lang="en-US" dirty="0"/>
        </a:p>
      </dgm:t>
    </dgm:pt>
    <dgm:pt modelId="{5B4C11A8-6521-4761-80E2-33EEF2CF6B70}" type="parTrans" cxnId="{8AC841E7-336E-4AFF-A58B-BFFE4F7D7069}">
      <dgm:prSet/>
      <dgm:spPr/>
      <dgm:t>
        <a:bodyPr/>
        <a:lstStyle/>
        <a:p>
          <a:endParaRPr lang="en-US"/>
        </a:p>
      </dgm:t>
    </dgm:pt>
    <dgm:pt modelId="{C80C0795-1686-4846-B81D-12047DCBD039}" type="sibTrans" cxnId="{8AC841E7-336E-4AFF-A58B-BFFE4F7D7069}">
      <dgm:prSet/>
      <dgm:spPr/>
      <dgm:t>
        <a:bodyPr/>
        <a:lstStyle/>
        <a:p>
          <a:endParaRPr lang="en-US"/>
        </a:p>
      </dgm:t>
    </dgm:pt>
    <dgm:pt modelId="{95DE5BE3-A410-43C2-823C-E37387D7DD9A}" type="pres">
      <dgm:prSet presAssocID="{C3D3EF3A-85FD-4CAB-9F1E-FD5F96582A8F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4E79AE4-AD3E-46EB-B827-48972328C4D5}" type="pres">
      <dgm:prSet presAssocID="{C3D3EF3A-85FD-4CAB-9F1E-FD5F96582A8F}" presName="children" presStyleCnt="0"/>
      <dgm:spPr/>
    </dgm:pt>
    <dgm:pt modelId="{2E5C51D1-C7C4-489B-8A02-31D52A542A4C}" type="pres">
      <dgm:prSet presAssocID="{C3D3EF3A-85FD-4CAB-9F1E-FD5F96582A8F}" presName="childPlaceholder" presStyleCnt="0"/>
      <dgm:spPr/>
    </dgm:pt>
    <dgm:pt modelId="{C413715D-B8A6-4F98-9822-11ED1EF267BA}" type="pres">
      <dgm:prSet presAssocID="{C3D3EF3A-85FD-4CAB-9F1E-FD5F96582A8F}" presName="circle" presStyleCnt="0"/>
      <dgm:spPr/>
    </dgm:pt>
    <dgm:pt modelId="{A060BB18-69B0-4D1D-84E2-662D83FFE729}" type="pres">
      <dgm:prSet presAssocID="{C3D3EF3A-85FD-4CAB-9F1E-FD5F96582A8F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19ABF7-21CE-4C75-BE98-4DC3FD1F29BE}" type="pres">
      <dgm:prSet presAssocID="{C3D3EF3A-85FD-4CAB-9F1E-FD5F96582A8F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AAA29C-1275-4765-BC04-B30CA91BF1AC}" type="pres">
      <dgm:prSet presAssocID="{C3D3EF3A-85FD-4CAB-9F1E-FD5F96582A8F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56DC05-3960-47F3-8B7D-00959EA6D7B8}" type="pres">
      <dgm:prSet presAssocID="{C3D3EF3A-85FD-4CAB-9F1E-FD5F96582A8F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A09E0A-14C0-4E90-8D96-3EC13EEB1095}" type="pres">
      <dgm:prSet presAssocID="{C3D3EF3A-85FD-4CAB-9F1E-FD5F96582A8F}" presName="quadrantPlaceholder" presStyleCnt="0"/>
      <dgm:spPr/>
    </dgm:pt>
    <dgm:pt modelId="{4A41BAC0-2E79-48CC-ADE1-90155C18394B}" type="pres">
      <dgm:prSet presAssocID="{C3D3EF3A-85FD-4CAB-9F1E-FD5F96582A8F}" presName="center1" presStyleLbl="fgShp" presStyleIdx="0" presStyleCnt="2"/>
      <dgm:spPr/>
    </dgm:pt>
    <dgm:pt modelId="{1AE17003-457D-4CF1-9EF4-63205B79B81E}" type="pres">
      <dgm:prSet presAssocID="{C3D3EF3A-85FD-4CAB-9F1E-FD5F96582A8F}" presName="center2" presStyleLbl="fgShp" presStyleIdx="1" presStyleCnt="2"/>
      <dgm:spPr/>
    </dgm:pt>
  </dgm:ptLst>
  <dgm:cxnLst>
    <dgm:cxn modelId="{34B19F78-04A5-4EAE-A1D0-8717B77E9A87}" type="presOf" srcId="{FF9F3A65-8DF3-4D28-9CA2-FB02E484D295}" destId="{D719ABF7-21CE-4C75-BE98-4DC3FD1F29BE}" srcOrd="0" destOrd="0" presId="urn:microsoft.com/office/officeart/2005/8/layout/cycle4"/>
    <dgm:cxn modelId="{DA9F2F34-FD0F-4769-BEDA-C319A9C43DFD}" srcId="{C3D3EF3A-85FD-4CAB-9F1E-FD5F96582A8F}" destId="{A57770D8-CEE9-4DC1-8AB8-A7129D1B922F}" srcOrd="0" destOrd="0" parTransId="{823741C0-7B9B-4284-8C1D-534666D8D761}" sibTransId="{42FEB3E0-3B69-4A66-949C-49CF5DD875C1}"/>
    <dgm:cxn modelId="{8AC841E7-336E-4AFF-A58B-BFFE4F7D7069}" srcId="{C3D3EF3A-85FD-4CAB-9F1E-FD5F96582A8F}" destId="{4F88548F-E27C-47A6-921A-BD1676ED90F1}" srcOrd="3" destOrd="0" parTransId="{5B4C11A8-6521-4761-80E2-33EEF2CF6B70}" sibTransId="{C80C0795-1686-4846-B81D-12047DCBD039}"/>
    <dgm:cxn modelId="{0A669041-A7F8-4CA7-9EB0-291E4A99ACE7}" srcId="{C3D3EF3A-85FD-4CAB-9F1E-FD5F96582A8F}" destId="{FF9F3A65-8DF3-4D28-9CA2-FB02E484D295}" srcOrd="1" destOrd="0" parTransId="{81221662-C0F5-4612-AAC1-A7B47628460E}" sibTransId="{4D93F472-5ECD-4051-BC10-11E42C746541}"/>
    <dgm:cxn modelId="{491AF9DF-E60D-4082-9811-AA43D0CFE6EB}" type="presOf" srcId="{C3D3EF3A-85FD-4CAB-9F1E-FD5F96582A8F}" destId="{95DE5BE3-A410-43C2-823C-E37387D7DD9A}" srcOrd="0" destOrd="0" presId="urn:microsoft.com/office/officeart/2005/8/layout/cycle4"/>
    <dgm:cxn modelId="{11FE8944-BA47-45C7-B308-4C66908B46C7}" type="presOf" srcId="{A57770D8-CEE9-4DC1-8AB8-A7129D1B922F}" destId="{A060BB18-69B0-4D1D-84E2-662D83FFE729}" srcOrd="0" destOrd="0" presId="urn:microsoft.com/office/officeart/2005/8/layout/cycle4"/>
    <dgm:cxn modelId="{BE3C89A4-2117-44EA-BF6B-CF6DC2318329}" srcId="{C3D3EF3A-85FD-4CAB-9F1E-FD5F96582A8F}" destId="{5CFE5671-B637-46DF-A2E5-11E1723FA1F9}" srcOrd="2" destOrd="0" parTransId="{09A6DFDC-90B4-4803-8C94-DE0E300F9DBD}" sibTransId="{2908B6B6-817E-4A0C-AC35-94EC9F79749F}"/>
    <dgm:cxn modelId="{7979E720-9C01-46B7-BFF5-178643426698}" type="presOf" srcId="{5CFE5671-B637-46DF-A2E5-11E1723FA1F9}" destId="{5FAAA29C-1275-4765-BC04-B30CA91BF1AC}" srcOrd="0" destOrd="0" presId="urn:microsoft.com/office/officeart/2005/8/layout/cycle4"/>
    <dgm:cxn modelId="{FD8FDB4F-D095-4403-B9D4-66091F03076A}" type="presOf" srcId="{4F88548F-E27C-47A6-921A-BD1676ED90F1}" destId="{8956DC05-3960-47F3-8B7D-00959EA6D7B8}" srcOrd="0" destOrd="0" presId="urn:microsoft.com/office/officeart/2005/8/layout/cycle4"/>
    <dgm:cxn modelId="{56F5F115-FBEF-4C0F-8044-37AA43B0E5CF}" type="presParOf" srcId="{95DE5BE3-A410-43C2-823C-E37387D7DD9A}" destId="{E4E79AE4-AD3E-46EB-B827-48972328C4D5}" srcOrd="0" destOrd="0" presId="urn:microsoft.com/office/officeart/2005/8/layout/cycle4"/>
    <dgm:cxn modelId="{66AC1CAC-D2A9-4C0A-ADB3-A1D42A4ED67E}" type="presParOf" srcId="{E4E79AE4-AD3E-46EB-B827-48972328C4D5}" destId="{2E5C51D1-C7C4-489B-8A02-31D52A542A4C}" srcOrd="0" destOrd="0" presId="urn:microsoft.com/office/officeart/2005/8/layout/cycle4"/>
    <dgm:cxn modelId="{DDC96A66-B012-425D-8D9A-2C23BE2832D0}" type="presParOf" srcId="{95DE5BE3-A410-43C2-823C-E37387D7DD9A}" destId="{C413715D-B8A6-4F98-9822-11ED1EF267BA}" srcOrd="1" destOrd="0" presId="urn:microsoft.com/office/officeart/2005/8/layout/cycle4"/>
    <dgm:cxn modelId="{ECA02C8A-EA9D-4535-8730-AD81FBD06160}" type="presParOf" srcId="{C413715D-B8A6-4F98-9822-11ED1EF267BA}" destId="{A060BB18-69B0-4D1D-84E2-662D83FFE729}" srcOrd="0" destOrd="0" presId="urn:microsoft.com/office/officeart/2005/8/layout/cycle4"/>
    <dgm:cxn modelId="{4D20FBBB-3D8E-469E-9856-CAA200FA9C89}" type="presParOf" srcId="{C413715D-B8A6-4F98-9822-11ED1EF267BA}" destId="{D719ABF7-21CE-4C75-BE98-4DC3FD1F29BE}" srcOrd="1" destOrd="0" presId="urn:microsoft.com/office/officeart/2005/8/layout/cycle4"/>
    <dgm:cxn modelId="{0D497EF3-E5B8-4F1D-9A78-56B43AF4FE1D}" type="presParOf" srcId="{C413715D-B8A6-4F98-9822-11ED1EF267BA}" destId="{5FAAA29C-1275-4765-BC04-B30CA91BF1AC}" srcOrd="2" destOrd="0" presId="urn:microsoft.com/office/officeart/2005/8/layout/cycle4"/>
    <dgm:cxn modelId="{72EE596B-EC0C-4307-BB90-BB6D46B343CC}" type="presParOf" srcId="{C413715D-B8A6-4F98-9822-11ED1EF267BA}" destId="{8956DC05-3960-47F3-8B7D-00959EA6D7B8}" srcOrd="3" destOrd="0" presId="urn:microsoft.com/office/officeart/2005/8/layout/cycle4"/>
    <dgm:cxn modelId="{AA857C07-EF06-4F62-B41C-90746B6F594C}" type="presParOf" srcId="{C413715D-B8A6-4F98-9822-11ED1EF267BA}" destId="{B7A09E0A-14C0-4E90-8D96-3EC13EEB1095}" srcOrd="4" destOrd="0" presId="urn:microsoft.com/office/officeart/2005/8/layout/cycle4"/>
    <dgm:cxn modelId="{9282A625-630D-4BD0-BB77-B56910B6F4CC}" type="presParOf" srcId="{95DE5BE3-A410-43C2-823C-E37387D7DD9A}" destId="{4A41BAC0-2E79-48CC-ADE1-90155C18394B}" srcOrd="2" destOrd="0" presId="urn:microsoft.com/office/officeart/2005/8/layout/cycle4"/>
    <dgm:cxn modelId="{5E0B6B25-BA2A-4479-A88A-E2CE8E51EDBB}" type="presParOf" srcId="{95DE5BE3-A410-43C2-823C-E37387D7DD9A}" destId="{1AE17003-457D-4CF1-9EF4-63205B79B81E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ED7B8C4-DFA1-4D93-9AA1-D5C626B8F68F}" type="doc">
      <dgm:prSet loTypeId="urn:microsoft.com/office/officeart/2005/8/layout/vList4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1B6BA5-4DCE-4121-8C17-E2816AF8A738}">
      <dgm:prSet phldrT="[Text]"/>
      <dgm:spPr/>
      <dgm:t>
        <a:bodyPr/>
        <a:lstStyle/>
        <a:p>
          <a:r>
            <a:rPr lang="en-US" dirty="0" smtClean="0"/>
            <a:t>Software will be harder to improve, maintain, test and deploy.</a:t>
          </a:r>
          <a:endParaRPr lang="en-US" dirty="0"/>
        </a:p>
      </dgm:t>
    </dgm:pt>
    <dgm:pt modelId="{C3CE0D8A-F76E-4204-8D03-1068A0089D0F}" type="parTrans" cxnId="{852AE9AA-13F2-405B-8063-527E6DA62176}">
      <dgm:prSet/>
      <dgm:spPr/>
      <dgm:t>
        <a:bodyPr/>
        <a:lstStyle/>
        <a:p>
          <a:endParaRPr lang="en-US"/>
        </a:p>
      </dgm:t>
    </dgm:pt>
    <dgm:pt modelId="{752FB342-511A-459D-9443-7D785F947CDF}" type="sibTrans" cxnId="{852AE9AA-13F2-405B-8063-527E6DA62176}">
      <dgm:prSet/>
      <dgm:spPr/>
      <dgm:t>
        <a:bodyPr/>
        <a:lstStyle/>
        <a:p>
          <a:endParaRPr lang="en-US"/>
        </a:p>
      </dgm:t>
    </dgm:pt>
    <dgm:pt modelId="{F79EE01C-FB46-4465-B6B8-78067CFA6EA9}">
      <dgm:prSet phldrT="[Text]"/>
      <dgm:spPr/>
      <dgm:t>
        <a:bodyPr/>
        <a:lstStyle/>
        <a:p>
          <a:r>
            <a:rPr lang="en-US" smtClean="0"/>
            <a:t>Loose control of toggles</a:t>
          </a:r>
          <a:endParaRPr lang="en-US" dirty="0"/>
        </a:p>
      </dgm:t>
    </dgm:pt>
    <dgm:pt modelId="{14464B8E-D5F6-4A84-98F8-62F2A59C7FE8}" type="parTrans" cxnId="{71DF0F7D-433E-41E2-A73C-5C7D15B2D91D}">
      <dgm:prSet/>
      <dgm:spPr/>
      <dgm:t>
        <a:bodyPr/>
        <a:lstStyle/>
        <a:p>
          <a:endParaRPr lang="en-US"/>
        </a:p>
      </dgm:t>
    </dgm:pt>
    <dgm:pt modelId="{0F8F2325-39BF-4525-887E-EDCBDCCD3D32}" type="sibTrans" cxnId="{71DF0F7D-433E-41E2-A73C-5C7D15B2D91D}">
      <dgm:prSet/>
      <dgm:spPr/>
      <dgm:t>
        <a:bodyPr/>
        <a:lstStyle/>
        <a:p>
          <a:endParaRPr lang="en-US"/>
        </a:p>
      </dgm:t>
    </dgm:pt>
    <dgm:pt modelId="{E0C528BA-360B-4D9C-BD64-B6D8234FE469}">
      <dgm:prSet phldrT="[Text]"/>
      <dgm:spPr/>
      <dgm:t>
        <a:bodyPr/>
        <a:lstStyle/>
        <a:p>
          <a:r>
            <a:rPr lang="en-US" dirty="0" smtClean="0"/>
            <a:t>Chaos!!!</a:t>
          </a:r>
          <a:endParaRPr lang="en-US" dirty="0"/>
        </a:p>
      </dgm:t>
    </dgm:pt>
    <dgm:pt modelId="{87301853-6092-42DF-9A5A-B636B7687674}" type="parTrans" cxnId="{C9BE4DB5-BBEC-40A1-A372-37C84B848803}">
      <dgm:prSet/>
      <dgm:spPr/>
      <dgm:t>
        <a:bodyPr/>
        <a:lstStyle/>
        <a:p>
          <a:endParaRPr lang="en-US"/>
        </a:p>
      </dgm:t>
    </dgm:pt>
    <dgm:pt modelId="{D9C3197A-3453-4C71-9849-A0F435CC271D}" type="sibTrans" cxnId="{C9BE4DB5-BBEC-40A1-A372-37C84B848803}">
      <dgm:prSet/>
      <dgm:spPr/>
      <dgm:t>
        <a:bodyPr/>
        <a:lstStyle/>
        <a:p>
          <a:endParaRPr lang="en-US"/>
        </a:p>
      </dgm:t>
    </dgm:pt>
    <dgm:pt modelId="{0B1F7882-1F93-42B2-9B2B-2BBAF71AA00C}">
      <dgm:prSet phldrT="[Text]"/>
      <dgm:spPr/>
      <dgm:t>
        <a:bodyPr/>
        <a:lstStyle/>
        <a:p>
          <a:r>
            <a:rPr lang="en-US" dirty="0" smtClean="0"/>
            <a:t>Biggest Tech Debt</a:t>
          </a:r>
          <a:endParaRPr lang="en-US" dirty="0"/>
        </a:p>
      </dgm:t>
    </dgm:pt>
    <dgm:pt modelId="{7EA75071-35D2-452D-ADA9-A22C72A77367}" type="sibTrans" cxnId="{1D54A863-4D27-4266-9710-D76331B97971}">
      <dgm:prSet/>
      <dgm:spPr/>
      <dgm:t>
        <a:bodyPr/>
        <a:lstStyle/>
        <a:p>
          <a:endParaRPr lang="en-US"/>
        </a:p>
      </dgm:t>
    </dgm:pt>
    <dgm:pt modelId="{CFD90F07-CBA8-45C7-98EC-9D8D2417B155}" type="parTrans" cxnId="{1D54A863-4D27-4266-9710-D76331B97971}">
      <dgm:prSet/>
      <dgm:spPr/>
      <dgm:t>
        <a:bodyPr/>
        <a:lstStyle/>
        <a:p>
          <a:endParaRPr lang="en-US"/>
        </a:p>
      </dgm:t>
    </dgm:pt>
    <dgm:pt modelId="{F9C17351-3344-4685-BD2C-C476E32CAFA0}" type="pres">
      <dgm:prSet presAssocID="{FED7B8C4-DFA1-4D93-9AA1-D5C626B8F68F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AC617DA-3DE3-4153-9CCE-ACD619F2CC05}" type="pres">
      <dgm:prSet presAssocID="{0B1F7882-1F93-42B2-9B2B-2BBAF71AA00C}" presName="comp" presStyleCnt="0"/>
      <dgm:spPr/>
    </dgm:pt>
    <dgm:pt modelId="{6EA0D251-9AEB-438A-BA7D-0DF564E35A88}" type="pres">
      <dgm:prSet presAssocID="{0B1F7882-1F93-42B2-9B2B-2BBAF71AA00C}" presName="box" presStyleLbl="node1" presStyleIdx="0" presStyleCnt="4"/>
      <dgm:spPr/>
      <dgm:t>
        <a:bodyPr/>
        <a:lstStyle/>
        <a:p>
          <a:endParaRPr lang="en-US"/>
        </a:p>
      </dgm:t>
    </dgm:pt>
    <dgm:pt modelId="{66C77E89-4919-4725-B1B3-FBBDA29808DE}" type="pres">
      <dgm:prSet presAssocID="{0B1F7882-1F93-42B2-9B2B-2BBAF71AA00C}" presName="img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0" b="-30000"/>
          </a:stretch>
        </a:blipFill>
      </dgm:spPr>
    </dgm:pt>
    <dgm:pt modelId="{749566C5-724D-4FCA-8902-DFC1BF85831B}" type="pres">
      <dgm:prSet presAssocID="{0B1F7882-1F93-42B2-9B2B-2BBAF71AA00C}" presName="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AF7A3A-AF8B-4B59-927B-F93583644219}" type="pres">
      <dgm:prSet presAssocID="{7EA75071-35D2-452D-ADA9-A22C72A77367}" presName="spacer" presStyleCnt="0"/>
      <dgm:spPr/>
    </dgm:pt>
    <dgm:pt modelId="{044BA0CC-6629-44B7-BCF0-1A869E892456}" type="pres">
      <dgm:prSet presAssocID="{961B6BA5-4DCE-4121-8C17-E2816AF8A738}" presName="comp" presStyleCnt="0"/>
      <dgm:spPr/>
    </dgm:pt>
    <dgm:pt modelId="{9780DF08-8946-45C1-8B8D-A029954755CC}" type="pres">
      <dgm:prSet presAssocID="{961B6BA5-4DCE-4121-8C17-E2816AF8A738}" presName="box" presStyleLbl="node1" presStyleIdx="1" presStyleCnt="4"/>
      <dgm:spPr/>
      <dgm:t>
        <a:bodyPr/>
        <a:lstStyle/>
        <a:p>
          <a:endParaRPr lang="en-US"/>
        </a:p>
      </dgm:t>
    </dgm:pt>
    <dgm:pt modelId="{3449A024-6892-4912-9E9E-EDBFE91A092F}" type="pres">
      <dgm:prSet presAssocID="{961B6BA5-4DCE-4121-8C17-E2816AF8A738}" presName="img" presStyleLbl="fgImgPlace1" presStyleIdx="1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6000" b="-36000"/>
          </a:stretch>
        </a:blipFill>
      </dgm:spPr>
    </dgm:pt>
    <dgm:pt modelId="{8D19DE74-1D42-4764-832C-41D8DB3339A3}" type="pres">
      <dgm:prSet presAssocID="{961B6BA5-4DCE-4121-8C17-E2816AF8A738}" presName="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A5DC58-6363-435C-922F-2854E516653E}" type="pres">
      <dgm:prSet presAssocID="{752FB342-511A-459D-9443-7D785F947CDF}" presName="spacer" presStyleCnt="0"/>
      <dgm:spPr/>
    </dgm:pt>
    <dgm:pt modelId="{DC2F1D3D-E460-4FC8-A95F-BF618D50EA63}" type="pres">
      <dgm:prSet presAssocID="{F79EE01C-FB46-4465-B6B8-78067CFA6EA9}" presName="comp" presStyleCnt="0"/>
      <dgm:spPr/>
    </dgm:pt>
    <dgm:pt modelId="{B823F659-EBC2-4571-9B29-D52FF769DF70}" type="pres">
      <dgm:prSet presAssocID="{F79EE01C-FB46-4465-B6B8-78067CFA6EA9}" presName="box" presStyleLbl="node1" presStyleIdx="2" presStyleCnt="4"/>
      <dgm:spPr/>
      <dgm:t>
        <a:bodyPr/>
        <a:lstStyle/>
        <a:p>
          <a:endParaRPr lang="en-US"/>
        </a:p>
      </dgm:t>
    </dgm:pt>
    <dgm:pt modelId="{DCA1BA3E-2582-4FBB-94A6-3432D3DC9080}" type="pres">
      <dgm:prSet presAssocID="{F79EE01C-FB46-4465-B6B8-78067CFA6EA9}" presName="img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8000" b="-28000"/>
          </a:stretch>
        </a:blipFill>
      </dgm:spPr>
    </dgm:pt>
    <dgm:pt modelId="{F73A6CB6-8D9C-4F74-A532-7B967F58CCEC}" type="pres">
      <dgm:prSet presAssocID="{F79EE01C-FB46-4465-B6B8-78067CFA6EA9}" presName="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030D9D-090B-4473-8CBF-F721634A3C6F}" type="pres">
      <dgm:prSet presAssocID="{0F8F2325-39BF-4525-887E-EDCBDCCD3D32}" presName="spacer" presStyleCnt="0"/>
      <dgm:spPr/>
    </dgm:pt>
    <dgm:pt modelId="{C281FCE3-6B79-4481-AB56-C0E74EDDBEC1}" type="pres">
      <dgm:prSet presAssocID="{E0C528BA-360B-4D9C-BD64-B6D8234FE469}" presName="comp" presStyleCnt="0"/>
      <dgm:spPr/>
    </dgm:pt>
    <dgm:pt modelId="{A1D05934-DCD7-4ED7-BF41-A558F673C05A}" type="pres">
      <dgm:prSet presAssocID="{E0C528BA-360B-4D9C-BD64-B6D8234FE469}" presName="box" presStyleLbl="node1" presStyleIdx="3" presStyleCnt="4"/>
      <dgm:spPr/>
      <dgm:t>
        <a:bodyPr/>
        <a:lstStyle/>
        <a:p>
          <a:endParaRPr lang="en-US"/>
        </a:p>
      </dgm:t>
    </dgm:pt>
    <dgm:pt modelId="{D3149C61-C056-4E25-9061-C02C685DD5BA}" type="pres">
      <dgm:prSet presAssocID="{E0C528BA-360B-4D9C-BD64-B6D8234FE469}" presName="img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</dgm:spPr>
    </dgm:pt>
    <dgm:pt modelId="{25B4EB9E-483C-4D45-BC52-EBE67A3D89D4}" type="pres">
      <dgm:prSet presAssocID="{E0C528BA-360B-4D9C-BD64-B6D8234FE469}" presName="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AE65AC5-A97A-457A-8DC0-76886F6CD54D}" type="presOf" srcId="{E0C528BA-360B-4D9C-BD64-B6D8234FE469}" destId="{25B4EB9E-483C-4D45-BC52-EBE67A3D89D4}" srcOrd="1" destOrd="0" presId="urn:microsoft.com/office/officeart/2005/8/layout/vList4"/>
    <dgm:cxn modelId="{D2F27F15-3D9F-4B88-A21B-AB4C16509CCB}" type="presOf" srcId="{0B1F7882-1F93-42B2-9B2B-2BBAF71AA00C}" destId="{6EA0D251-9AEB-438A-BA7D-0DF564E35A88}" srcOrd="0" destOrd="0" presId="urn:microsoft.com/office/officeart/2005/8/layout/vList4"/>
    <dgm:cxn modelId="{852AE9AA-13F2-405B-8063-527E6DA62176}" srcId="{FED7B8C4-DFA1-4D93-9AA1-D5C626B8F68F}" destId="{961B6BA5-4DCE-4121-8C17-E2816AF8A738}" srcOrd="1" destOrd="0" parTransId="{C3CE0D8A-F76E-4204-8D03-1068A0089D0F}" sibTransId="{752FB342-511A-459D-9443-7D785F947CDF}"/>
    <dgm:cxn modelId="{D3645A42-F48F-4489-8447-BFF3B467641C}" type="presOf" srcId="{F79EE01C-FB46-4465-B6B8-78067CFA6EA9}" destId="{F73A6CB6-8D9C-4F74-A532-7B967F58CCEC}" srcOrd="1" destOrd="0" presId="urn:microsoft.com/office/officeart/2005/8/layout/vList4"/>
    <dgm:cxn modelId="{92E0C655-C9DB-4318-A2B8-B33A885B2319}" type="presOf" srcId="{961B6BA5-4DCE-4121-8C17-E2816AF8A738}" destId="{9780DF08-8946-45C1-8B8D-A029954755CC}" srcOrd="0" destOrd="0" presId="urn:microsoft.com/office/officeart/2005/8/layout/vList4"/>
    <dgm:cxn modelId="{92F5F917-AE00-4EEB-AD4C-529EB6DB7210}" type="presOf" srcId="{F79EE01C-FB46-4465-B6B8-78067CFA6EA9}" destId="{B823F659-EBC2-4571-9B29-D52FF769DF70}" srcOrd="0" destOrd="0" presId="urn:microsoft.com/office/officeart/2005/8/layout/vList4"/>
    <dgm:cxn modelId="{87134635-3B97-4391-B91D-BDCD0256DD03}" type="presOf" srcId="{961B6BA5-4DCE-4121-8C17-E2816AF8A738}" destId="{8D19DE74-1D42-4764-832C-41D8DB3339A3}" srcOrd="1" destOrd="0" presId="urn:microsoft.com/office/officeart/2005/8/layout/vList4"/>
    <dgm:cxn modelId="{B62FDF6E-D2F5-4BCB-B941-3F500E52FEDD}" type="presOf" srcId="{FED7B8C4-DFA1-4D93-9AA1-D5C626B8F68F}" destId="{F9C17351-3344-4685-BD2C-C476E32CAFA0}" srcOrd="0" destOrd="0" presId="urn:microsoft.com/office/officeart/2005/8/layout/vList4"/>
    <dgm:cxn modelId="{7FB93C01-C3C4-4E4A-9D02-EAE89C3F61BB}" type="presOf" srcId="{0B1F7882-1F93-42B2-9B2B-2BBAF71AA00C}" destId="{749566C5-724D-4FCA-8902-DFC1BF85831B}" srcOrd="1" destOrd="0" presId="urn:microsoft.com/office/officeart/2005/8/layout/vList4"/>
    <dgm:cxn modelId="{966E9494-F8DF-4D5C-AFBC-17275D702E08}" type="presOf" srcId="{E0C528BA-360B-4D9C-BD64-B6D8234FE469}" destId="{A1D05934-DCD7-4ED7-BF41-A558F673C05A}" srcOrd="0" destOrd="0" presId="urn:microsoft.com/office/officeart/2005/8/layout/vList4"/>
    <dgm:cxn modelId="{C9BE4DB5-BBEC-40A1-A372-37C84B848803}" srcId="{FED7B8C4-DFA1-4D93-9AA1-D5C626B8F68F}" destId="{E0C528BA-360B-4D9C-BD64-B6D8234FE469}" srcOrd="3" destOrd="0" parTransId="{87301853-6092-42DF-9A5A-B636B7687674}" sibTransId="{D9C3197A-3453-4C71-9849-A0F435CC271D}"/>
    <dgm:cxn modelId="{1D54A863-4D27-4266-9710-D76331B97971}" srcId="{FED7B8C4-DFA1-4D93-9AA1-D5C626B8F68F}" destId="{0B1F7882-1F93-42B2-9B2B-2BBAF71AA00C}" srcOrd="0" destOrd="0" parTransId="{CFD90F07-CBA8-45C7-98EC-9D8D2417B155}" sibTransId="{7EA75071-35D2-452D-ADA9-A22C72A77367}"/>
    <dgm:cxn modelId="{71DF0F7D-433E-41E2-A73C-5C7D15B2D91D}" srcId="{FED7B8C4-DFA1-4D93-9AA1-D5C626B8F68F}" destId="{F79EE01C-FB46-4465-B6B8-78067CFA6EA9}" srcOrd="2" destOrd="0" parTransId="{14464B8E-D5F6-4A84-98F8-62F2A59C7FE8}" sibTransId="{0F8F2325-39BF-4525-887E-EDCBDCCD3D32}"/>
    <dgm:cxn modelId="{1E111843-24AD-4C69-8765-549D52DD7FD4}" type="presParOf" srcId="{F9C17351-3344-4685-BD2C-C476E32CAFA0}" destId="{1AC617DA-3DE3-4153-9CCE-ACD619F2CC05}" srcOrd="0" destOrd="0" presId="urn:microsoft.com/office/officeart/2005/8/layout/vList4"/>
    <dgm:cxn modelId="{DD180C51-97A7-4EF8-879A-CD6EFA39DFD0}" type="presParOf" srcId="{1AC617DA-3DE3-4153-9CCE-ACD619F2CC05}" destId="{6EA0D251-9AEB-438A-BA7D-0DF564E35A88}" srcOrd="0" destOrd="0" presId="urn:microsoft.com/office/officeart/2005/8/layout/vList4"/>
    <dgm:cxn modelId="{0BA61E18-6620-40C4-913C-7472CAA04E58}" type="presParOf" srcId="{1AC617DA-3DE3-4153-9CCE-ACD619F2CC05}" destId="{66C77E89-4919-4725-B1B3-FBBDA29808DE}" srcOrd="1" destOrd="0" presId="urn:microsoft.com/office/officeart/2005/8/layout/vList4"/>
    <dgm:cxn modelId="{EDEAD5E9-FFE1-4B27-8C80-EBE1E7062B48}" type="presParOf" srcId="{1AC617DA-3DE3-4153-9CCE-ACD619F2CC05}" destId="{749566C5-724D-4FCA-8902-DFC1BF85831B}" srcOrd="2" destOrd="0" presId="urn:microsoft.com/office/officeart/2005/8/layout/vList4"/>
    <dgm:cxn modelId="{8316BDDD-588C-4914-9AD0-4FC1E454D70D}" type="presParOf" srcId="{F9C17351-3344-4685-BD2C-C476E32CAFA0}" destId="{96AF7A3A-AF8B-4B59-927B-F93583644219}" srcOrd="1" destOrd="0" presId="urn:microsoft.com/office/officeart/2005/8/layout/vList4"/>
    <dgm:cxn modelId="{BB22A944-357D-492E-9D25-8A3011D38815}" type="presParOf" srcId="{F9C17351-3344-4685-BD2C-C476E32CAFA0}" destId="{044BA0CC-6629-44B7-BCF0-1A869E892456}" srcOrd="2" destOrd="0" presId="urn:microsoft.com/office/officeart/2005/8/layout/vList4"/>
    <dgm:cxn modelId="{C4DCAD14-AEA6-48C5-B15E-96C9BBE4EBAB}" type="presParOf" srcId="{044BA0CC-6629-44B7-BCF0-1A869E892456}" destId="{9780DF08-8946-45C1-8B8D-A029954755CC}" srcOrd="0" destOrd="0" presId="urn:microsoft.com/office/officeart/2005/8/layout/vList4"/>
    <dgm:cxn modelId="{B2756CB2-0AD9-4EF8-9735-099B0A0551B1}" type="presParOf" srcId="{044BA0CC-6629-44B7-BCF0-1A869E892456}" destId="{3449A024-6892-4912-9E9E-EDBFE91A092F}" srcOrd="1" destOrd="0" presId="urn:microsoft.com/office/officeart/2005/8/layout/vList4"/>
    <dgm:cxn modelId="{0EA73DE7-BFBB-4C4E-8766-71B718E8AD36}" type="presParOf" srcId="{044BA0CC-6629-44B7-BCF0-1A869E892456}" destId="{8D19DE74-1D42-4764-832C-41D8DB3339A3}" srcOrd="2" destOrd="0" presId="urn:microsoft.com/office/officeart/2005/8/layout/vList4"/>
    <dgm:cxn modelId="{90D84DAD-2D7B-47F5-B402-DA925E71B134}" type="presParOf" srcId="{F9C17351-3344-4685-BD2C-C476E32CAFA0}" destId="{66A5DC58-6363-435C-922F-2854E516653E}" srcOrd="3" destOrd="0" presId="urn:microsoft.com/office/officeart/2005/8/layout/vList4"/>
    <dgm:cxn modelId="{9A6EAE1E-A39F-4A2F-8780-0FA463780006}" type="presParOf" srcId="{F9C17351-3344-4685-BD2C-C476E32CAFA0}" destId="{DC2F1D3D-E460-4FC8-A95F-BF618D50EA63}" srcOrd="4" destOrd="0" presId="urn:microsoft.com/office/officeart/2005/8/layout/vList4"/>
    <dgm:cxn modelId="{0C30CA5A-5BF9-47C2-BAC5-BFA5A0FFA840}" type="presParOf" srcId="{DC2F1D3D-E460-4FC8-A95F-BF618D50EA63}" destId="{B823F659-EBC2-4571-9B29-D52FF769DF70}" srcOrd="0" destOrd="0" presId="urn:microsoft.com/office/officeart/2005/8/layout/vList4"/>
    <dgm:cxn modelId="{48A96DF8-DC8A-49B8-9F32-E3106A5BB405}" type="presParOf" srcId="{DC2F1D3D-E460-4FC8-A95F-BF618D50EA63}" destId="{DCA1BA3E-2582-4FBB-94A6-3432D3DC9080}" srcOrd="1" destOrd="0" presId="urn:microsoft.com/office/officeart/2005/8/layout/vList4"/>
    <dgm:cxn modelId="{AA61EA92-66B6-4963-A22D-9B881B0BB71D}" type="presParOf" srcId="{DC2F1D3D-E460-4FC8-A95F-BF618D50EA63}" destId="{F73A6CB6-8D9C-4F74-A532-7B967F58CCEC}" srcOrd="2" destOrd="0" presId="urn:microsoft.com/office/officeart/2005/8/layout/vList4"/>
    <dgm:cxn modelId="{3CA42584-DBD6-4BF8-9277-0666AD31D513}" type="presParOf" srcId="{F9C17351-3344-4685-BD2C-C476E32CAFA0}" destId="{CA030D9D-090B-4473-8CBF-F721634A3C6F}" srcOrd="5" destOrd="0" presId="urn:microsoft.com/office/officeart/2005/8/layout/vList4"/>
    <dgm:cxn modelId="{2313D267-F82E-4BA1-B857-3E5E40B945DC}" type="presParOf" srcId="{F9C17351-3344-4685-BD2C-C476E32CAFA0}" destId="{C281FCE3-6B79-4481-AB56-C0E74EDDBEC1}" srcOrd="6" destOrd="0" presId="urn:microsoft.com/office/officeart/2005/8/layout/vList4"/>
    <dgm:cxn modelId="{3775F789-CC57-4894-8B8F-ACC19E5C140A}" type="presParOf" srcId="{C281FCE3-6B79-4481-AB56-C0E74EDDBEC1}" destId="{A1D05934-DCD7-4ED7-BF41-A558F673C05A}" srcOrd="0" destOrd="0" presId="urn:microsoft.com/office/officeart/2005/8/layout/vList4"/>
    <dgm:cxn modelId="{E0EF41C2-0B8A-46F3-9EF4-4343C08CAF58}" type="presParOf" srcId="{C281FCE3-6B79-4481-AB56-C0E74EDDBEC1}" destId="{D3149C61-C056-4E25-9061-C02C685DD5BA}" srcOrd="1" destOrd="0" presId="urn:microsoft.com/office/officeart/2005/8/layout/vList4"/>
    <dgm:cxn modelId="{FCEC314C-09A4-4CD1-87E0-DF2D760376CF}" type="presParOf" srcId="{C281FCE3-6B79-4481-AB56-C0E74EDDBEC1}" destId="{25B4EB9E-483C-4D45-BC52-EBE67A3D89D4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A38DE5F-48D0-4970-80C5-DFA9294F9C3D}" type="doc">
      <dgm:prSet loTypeId="urn:microsoft.com/office/officeart/2009/3/layout/PieProcess" loCatId="list" qsTypeId="urn:microsoft.com/office/officeart/2005/8/quickstyle/3d1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11FA3C1-9F40-475B-A79B-D192BE2CC64D}">
      <dgm:prSet/>
      <dgm:spPr/>
      <dgm:t>
        <a:bodyPr/>
        <a:lstStyle/>
        <a:p>
          <a:pPr rtl="0"/>
          <a:r>
            <a:rPr lang="en-US" dirty="0" smtClean="0"/>
            <a:t>Overcomplicated </a:t>
          </a:r>
          <a:endParaRPr lang="en-US" dirty="0"/>
        </a:p>
      </dgm:t>
    </dgm:pt>
    <dgm:pt modelId="{A4387224-BBE6-4FB3-8EA2-0213CA8A9A70}" type="parTrans" cxnId="{C6952682-58DE-48C0-899D-8FFCA0B2699B}">
      <dgm:prSet/>
      <dgm:spPr/>
      <dgm:t>
        <a:bodyPr/>
        <a:lstStyle/>
        <a:p>
          <a:endParaRPr lang="en-US"/>
        </a:p>
      </dgm:t>
    </dgm:pt>
    <dgm:pt modelId="{77831EB6-C19D-4E45-A015-1A498C1336C5}" type="sibTrans" cxnId="{C6952682-58DE-48C0-899D-8FFCA0B2699B}">
      <dgm:prSet/>
      <dgm:spPr/>
      <dgm:t>
        <a:bodyPr/>
        <a:lstStyle/>
        <a:p>
          <a:endParaRPr lang="en-US"/>
        </a:p>
      </dgm:t>
    </dgm:pt>
    <dgm:pt modelId="{39A3AF41-8069-4F37-99BE-7E68B83B98A6}">
      <dgm:prSet/>
      <dgm:spPr/>
      <dgm:t>
        <a:bodyPr/>
        <a:lstStyle/>
        <a:p>
          <a:pPr rtl="0"/>
          <a:r>
            <a:rPr lang="en-US" dirty="0" smtClean="0"/>
            <a:t>Unmaintainable</a:t>
          </a:r>
          <a:endParaRPr lang="en-US" dirty="0"/>
        </a:p>
      </dgm:t>
    </dgm:pt>
    <dgm:pt modelId="{CA745D57-B0CC-4D1D-A97A-659727B3202F}" type="parTrans" cxnId="{A5298A61-D08F-4D72-8684-456F90DDF33B}">
      <dgm:prSet/>
      <dgm:spPr/>
      <dgm:t>
        <a:bodyPr/>
        <a:lstStyle/>
        <a:p>
          <a:endParaRPr lang="en-US"/>
        </a:p>
      </dgm:t>
    </dgm:pt>
    <dgm:pt modelId="{3C894783-1A36-4857-B278-F1BB42256DD1}" type="sibTrans" cxnId="{A5298A61-D08F-4D72-8684-456F90DDF33B}">
      <dgm:prSet/>
      <dgm:spPr/>
      <dgm:t>
        <a:bodyPr/>
        <a:lstStyle/>
        <a:p>
          <a:endParaRPr lang="en-US"/>
        </a:p>
      </dgm:t>
    </dgm:pt>
    <dgm:pt modelId="{5FA47D10-02FC-4127-A350-569281028E84}">
      <dgm:prSet/>
      <dgm:spPr/>
      <dgm:t>
        <a:bodyPr/>
        <a:lstStyle/>
        <a:p>
          <a:pPr rtl="0"/>
          <a:r>
            <a:rPr lang="en-US" smtClean="0"/>
            <a:t>Buggy</a:t>
          </a:r>
          <a:endParaRPr lang="en-US"/>
        </a:p>
      </dgm:t>
    </dgm:pt>
    <dgm:pt modelId="{2FDD7849-5164-47A2-8359-FDAC2AFD8D39}" type="parTrans" cxnId="{8078F52A-8950-4BB3-A61A-6196BB265125}">
      <dgm:prSet/>
      <dgm:spPr/>
      <dgm:t>
        <a:bodyPr/>
        <a:lstStyle/>
        <a:p>
          <a:endParaRPr lang="en-US"/>
        </a:p>
      </dgm:t>
    </dgm:pt>
    <dgm:pt modelId="{66DE5948-DD7F-412F-B00D-B6BA7ADB8769}" type="sibTrans" cxnId="{8078F52A-8950-4BB3-A61A-6196BB265125}">
      <dgm:prSet/>
      <dgm:spPr/>
      <dgm:t>
        <a:bodyPr/>
        <a:lstStyle/>
        <a:p>
          <a:endParaRPr lang="en-US"/>
        </a:p>
      </dgm:t>
    </dgm:pt>
    <dgm:pt modelId="{ACE7978C-567B-42DC-B03B-C02E6F6CAA3F}">
      <dgm:prSet/>
      <dgm:spPr/>
      <dgm:t>
        <a:bodyPr/>
        <a:lstStyle/>
        <a:p>
          <a:pPr rtl="0"/>
          <a:r>
            <a:rPr lang="en-US" smtClean="0"/>
            <a:t>Quick hacks and fixes</a:t>
          </a:r>
          <a:endParaRPr lang="en-US"/>
        </a:p>
      </dgm:t>
    </dgm:pt>
    <dgm:pt modelId="{3EDF0509-9849-4CD7-A4B5-0121617559CC}" type="parTrans" cxnId="{5FF722E5-BE8D-4FAA-8172-77124727B11B}">
      <dgm:prSet/>
      <dgm:spPr/>
      <dgm:t>
        <a:bodyPr/>
        <a:lstStyle/>
        <a:p>
          <a:endParaRPr lang="en-US"/>
        </a:p>
      </dgm:t>
    </dgm:pt>
    <dgm:pt modelId="{F80F5E64-AE75-43A5-971F-E683C1470F88}" type="sibTrans" cxnId="{5FF722E5-BE8D-4FAA-8172-77124727B11B}">
      <dgm:prSet/>
      <dgm:spPr/>
      <dgm:t>
        <a:bodyPr/>
        <a:lstStyle/>
        <a:p>
          <a:endParaRPr lang="en-US"/>
        </a:p>
      </dgm:t>
    </dgm:pt>
    <dgm:pt modelId="{3B42F371-E57B-4DD6-B0AB-F583002F13FB}">
      <dgm:prSet/>
      <dgm:spPr/>
      <dgm:t>
        <a:bodyPr/>
        <a:lstStyle/>
        <a:p>
          <a:pPr rtl="0"/>
          <a:r>
            <a:rPr lang="en-US" smtClean="0"/>
            <a:t>Untested</a:t>
          </a:r>
          <a:endParaRPr lang="en-US"/>
        </a:p>
      </dgm:t>
    </dgm:pt>
    <dgm:pt modelId="{E91F232E-60D4-443E-8C62-F12D6B9C6CF3}" type="parTrans" cxnId="{883135BF-14C1-4FE7-B5AF-47E1612B3BB1}">
      <dgm:prSet/>
      <dgm:spPr/>
      <dgm:t>
        <a:bodyPr/>
        <a:lstStyle/>
        <a:p>
          <a:endParaRPr lang="en-US"/>
        </a:p>
      </dgm:t>
    </dgm:pt>
    <dgm:pt modelId="{C1B3FBBC-9602-4889-AD62-9A4EA8E525DE}" type="sibTrans" cxnId="{883135BF-14C1-4FE7-B5AF-47E1612B3BB1}">
      <dgm:prSet/>
      <dgm:spPr/>
      <dgm:t>
        <a:bodyPr/>
        <a:lstStyle/>
        <a:p>
          <a:endParaRPr lang="en-US"/>
        </a:p>
      </dgm:t>
    </dgm:pt>
    <dgm:pt modelId="{D08E3329-DB10-4A25-AAC9-286EBD80E53E}">
      <dgm:prSet/>
      <dgm:spPr/>
      <dgm:t>
        <a:bodyPr/>
        <a:lstStyle/>
        <a:p>
          <a:pPr rtl="0"/>
          <a:r>
            <a:rPr lang="en-US" smtClean="0"/>
            <a:t>Poor Quality</a:t>
          </a:r>
          <a:endParaRPr lang="en-US"/>
        </a:p>
      </dgm:t>
    </dgm:pt>
    <dgm:pt modelId="{0A36861E-F220-4AF0-BA34-93551D50916C}" type="parTrans" cxnId="{36ABBFA4-C948-4E80-A1A2-BA3B88E79884}">
      <dgm:prSet/>
      <dgm:spPr/>
      <dgm:t>
        <a:bodyPr/>
        <a:lstStyle/>
        <a:p>
          <a:endParaRPr lang="en-US"/>
        </a:p>
      </dgm:t>
    </dgm:pt>
    <dgm:pt modelId="{D909E430-C483-4659-B159-8635ABC8553B}" type="sibTrans" cxnId="{36ABBFA4-C948-4E80-A1A2-BA3B88E79884}">
      <dgm:prSet/>
      <dgm:spPr/>
      <dgm:t>
        <a:bodyPr/>
        <a:lstStyle/>
        <a:p>
          <a:endParaRPr lang="en-US"/>
        </a:p>
      </dgm:t>
    </dgm:pt>
    <dgm:pt modelId="{BE2B904A-0344-4700-BDE1-B0242FB3F48C}" type="pres">
      <dgm:prSet presAssocID="{9A38DE5F-48D0-4970-80C5-DFA9294F9C3D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3062D83F-6082-41B4-AB07-CE3E669DFA6F}" type="pres">
      <dgm:prSet presAssocID="{111FA3C1-9F40-475B-A79B-D192BE2CC64D}" presName="ParentComposite" presStyleCnt="0"/>
      <dgm:spPr/>
    </dgm:pt>
    <dgm:pt modelId="{D15F3938-3FAD-4F1E-91EE-EACA4A540E7E}" type="pres">
      <dgm:prSet presAssocID="{111FA3C1-9F40-475B-A79B-D192BE2CC64D}" presName="Chord" presStyleLbl="bgShp" presStyleIdx="0" presStyleCnt="6"/>
      <dgm:spPr/>
    </dgm:pt>
    <dgm:pt modelId="{4BBED443-8AD3-4C11-9BF3-A01F3ACE5837}" type="pres">
      <dgm:prSet presAssocID="{111FA3C1-9F40-475B-A79B-D192BE2CC64D}" presName="Pie" presStyleLbl="alignNode1" presStyleIdx="0" presStyleCnt="6"/>
      <dgm:spPr/>
    </dgm:pt>
    <dgm:pt modelId="{F1F2E542-5F53-417D-A68F-127E62952BCD}" type="pres">
      <dgm:prSet presAssocID="{111FA3C1-9F40-475B-A79B-D192BE2CC64D}" presName="Parent" presStyleLbl="revTx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F5FF81-2214-4B84-BA70-EC6CB2D8D79B}" type="pres">
      <dgm:prSet presAssocID="{39A3AF41-8069-4F37-99BE-7E68B83B98A6}" presName="ParentComposite" presStyleCnt="0"/>
      <dgm:spPr/>
    </dgm:pt>
    <dgm:pt modelId="{DC5E3636-46DA-43CF-B09C-F25942D986D6}" type="pres">
      <dgm:prSet presAssocID="{39A3AF41-8069-4F37-99BE-7E68B83B98A6}" presName="Chord" presStyleLbl="bgShp" presStyleIdx="1" presStyleCnt="6"/>
      <dgm:spPr/>
    </dgm:pt>
    <dgm:pt modelId="{7E3ACB7C-3B57-40C5-9BE6-AE2149D71313}" type="pres">
      <dgm:prSet presAssocID="{39A3AF41-8069-4F37-99BE-7E68B83B98A6}" presName="Pie" presStyleLbl="alignNode1" presStyleIdx="1" presStyleCnt="6"/>
      <dgm:spPr/>
    </dgm:pt>
    <dgm:pt modelId="{4D637BE4-2510-44AA-AEAA-0F7310FAD665}" type="pres">
      <dgm:prSet presAssocID="{39A3AF41-8069-4F37-99BE-7E68B83B98A6}" presName="Parent" presStyleLbl="revTx" presStyleIdx="1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51ED32-645F-413E-8CB1-7B37F6EE8F6F}" type="pres">
      <dgm:prSet presAssocID="{5FA47D10-02FC-4127-A350-569281028E84}" presName="ParentComposite" presStyleCnt="0"/>
      <dgm:spPr/>
    </dgm:pt>
    <dgm:pt modelId="{8E8DCF6F-0020-47DE-9433-6C696C8B9799}" type="pres">
      <dgm:prSet presAssocID="{5FA47D10-02FC-4127-A350-569281028E84}" presName="Chord" presStyleLbl="bgShp" presStyleIdx="2" presStyleCnt="6"/>
      <dgm:spPr/>
    </dgm:pt>
    <dgm:pt modelId="{7ED3E9C2-C507-456B-9551-56B65A422876}" type="pres">
      <dgm:prSet presAssocID="{5FA47D10-02FC-4127-A350-569281028E84}" presName="Pie" presStyleLbl="alignNode1" presStyleIdx="2" presStyleCnt="6"/>
      <dgm:spPr/>
    </dgm:pt>
    <dgm:pt modelId="{4495C53B-6B0C-4E2E-86CA-96F34C4AC445}" type="pres">
      <dgm:prSet presAssocID="{5FA47D10-02FC-4127-A350-569281028E84}" presName="Parent" presStyleLbl="revTx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AB0842-A51B-4887-AD13-A8B65E9F3E85}" type="pres">
      <dgm:prSet presAssocID="{ACE7978C-567B-42DC-B03B-C02E6F6CAA3F}" presName="ParentComposite" presStyleCnt="0"/>
      <dgm:spPr/>
    </dgm:pt>
    <dgm:pt modelId="{DAA3BE35-B994-4661-9816-E4120E09DAEC}" type="pres">
      <dgm:prSet presAssocID="{ACE7978C-567B-42DC-B03B-C02E6F6CAA3F}" presName="Chord" presStyleLbl="bgShp" presStyleIdx="3" presStyleCnt="6"/>
      <dgm:spPr/>
    </dgm:pt>
    <dgm:pt modelId="{EB2579E2-4931-45A3-BD91-C8CDBD15DCEE}" type="pres">
      <dgm:prSet presAssocID="{ACE7978C-567B-42DC-B03B-C02E6F6CAA3F}" presName="Pie" presStyleLbl="alignNode1" presStyleIdx="3" presStyleCnt="6"/>
      <dgm:spPr/>
    </dgm:pt>
    <dgm:pt modelId="{D1C3807C-C1A6-4F21-8219-20A5507E18CD}" type="pres">
      <dgm:prSet presAssocID="{ACE7978C-567B-42DC-B03B-C02E6F6CAA3F}" presName="Parent" presStyleLbl="revTx" presStyleIdx="3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48A71A-286C-418B-96BF-C578E24C2A53}" type="pres">
      <dgm:prSet presAssocID="{3B42F371-E57B-4DD6-B0AB-F583002F13FB}" presName="ParentComposite" presStyleCnt="0"/>
      <dgm:spPr/>
    </dgm:pt>
    <dgm:pt modelId="{239E06DA-079E-430D-942B-84B7F3F56FA9}" type="pres">
      <dgm:prSet presAssocID="{3B42F371-E57B-4DD6-B0AB-F583002F13FB}" presName="Chord" presStyleLbl="bgShp" presStyleIdx="4" presStyleCnt="6"/>
      <dgm:spPr/>
    </dgm:pt>
    <dgm:pt modelId="{4351A9FC-589E-44B4-AB34-03FA1D88F5D9}" type="pres">
      <dgm:prSet presAssocID="{3B42F371-E57B-4DD6-B0AB-F583002F13FB}" presName="Pie" presStyleLbl="alignNode1" presStyleIdx="4" presStyleCnt="6"/>
      <dgm:spPr/>
    </dgm:pt>
    <dgm:pt modelId="{2D1F7645-E4F5-443F-9166-919E81AF1336}" type="pres">
      <dgm:prSet presAssocID="{3B42F371-E57B-4DD6-B0AB-F583002F13FB}" presName="Parent" presStyleLbl="revTx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DEFE94-C6AF-488D-87EF-93858507FFB1}" type="pres">
      <dgm:prSet presAssocID="{D08E3329-DB10-4A25-AAC9-286EBD80E53E}" presName="ParentComposite" presStyleCnt="0"/>
      <dgm:spPr/>
    </dgm:pt>
    <dgm:pt modelId="{2D0C7848-4260-45A9-8B98-CA8B45C3C4C4}" type="pres">
      <dgm:prSet presAssocID="{D08E3329-DB10-4A25-AAC9-286EBD80E53E}" presName="Chord" presStyleLbl="bgShp" presStyleIdx="5" presStyleCnt="6"/>
      <dgm:spPr/>
    </dgm:pt>
    <dgm:pt modelId="{7209B20A-AD26-412E-875B-A042C9363E99}" type="pres">
      <dgm:prSet presAssocID="{D08E3329-DB10-4A25-AAC9-286EBD80E53E}" presName="Pie" presStyleLbl="alignNode1" presStyleIdx="5" presStyleCnt="6"/>
      <dgm:spPr/>
    </dgm:pt>
    <dgm:pt modelId="{A4D1746B-5A10-4529-B267-B5F32B8F75C4}" type="pres">
      <dgm:prSet presAssocID="{D08E3329-DB10-4A25-AAC9-286EBD80E53E}" presName="Parent" presStyleLbl="revTx" presStyleIdx="5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FF722E5-BE8D-4FAA-8172-77124727B11B}" srcId="{9A38DE5F-48D0-4970-80C5-DFA9294F9C3D}" destId="{ACE7978C-567B-42DC-B03B-C02E6F6CAA3F}" srcOrd="3" destOrd="0" parTransId="{3EDF0509-9849-4CD7-A4B5-0121617559CC}" sibTransId="{F80F5E64-AE75-43A5-971F-E683C1470F88}"/>
    <dgm:cxn modelId="{8E0BA283-1A2A-4EB8-88E3-D13CBCEA9B49}" type="presOf" srcId="{D08E3329-DB10-4A25-AAC9-286EBD80E53E}" destId="{A4D1746B-5A10-4529-B267-B5F32B8F75C4}" srcOrd="0" destOrd="0" presId="urn:microsoft.com/office/officeart/2009/3/layout/PieProcess"/>
    <dgm:cxn modelId="{883135BF-14C1-4FE7-B5AF-47E1612B3BB1}" srcId="{9A38DE5F-48D0-4970-80C5-DFA9294F9C3D}" destId="{3B42F371-E57B-4DD6-B0AB-F583002F13FB}" srcOrd="4" destOrd="0" parTransId="{E91F232E-60D4-443E-8C62-F12D6B9C6CF3}" sibTransId="{C1B3FBBC-9602-4889-AD62-9A4EA8E525DE}"/>
    <dgm:cxn modelId="{C6952682-58DE-48C0-899D-8FFCA0B2699B}" srcId="{9A38DE5F-48D0-4970-80C5-DFA9294F9C3D}" destId="{111FA3C1-9F40-475B-A79B-D192BE2CC64D}" srcOrd="0" destOrd="0" parTransId="{A4387224-BBE6-4FB3-8EA2-0213CA8A9A70}" sibTransId="{77831EB6-C19D-4E45-A015-1A498C1336C5}"/>
    <dgm:cxn modelId="{202BECE2-7FE7-42D6-91B0-F74665BE5821}" type="presOf" srcId="{3B42F371-E57B-4DD6-B0AB-F583002F13FB}" destId="{2D1F7645-E4F5-443F-9166-919E81AF1336}" srcOrd="0" destOrd="0" presId="urn:microsoft.com/office/officeart/2009/3/layout/PieProcess"/>
    <dgm:cxn modelId="{CFF719E2-FF24-4E6E-AC10-DDF643E7F580}" type="presOf" srcId="{ACE7978C-567B-42DC-B03B-C02E6F6CAA3F}" destId="{D1C3807C-C1A6-4F21-8219-20A5507E18CD}" srcOrd="0" destOrd="0" presId="urn:microsoft.com/office/officeart/2009/3/layout/PieProcess"/>
    <dgm:cxn modelId="{1A7FA18B-A28F-4726-B2CA-CD4F147D0A34}" type="presOf" srcId="{5FA47D10-02FC-4127-A350-569281028E84}" destId="{4495C53B-6B0C-4E2E-86CA-96F34C4AC445}" srcOrd="0" destOrd="0" presId="urn:microsoft.com/office/officeart/2009/3/layout/PieProcess"/>
    <dgm:cxn modelId="{36ABBFA4-C948-4E80-A1A2-BA3B88E79884}" srcId="{9A38DE5F-48D0-4970-80C5-DFA9294F9C3D}" destId="{D08E3329-DB10-4A25-AAC9-286EBD80E53E}" srcOrd="5" destOrd="0" parTransId="{0A36861E-F220-4AF0-BA34-93551D50916C}" sibTransId="{D909E430-C483-4659-B159-8635ABC8553B}"/>
    <dgm:cxn modelId="{BFA15A43-72D0-4463-A7E8-667489DD9BB7}" type="presOf" srcId="{39A3AF41-8069-4F37-99BE-7E68B83B98A6}" destId="{4D637BE4-2510-44AA-AEAA-0F7310FAD665}" srcOrd="0" destOrd="0" presId="urn:microsoft.com/office/officeart/2009/3/layout/PieProcess"/>
    <dgm:cxn modelId="{F744CCFF-DDE5-45D4-B5CB-8CA7A515FA46}" type="presOf" srcId="{111FA3C1-9F40-475B-A79B-D192BE2CC64D}" destId="{F1F2E542-5F53-417D-A68F-127E62952BCD}" srcOrd="0" destOrd="0" presId="urn:microsoft.com/office/officeart/2009/3/layout/PieProcess"/>
    <dgm:cxn modelId="{6AF72795-221D-4B50-87C6-C5CDC701AA5A}" type="presOf" srcId="{9A38DE5F-48D0-4970-80C5-DFA9294F9C3D}" destId="{BE2B904A-0344-4700-BDE1-B0242FB3F48C}" srcOrd="0" destOrd="0" presId="urn:microsoft.com/office/officeart/2009/3/layout/PieProcess"/>
    <dgm:cxn modelId="{8078F52A-8950-4BB3-A61A-6196BB265125}" srcId="{9A38DE5F-48D0-4970-80C5-DFA9294F9C3D}" destId="{5FA47D10-02FC-4127-A350-569281028E84}" srcOrd="2" destOrd="0" parTransId="{2FDD7849-5164-47A2-8359-FDAC2AFD8D39}" sibTransId="{66DE5948-DD7F-412F-B00D-B6BA7ADB8769}"/>
    <dgm:cxn modelId="{A5298A61-D08F-4D72-8684-456F90DDF33B}" srcId="{9A38DE5F-48D0-4970-80C5-DFA9294F9C3D}" destId="{39A3AF41-8069-4F37-99BE-7E68B83B98A6}" srcOrd="1" destOrd="0" parTransId="{CA745D57-B0CC-4D1D-A97A-659727B3202F}" sibTransId="{3C894783-1A36-4857-B278-F1BB42256DD1}"/>
    <dgm:cxn modelId="{C27B9FD8-E545-47F2-BD49-23031F029E85}" type="presParOf" srcId="{BE2B904A-0344-4700-BDE1-B0242FB3F48C}" destId="{3062D83F-6082-41B4-AB07-CE3E669DFA6F}" srcOrd="0" destOrd="0" presId="urn:microsoft.com/office/officeart/2009/3/layout/PieProcess"/>
    <dgm:cxn modelId="{27D6ECC6-0760-4F0F-9167-CF58A4842ABF}" type="presParOf" srcId="{3062D83F-6082-41B4-AB07-CE3E669DFA6F}" destId="{D15F3938-3FAD-4F1E-91EE-EACA4A540E7E}" srcOrd="0" destOrd="0" presId="urn:microsoft.com/office/officeart/2009/3/layout/PieProcess"/>
    <dgm:cxn modelId="{2272850F-3DDC-473C-97A5-84DB4BB89037}" type="presParOf" srcId="{3062D83F-6082-41B4-AB07-CE3E669DFA6F}" destId="{4BBED443-8AD3-4C11-9BF3-A01F3ACE5837}" srcOrd="1" destOrd="0" presId="urn:microsoft.com/office/officeart/2009/3/layout/PieProcess"/>
    <dgm:cxn modelId="{4EBEB050-27D7-41C7-B2BC-1D7AA8A0DFD8}" type="presParOf" srcId="{3062D83F-6082-41B4-AB07-CE3E669DFA6F}" destId="{F1F2E542-5F53-417D-A68F-127E62952BCD}" srcOrd="2" destOrd="0" presId="urn:microsoft.com/office/officeart/2009/3/layout/PieProcess"/>
    <dgm:cxn modelId="{D408869B-E5DF-4150-A5C1-B63EA1D7702F}" type="presParOf" srcId="{BE2B904A-0344-4700-BDE1-B0242FB3F48C}" destId="{CFF5FF81-2214-4B84-BA70-EC6CB2D8D79B}" srcOrd="1" destOrd="0" presId="urn:microsoft.com/office/officeart/2009/3/layout/PieProcess"/>
    <dgm:cxn modelId="{A7C78A5A-8BE4-4C90-87B6-A5A39E4AD687}" type="presParOf" srcId="{CFF5FF81-2214-4B84-BA70-EC6CB2D8D79B}" destId="{DC5E3636-46DA-43CF-B09C-F25942D986D6}" srcOrd="0" destOrd="0" presId="urn:microsoft.com/office/officeart/2009/3/layout/PieProcess"/>
    <dgm:cxn modelId="{3C8CAC2D-5C1C-4D68-8EF4-562E0838591D}" type="presParOf" srcId="{CFF5FF81-2214-4B84-BA70-EC6CB2D8D79B}" destId="{7E3ACB7C-3B57-40C5-9BE6-AE2149D71313}" srcOrd="1" destOrd="0" presId="urn:microsoft.com/office/officeart/2009/3/layout/PieProcess"/>
    <dgm:cxn modelId="{BCF54CFA-360B-4884-8653-F92068104368}" type="presParOf" srcId="{CFF5FF81-2214-4B84-BA70-EC6CB2D8D79B}" destId="{4D637BE4-2510-44AA-AEAA-0F7310FAD665}" srcOrd="2" destOrd="0" presId="urn:microsoft.com/office/officeart/2009/3/layout/PieProcess"/>
    <dgm:cxn modelId="{1C213308-FF91-4679-B2F8-DA70A48DADBF}" type="presParOf" srcId="{BE2B904A-0344-4700-BDE1-B0242FB3F48C}" destId="{C051ED32-645F-413E-8CB1-7B37F6EE8F6F}" srcOrd="2" destOrd="0" presId="urn:microsoft.com/office/officeart/2009/3/layout/PieProcess"/>
    <dgm:cxn modelId="{708B0343-5961-47DF-B19C-E8BC016869CA}" type="presParOf" srcId="{C051ED32-645F-413E-8CB1-7B37F6EE8F6F}" destId="{8E8DCF6F-0020-47DE-9433-6C696C8B9799}" srcOrd="0" destOrd="0" presId="urn:microsoft.com/office/officeart/2009/3/layout/PieProcess"/>
    <dgm:cxn modelId="{F169B9EC-9955-4ECD-AE9A-5FA6F2A31E2E}" type="presParOf" srcId="{C051ED32-645F-413E-8CB1-7B37F6EE8F6F}" destId="{7ED3E9C2-C507-456B-9551-56B65A422876}" srcOrd="1" destOrd="0" presId="urn:microsoft.com/office/officeart/2009/3/layout/PieProcess"/>
    <dgm:cxn modelId="{FBD65814-EE2A-47FD-921E-334D56CA86C7}" type="presParOf" srcId="{C051ED32-645F-413E-8CB1-7B37F6EE8F6F}" destId="{4495C53B-6B0C-4E2E-86CA-96F34C4AC445}" srcOrd="2" destOrd="0" presId="urn:microsoft.com/office/officeart/2009/3/layout/PieProcess"/>
    <dgm:cxn modelId="{070D2914-9731-495B-A976-D2E2FFA510DC}" type="presParOf" srcId="{BE2B904A-0344-4700-BDE1-B0242FB3F48C}" destId="{AEAB0842-A51B-4887-AD13-A8B65E9F3E85}" srcOrd="3" destOrd="0" presId="urn:microsoft.com/office/officeart/2009/3/layout/PieProcess"/>
    <dgm:cxn modelId="{AD68D8CC-D14D-4CEA-B55B-6B7F3C71B941}" type="presParOf" srcId="{AEAB0842-A51B-4887-AD13-A8B65E9F3E85}" destId="{DAA3BE35-B994-4661-9816-E4120E09DAEC}" srcOrd="0" destOrd="0" presId="urn:microsoft.com/office/officeart/2009/3/layout/PieProcess"/>
    <dgm:cxn modelId="{F4BB21C3-0BCA-4D0D-95A5-061A22C26810}" type="presParOf" srcId="{AEAB0842-A51B-4887-AD13-A8B65E9F3E85}" destId="{EB2579E2-4931-45A3-BD91-C8CDBD15DCEE}" srcOrd="1" destOrd="0" presId="urn:microsoft.com/office/officeart/2009/3/layout/PieProcess"/>
    <dgm:cxn modelId="{788E7F99-265E-4A34-B7EC-ED3DE6BA807B}" type="presParOf" srcId="{AEAB0842-A51B-4887-AD13-A8B65E9F3E85}" destId="{D1C3807C-C1A6-4F21-8219-20A5507E18CD}" srcOrd="2" destOrd="0" presId="urn:microsoft.com/office/officeart/2009/3/layout/PieProcess"/>
    <dgm:cxn modelId="{6C4799FE-0A02-439E-A03F-435C8058AC20}" type="presParOf" srcId="{BE2B904A-0344-4700-BDE1-B0242FB3F48C}" destId="{7E48A71A-286C-418B-96BF-C578E24C2A53}" srcOrd="4" destOrd="0" presId="urn:microsoft.com/office/officeart/2009/3/layout/PieProcess"/>
    <dgm:cxn modelId="{08CA61D7-64F9-47D1-8508-324093B3CDB7}" type="presParOf" srcId="{7E48A71A-286C-418B-96BF-C578E24C2A53}" destId="{239E06DA-079E-430D-942B-84B7F3F56FA9}" srcOrd="0" destOrd="0" presId="urn:microsoft.com/office/officeart/2009/3/layout/PieProcess"/>
    <dgm:cxn modelId="{0D03CCA3-64E5-4D67-9B8A-CB65E85EEB4E}" type="presParOf" srcId="{7E48A71A-286C-418B-96BF-C578E24C2A53}" destId="{4351A9FC-589E-44B4-AB34-03FA1D88F5D9}" srcOrd="1" destOrd="0" presId="urn:microsoft.com/office/officeart/2009/3/layout/PieProcess"/>
    <dgm:cxn modelId="{C91AD091-1B26-4119-A5FF-9E134318FEA6}" type="presParOf" srcId="{7E48A71A-286C-418B-96BF-C578E24C2A53}" destId="{2D1F7645-E4F5-443F-9166-919E81AF1336}" srcOrd="2" destOrd="0" presId="urn:microsoft.com/office/officeart/2009/3/layout/PieProcess"/>
    <dgm:cxn modelId="{8452EE9C-8BDE-4B49-8263-7B7C06132C05}" type="presParOf" srcId="{BE2B904A-0344-4700-BDE1-B0242FB3F48C}" destId="{5EDEFE94-C6AF-488D-87EF-93858507FFB1}" srcOrd="5" destOrd="0" presId="urn:microsoft.com/office/officeart/2009/3/layout/PieProcess"/>
    <dgm:cxn modelId="{07E7F1EA-FF5B-4328-B591-D15A351A4897}" type="presParOf" srcId="{5EDEFE94-C6AF-488D-87EF-93858507FFB1}" destId="{2D0C7848-4260-45A9-8B98-CA8B45C3C4C4}" srcOrd="0" destOrd="0" presId="urn:microsoft.com/office/officeart/2009/3/layout/PieProcess"/>
    <dgm:cxn modelId="{D277927F-0DC0-4545-9F21-005D479CD07A}" type="presParOf" srcId="{5EDEFE94-C6AF-488D-87EF-93858507FFB1}" destId="{7209B20A-AD26-412E-875B-A042C9363E99}" srcOrd="1" destOrd="0" presId="urn:microsoft.com/office/officeart/2009/3/layout/PieProcess"/>
    <dgm:cxn modelId="{40D3948A-64FC-42BA-BBB0-A689CA93CD02}" type="presParOf" srcId="{5EDEFE94-C6AF-488D-87EF-93858507FFB1}" destId="{A4D1746B-5A10-4529-B267-B5F32B8F75C4}" srcOrd="2" destOrd="0" presId="urn:microsoft.com/office/officeart/2009/3/layout/Pi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3DB9A6-6B56-40FA-9CD9-6A2EF1A308D3}">
      <dsp:nvSpPr>
        <dsp:cNvPr id="0" name=""/>
        <dsp:cNvSpPr/>
      </dsp:nvSpPr>
      <dsp:spPr>
        <a:xfrm>
          <a:off x="1210134" y="219171"/>
          <a:ext cx="2823781" cy="88243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97700" tIns="49530" rIns="49530" bIns="49530" numCol="1" spcCol="1270" anchor="t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Ruby</a:t>
          </a:r>
          <a:endParaRPr lang="en-US" sz="1300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hlinkClick xmlns:r="http://schemas.openxmlformats.org/officeDocument/2006/relationships" r:id="rId1"/>
            </a:rPr>
            <a:t>Flip</a:t>
          </a:r>
          <a:endParaRPr lang="en-US" sz="1000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smtClean="0">
              <a:hlinkClick xmlns:r="http://schemas.openxmlformats.org/officeDocument/2006/relationships" r:id="rId2"/>
            </a:rPr>
            <a:t>Rollout</a:t>
          </a:r>
          <a:endParaRPr lang="en-US" sz="1000" kern="120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smtClean="0">
              <a:hlinkClick xmlns:r="http://schemas.openxmlformats.org/officeDocument/2006/relationships" r:id="rId3"/>
            </a:rPr>
            <a:t>Degrade</a:t>
          </a:r>
          <a:endParaRPr lang="en-US" sz="1000" kern="1200"/>
        </a:p>
      </dsp:txBody>
      <dsp:txXfrm>
        <a:off x="1210134" y="219171"/>
        <a:ext cx="2823781" cy="882431"/>
      </dsp:txXfrm>
    </dsp:sp>
    <dsp:sp modelId="{02A23232-E764-4A55-B5EB-35A51ED2317B}">
      <dsp:nvSpPr>
        <dsp:cNvPr id="0" name=""/>
        <dsp:cNvSpPr/>
      </dsp:nvSpPr>
      <dsp:spPr>
        <a:xfrm>
          <a:off x="308449" y="91708"/>
          <a:ext cx="1212703" cy="926553"/>
        </a:xfrm>
        <a:prstGeom prst="round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5000" b="-35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367610ED-C94A-4011-80F9-B9C9C5E8A31F}">
      <dsp:nvSpPr>
        <dsp:cNvPr id="0" name=""/>
        <dsp:cNvSpPr/>
      </dsp:nvSpPr>
      <dsp:spPr>
        <a:xfrm>
          <a:off x="5173565" y="219171"/>
          <a:ext cx="2823781" cy="88243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97700" tIns="49530" rIns="49530" bIns="49530" numCol="1" spcCol="1270" anchor="t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PHP</a:t>
          </a:r>
          <a:endParaRPr lang="en-US" sz="1300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 smtClean="0">
              <a:hlinkClick xmlns:r="http://schemas.openxmlformats.org/officeDocument/2006/relationships" r:id="rId5"/>
            </a:rPr>
            <a:t>FeatureToggle</a:t>
          </a:r>
          <a:r>
            <a:rPr lang="en-US" sz="1000" kern="1200" dirty="0" smtClean="0">
              <a:hlinkClick xmlns:r="http://schemas.openxmlformats.org/officeDocument/2006/relationships" r:id="rId5"/>
            </a:rPr>
            <a:t> (</a:t>
          </a:r>
          <a:r>
            <a:rPr lang="en-US" sz="1000" kern="1200" dirty="0" err="1" smtClean="0">
              <a:hlinkClick xmlns:r="http://schemas.openxmlformats.org/officeDocument/2006/relationships" r:id="rId5"/>
            </a:rPr>
            <a:t>Symfony</a:t>
          </a:r>
          <a:r>
            <a:rPr lang="en-US" sz="1000" kern="1200" dirty="0" smtClean="0">
              <a:hlinkClick xmlns:r="http://schemas.openxmlformats.org/officeDocument/2006/relationships" r:id="rId5"/>
            </a:rPr>
            <a:t>)</a:t>
          </a:r>
          <a:endParaRPr lang="en-US" sz="1000" kern="1200" dirty="0"/>
        </a:p>
      </dsp:txBody>
      <dsp:txXfrm>
        <a:off x="5173565" y="219171"/>
        <a:ext cx="2823781" cy="882431"/>
      </dsp:txXfrm>
    </dsp:sp>
    <dsp:sp modelId="{E3A52C8C-B980-4EF5-BFD3-0C1B3BF48485}">
      <dsp:nvSpPr>
        <dsp:cNvPr id="0" name=""/>
        <dsp:cNvSpPr/>
      </dsp:nvSpPr>
      <dsp:spPr>
        <a:xfrm>
          <a:off x="4195683" y="91708"/>
          <a:ext cx="1212703" cy="926553"/>
        </a:xfrm>
        <a:prstGeom prst="round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9BB397F9-80D0-4742-B556-C58C6FE84E01}">
      <dsp:nvSpPr>
        <dsp:cNvPr id="0" name=""/>
        <dsp:cNvSpPr/>
      </dsp:nvSpPr>
      <dsp:spPr>
        <a:xfrm>
          <a:off x="1218683" y="1330054"/>
          <a:ext cx="2823781" cy="88243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97700" tIns="49530" rIns="49530" bIns="49530" numCol="1" spcCol="1270" anchor="t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Python</a:t>
          </a:r>
          <a:endParaRPr lang="en-US" sz="1300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smtClean="0">
              <a:hlinkClick xmlns:r="http://schemas.openxmlformats.org/officeDocument/2006/relationships" r:id="rId7"/>
            </a:rPr>
            <a:t>Gargoyle (Django)</a:t>
          </a:r>
          <a:endParaRPr lang="en-US" sz="1000" kern="120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 smtClean="0">
              <a:hlinkClick xmlns:r="http://schemas.openxmlformats.org/officeDocument/2006/relationships" r:id="rId8"/>
            </a:rPr>
            <a:t>Django</a:t>
          </a:r>
          <a:r>
            <a:rPr lang="en-US" sz="1000" kern="1200" dirty="0" smtClean="0">
              <a:hlinkClick xmlns:r="http://schemas.openxmlformats.org/officeDocument/2006/relationships" r:id="rId8"/>
            </a:rPr>
            <a:t> Waffle (</a:t>
          </a:r>
          <a:r>
            <a:rPr lang="en-US" sz="1000" kern="1200" dirty="0" err="1" smtClean="0">
              <a:hlinkClick xmlns:r="http://schemas.openxmlformats.org/officeDocument/2006/relationships" r:id="rId8"/>
            </a:rPr>
            <a:t>Django</a:t>
          </a:r>
          <a:r>
            <a:rPr lang="en-US" sz="1000" kern="1200" dirty="0" smtClean="0">
              <a:hlinkClick xmlns:r="http://schemas.openxmlformats.org/officeDocument/2006/relationships" r:id="rId8"/>
            </a:rPr>
            <a:t>)</a:t>
          </a:r>
          <a:endParaRPr lang="en-US" sz="1000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smtClean="0">
              <a:hlinkClick xmlns:r="http://schemas.openxmlformats.org/officeDocument/2006/relationships" r:id="rId9"/>
            </a:rPr>
            <a:t>Nexus admin</a:t>
          </a:r>
          <a:endParaRPr lang="en-US" sz="1000" kern="1200"/>
        </a:p>
      </dsp:txBody>
      <dsp:txXfrm>
        <a:off x="1218683" y="1330054"/>
        <a:ext cx="2823781" cy="882431"/>
      </dsp:txXfrm>
    </dsp:sp>
    <dsp:sp modelId="{FC0A6B42-766A-4A38-952F-EE877158AEA1}">
      <dsp:nvSpPr>
        <dsp:cNvPr id="0" name=""/>
        <dsp:cNvSpPr/>
      </dsp:nvSpPr>
      <dsp:spPr>
        <a:xfrm>
          <a:off x="308449" y="1202592"/>
          <a:ext cx="1246899" cy="926553"/>
        </a:xfrm>
        <a:prstGeom prst="roundRect">
          <a:avLst/>
        </a:prstGeom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700960CC-4E35-4C3C-AB5D-12CE12120E4C}">
      <dsp:nvSpPr>
        <dsp:cNvPr id="0" name=""/>
        <dsp:cNvSpPr/>
      </dsp:nvSpPr>
      <dsp:spPr>
        <a:xfrm>
          <a:off x="5181606" y="1330054"/>
          <a:ext cx="2823781" cy="88243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97700" tIns="49530" rIns="49530" bIns="49530" numCol="1" spcCol="1270" anchor="t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smtClean="0"/>
            <a:t>JavaScript:</a:t>
          </a:r>
          <a:endParaRPr lang="en-US" sz="1300" kern="120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 smtClean="0">
              <a:hlinkClick xmlns:r="http://schemas.openxmlformats.org/officeDocument/2006/relationships" r:id="rId11"/>
            </a:rPr>
            <a:t>FeatureFlipperJS</a:t>
          </a:r>
          <a:r>
            <a:rPr lang="en-US" sz="1000" kern="1200" dirty="0" smtClean="0">
              <a:hlinkClick xmlns:r="http://schemas.openxmlformats.org/officeDocument/2006/relationships" r:id="rId11"/>
            </a:rPr>
            <a:t> (Node)</a:t>
          </a:r>
          <a:endParaRPr lang="en-US" sz="1000" kern="1200" dirty="0"/>
        </a:p>
      </dsp:txBody>
      <dsp:txXfrm>
        <a:off x="5181606" y="1330054"/>
        <a:ext cx="2823781" cy="882431"/>
      </dsp:txXfrm>
    </dsp:sp>
    <dsp:sp modelId="{BEFBA4D0-EB19-46AD-9836-0F7A3E21F443}">
      <dsp:nvSpPr>
        <dsp:cNvPr id="0" name=""/>
        <dsp:cNvSpPr/>
      </dsp:nvSpPr>
      <dsp:spPr>
        <a:xfrm>
          <a:off x="4204232" y="1202592"/>
          <a:ext cx="1212703" cy="926553"/>
        </a:xfrm>
        <a:prstGeom prst="roundRect">
          <a:avLst/>
        </a:prstGeom>
        <a:blipFill>
          <a:blip xmlns:r="http://schemas.openxmlformats.org/officeDocument/2006/relationships"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C04B2B22-75A2-4E85-8953-2C23F50E280E}">
      <dsp:nvSpPr>
        <dsp:cNvPr id="0" name=""/>
        <dsp:cNvSpPr/>
      </dsp:nvSpPr>
      <dsp:spPr>
        <a:xfrm>
          <a:off x="1210134" y="2440938"/>
          <a:ext cx="2823781" cy="88243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97700" tIns="49530" rIns="49530" bIns="49530" numCol="1" spcCol="1270" anchor="t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smtClean="0"/>
            <a:t>.Net:</a:t>
          </a:r>
          <a:endParaRPr lang="en-US" sz="1300" kern="120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smtClean="0">
              <a:hlinkClick xmlns:r="http://schemas.openxmlformats.org/officeDocument/2006/relationships" r:id="rId13"/>
            </a:rPr>
            <a:t>FeatureToggle</a:t>
          </a:r>
          <a:endParaRPr lang="en-US" sz="1000" kern="1200"/>
        </a:p>
      </dsp:txBody>
      <dsp:txXfrm>
        <a:off x="1210134" y="2440938"/>
        <a:ext cx="2823781" cy="882431"/>
      </dsp:txXfrm>
    </dsp:sp>
    <dsp:sp modelId="{F4AC9468-D309-40FA-8EEB-B4D434BF71C7}">
      <dsp:nvSpPr>
        <dsp:cNvPr id="0" name=""/>
        <dsp:cNvSpPr/>
      </dsp:nvSpPr>
      <dsp:spPr>
        <a:xfrm>
          <a:off x="308449" y="2313475"/>
          <a:ext cx="1212703" cy="926553"/>
        </a:xfrm>
        <a:prstGeom prst="roundRect">
          <a:avLst/>
        </a:prstGeom>
        <a:blipFill>
          <a:blip xmlns:r="http://schemas.openxmlformats.org/officeDocument/2006/relationships"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04B8501E-61C6-4D4C-BEE2-E68E9476C2DC}">
      <dsp:nvSpPr>
        <dsp:cNvPr id="0" name=""/>
        <dsp:cNvSpPr/>
      </dsp:nvSpPr>
      <dsp:spPr>
        <a:xfrm>
          <a:off x="5181613" y="2440938"/>
          <a:ext cx="2823781" cy="88243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97700" tIns="49530" rIns="49530" bIns="49530" numCol="1" spcCol="1270" anchor="t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smtClean="0"/>
            <a:t>Groovy</a:t>
          </a:r>
          <a:endParaRPr lang="en-US" sz="1300" kern="120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smtClean="0">
              <a:hlinkClick xmlns:r="http://schemas.openxmlformats.org/officeDocument/2006/relationships" r:id="rId15"/>
            </a:rPr>
            <a:t>GrailsFeatureToggle</a:t>
          </a:r>
          <a:endParaRPr lang="en-US" sz="1000" kern="1200"/>
        </a:p>
      </dsp:txBody>
      <dsp:txXfrm>
        <a:off x="5181613" y="2440938"/>
        <a:ext cx="2823781" cy="882431"/>
      </dsp:txXfrm>
    </dsp:sp>
    <dsp:sp modelId="{3047AEC8-B455-4521-851B-E929F3BDB2F2}">
      <dsp:nvSpPr>
        <dsp:cNvPr id="0" name=""/>
        <dsp:cNvSpPr/>
      </dsp:nvSpPr>
      <dsp:spPr>
        <a:xfrm>
          <a:off x="4195683" y="2313475"/>
          <a:ext cx="1212703" cy="926553"/>
        </a:xfrm>
        <a:prstGeom prst="roundRect">
          <a:avLst/>
        </a:prstGeom>
        <a:blipFill>
          <a:blip xmlns:r="http://schemas.openxmlformats.org/officeDocument/2006/relationships"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B99AF908-22D1-4616-BBBB-052356A4D210}">
      <dsp:nvSpPr>
        <dsp:cNvPr id="0" name=""/>
        <dsp:cNvSpPr/>
      </dsp:nvSpPr>
      <dsp:spPr>
        <a:xfrm>
          <a:off x="2914762" y="3551821"/>
          <a:ext cx="2823781" cy="88243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97700" tIns="49530" rIns="49530" bIns="49530" numCol="1" spcCol="1270" anchor="t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smtClean="0"/>
            <a:t>Java</a:t>
          </a:r>
          <a:endParaRPr lang="en-US" sz="1300" kern="120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 smtClean="0">
              <a:hlinkClick xmlns:r="http://schemas.openxmlformats.org/officeDocument/2006/relationships" r:id="rId17"/>
            </a:rPr>
            <a:t>Togglz</a:t>
          </a:r>
          <a:endParaRPr lang="en-US" sz="1000" kern="1200" dirty="0"/>
        </a:p>
      </dsp:txBody>
      <dsp:txXfrm>
        <a:off x="2914762" y="3551821"/>
        <a:ext cx="2823781" cy="882431"/>
      </dsp:txXfrm>
    </dsp:sp>
    <dsp:sp modelId="{C6E4BF6E-9A69-4F53-931D-C2281E3B4479}">
      <dsp:nvSpPr>
        <dsp:cNvPr id="0" name=""/>
        <dsp:cNvSpPr/>
      </dsp:nvSpPr>
      <dsp:spPr>
        <a:xfrm>
          <a:off x="1981197" y="3424359"/>
          <a:ext cx="1212703" cy="926553"/>
        </a:xfrm>
        <a:prstGeom prst="roundRect">
          <a:avLst/>
        </a:prstGeom>
        <a:blipFill>
          <a:blip xmlns:r="http://schemas.openxmlformats.org/officeDocument/2006/relationships"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60BB18-69B0-4D1D-84E2-662D83FFE729}">
      <dsp:nvSpPr>
        <dsp:cNvPr id="0" name=""/>
        <dsp:cNvSpPr/>
      </dsp:nvSpPr>
      <dsp:spPr>
        <a:xfrm>
          <a:off x="2284247" y="264947"/>
          <a:ext cx="2012670" cy="2012670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CREATE</a:t>
          </a:r>
          <a:endParaRPr lang="en-US" sz="2500" kern="1200" dirty="0"/>
        </a:p>
      </dsp:txBody>
      <dsp:txXfrm>
        <a:off x="2873744" y="854444"/>
        <a:ext cx="1423173" cy="1423173"/>
      </dsp:txXfrm>
    </dsp:sp>
    <dsp:sp modelId="{D719ABF7-21CE-4C75-BE98-4DC3FD1F29BE}">
      <dsp:nvSpPr>
        <dsp:cNvPr id="0" name=""/>
        <dsp:cNvSpPr/>
      </dsp:nvSpPr>
      <dsp:spPr>
        <a:xfrm rot="5400000">
          <a:off x="4389882" y="264947"/>
          <a:ext cx="2012670" cy="2012670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READ</a:t>
          </a:r>
          <a:endParaRPr lang="en-US" sz="2500" kern="1200" dirty="0"/>
        </a:p>
      </dsp:txBody>
      <dsp:txXfrm rot="-5400000">
        <a:off x="4389882" y="854444"/>
        <a:ext cx="1423173" cy="1423173"/>
      </dsp:txXfrm>
    </dsp:sp>
    <dsp:sp modelId="{5FAAA29C-1275-4765-BC04-B30CA91BF1AC}">
      <dsp:nvSpPr>
        <dsp:cNvPr id="0" name=""/>
        <dsp:cNvSpPr/>
      </dsp:nvSpPr>
      <dsp:spPr>
        <a:xfrm rot="10800000">
          <a:off x="4389882" y="2370582"/>
          <a:ext cx="2012670" cy="2012670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UPDATE</a:t>
          </a:r>
          <a:endParaRPr lang="en-US" sz="2500" kern="1200" dirty="0"/>
        </a:p>
      </dsp:txBody>
      <dsp:txXfrm rot="10800000">
        <a:off x="4389882" y="2370582"/>
        <a:ext cx="1423173" cy="1423173"/>
      </dsp:txXfrm>
    </dsp:sp>
    <dsp:sp modelId="{8956DC05-3960-47F3-8B7D-00959EA6D7B8}">
      <dsp:nvSpPr>
        <dsp:cNvPr id="0" name=""/>
        <dsp:cNvSpPr/>
      </dsp:nvSpPr>
      <dsp:spPr>
        <a:xfrm rot="16200000">
          <a:off x="2284247" y="2370582"/>
          <a:ext cx="2012670" cy="2012670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DELETE</a:t>
          </a:r>
          <a:endParaRPr lang="en-US" sz="2500" kern="1200" dirty="0"/>
        </a:p>
      </dsp:txBody>
      <dsp:txXfrm rot="5400000">
        <a:off x="2873744" y="2370582"/>
        <a:ext cx="1423173" cy="1423173"/>
      </dsp:txXfrm>
    </dsp:sp>
    <dsp:sp modelId="{4A41BAC0-2E79-48CC-ADE1-90155C18394B}">
      <dsp:nvSpPr>
        <dsp:cNvPr id="0" name=""/>
        <dsp:cNvSpPr/>
      </dsp:nvSpPr>
      <dsp:spPr>
        <a:xfrm>
          <a:off x="3995947" y="1905762"/>
          <a:ext cx="694905" cy="604266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AE17003-457D-4CF1-9EF4-63205B79B81E}">
      <dsp:nvSpPr>
        <dsp:cNvPr id="0" name=""/>
        <dsp:cNvSpPr/>
      </dsp:nvSpPr>
      <dsp:spPr>
        <a:xfrm rot="10800000">
          <a:off x="3995947" y="2138172"/>
          <a:ext cx="694905" cy="604266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PieProcess">
  <dgm:title val=""/>
  <dgm:desc val=""/>
  <dgm:catLst>
    <dgm:cat type="list" pri="8600"/>
    <dgm:cat type="process" pri="4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</dgm:alg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w" for="ch" forName="ParentComposite" refType="w" fact="0.5"/>
      <dgm:constr type="h" for="ch" forName="ParentComposite" refType="h"/>
      <dgm:constr type="w" for="ch" forName="negSibTrans" refType="h" refFor="ch" refForName="composite" fact="-0.075"/>
      <dgm:constr type="w" for="ch" forName="sibTrans" refType="w" refFor="ch" refForName="composite" fact="0.0425"/>
    </dgm:constrLst>
    <dgm:forEach name="nodesForEach" axis="ch" ptType="node" cnt="7">
      <dgm:layoutNode name="ParentComposite">
        <dgm:alg type="composite">
          <dgm:param type="ar" val="0.25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" refType="w" fact="0"/>
              <dgm:constr type="t" for="ch" forName="Parent" refType="h" fact="0.275"/>
              <dgm:constr type="w" for="ch" forName="Parent" refType="w" fact="0.6"/>
              <dgm:constr type="h" for="ch" forName="Parent" refType="h" fact="0.725"/>
              <dgm:constr type="l" for="ch" forName="Chord" refType="w" fact="0"/>
              <dgm:constr type="t" for="ch" forName="Chord" refType="h" fact="0"/>
              <dgm:constr type="w" for="ch" forName="Chord" refType="w"/>
              <dgm:constr type="h" for="ch" forName="Chord" refType="h" fact="0.25"/>
              <dgm:constr type="l" for="ch" forName="Pie" refType="w" fact="0.1"/>
              <dgm:constr type="t" for="ch" forName="Pie" refType="h" fact="0.025"/>
              <dgm:constr type="w" for="ch" forName="Pie" refType="w" fact="0.8"/>
              <dgm:constr type="h" for="ch" forName="Pie" refType="h" fact="0.2"/>
            </dgm:constrLst>
          </dgm:if>
          <dgm:else name="Name6">
            <dgm:constrLst>
              <dgm:constr type="r" for="ch" forName="Parent" refType="w"/>
              <dgm:constr type="t" for="ch" forName="Parent" refType="h" fact="0.275"/>
              <dgm:constr type="w" for="ch" forName="Parent" refType="w" fact="0.6"/>
              <dgm:constr type="h" for="ch" forName="Parent" refType="h" fact="0.725"/>
              <dgm:constr type="r" for="ch" forName="Chord" refType="w"/>
              <dgm:constr type="t" for="ch" forName="Chord" refType="h" fact="0"/>
              <dgm:constr type="w" for="ch" forName="Chord" refType="w"/>
              <dgm:constr type="h" for="ch" forName="Chord" refType="h" fact="0.25"/>
              <dgm:constr type="r" for="ch" forName="Pie" refType="w" fact="0.9"/>
              <dgm:constr type="t" for="ch" forName="Pie" refType="h" fact="0.025"/>
              <dgm:constr type="w" for="ch" forName="Pie" refType="w" fact="0.8"/>
              <dgm:constr type="h" for="ch" forName="Pie" refType="h" fact="0.2"/>
            </dgm:constrLst>
          </dgm:else>
        </dgm:choose>
        <dgm:layoutNode name="Chord" styleLbl="bgShp">
          <dgm:alg type="sp"/>
          <dgm:choose name="Name7">
            <dgm:if name="Name8" func="var" arg="dir" op="equ" val="norm">
              <dgm:shape xmlns:r="http://schemas.openxmlformats.org/officeDocument/2006/relationships" type="chord" r:blip="">
                <dgm:adjLst>
                  <dgm:adj idx="1" val="80"/>
                  <dgm:adj idx="2" val="-80"/>
                </dgm:adjLst>
              </dgm:shape>
            </dgm:if>
            <dgm:else name="Name9">
              <dgm:shape xmlns:r="http://schemas.openxmlformats.org/officeDocument/2006/relationships" rot="180" type="chord" r:blip="">
                <dgm:adjLst>
                  <dgm:adj idx="1" val="80"/>
                  <dgm:adj idx="2" val="-80"/>
                </dgm:adjLst>
              </dgm:shape>
            </dgm:else>
          </dgm:choose>
          <dgm:presOf/>
        </dgm:layoutNode>
        <dgm:layoutNode name="Pie" styleLbl="alignNode1">
          <dgm:alg type="sp"/>
          <dgm:choose name="Name10">
            <dgm:if name="Name11" func="var" arg="dir" op="equ" val="norm">
              <dgm:choose name="Name12">
                <dgm:if name="Name13" axis="precedSib" ptType="node" func="cnt" op="equ" val="0">
                  <dgm:choose name="Name14">
                    <dgm:if name="Name15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16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if name="Name17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-150"/>
                          <dgm:adj idx="2" val="-90"/>
                        </dgm:adjLst>
                      </dgm:shape>
                    </dgm:if>
                    <dgm:if name="Name18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-135"/>
                          <dgm:adj idx="2" val="-90"/>
                        </dgm:adjLst>
                      </dgm:shape>
                    </dgm:if>
                    <dgm:if name="Name19" axis="followSib" ptType="node" func="cnt" op="equ" val="4">
                      <dgm:shape xmlns:r="http://schemas.openxmlformats.org/officeDocument/2006/relationships" type="pie" r:blip="">
                        <dgm:adjLst>
                          <dgm:adj idx="1" val="-126"/>
                          <dgm:adj idx="2" val="-90"/>
                        </dgm:adjLst>
                      </dgm:shape>
                    </dgm:if>
                    <dgm:if name="Name20" axis="followSib" ptType="node" func="cnt" op="equ" val="5">
                      <dgm:shape xmlns:r="http://schemas.openxmlformats.org/officeDocument/2006/relationships" type="pie" r:blip="">
                        <dgm:adjLst>
                          <dgm:adj idx="1" val="-120"/>
                          <dgm:adj idx="2" val="-90"/>
                        </dgm:adjLst>
                      </dgm:shape>
                    </dgm:if>
                    <dgm:else name="Name21">
                      <dgm:shape xmlns:r="http://schemas.openxmlformats.org/officeDocument/2006/relationships" type="pie" r:blip="">
                        <dgm:adjLst>
                          <dgm:adj idx="1" val="-115.7143"/>
                          <dgm:adj idx="2" val="-90"/>
                        </dgm:adjLst>
                      </dgm:shape>
                    </dgm:else>
                  </dgm:choose>
                </dgm:if>
                <dgm:if name="Name22" axis="precedSib" ptType="node" func="cnt" op="equ" val="1">
                  <dgm:choose name="Name23">
                    <dgm:if name="Name24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25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50"/>
                          <dgm:adj idx="2" val="-90"/>
                        </dgm:adjLst>
                      </dgm:shape>
                    </dgm:if>
                    <dgm:if name="Name26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if name="Name27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-162"/>
                          <dgm:adj idx="2" val="-90"/>
                        </dgm:adjLst>
                      </dgm:shape>
                    </dgm:if>
                    <dgm:if name="Name28" axis="followSib" ptType="node" func="cnt" op="equ" val="4">
                      <dgm:shape xmlns:r="http://schemas.openxmlformats.org/officeDocument/2006/relationships" type="pie" r:blip="">
                        <dgm:adjLst>
                          <dgm:adj idx="1" val="-150"/>
                          <dgm:adj idx="2" val="-90"/>
                        </dgm:adjLst>
                      </dgm:shape>
                    </dgm:if>
                    <dgm:else name="Name29">
                      <dgm:shape xmlns:r="http://schemas.openxmlformats.org/officeDocument/2006/relationships" type="pie" r:blip="">
                        <dgm:adjLst>
                          <dgm:adj idx="1" val="-141.4286"/>
                          <dgm:adj idx="2" val="-90"/>
                        </dgm:adjLst>
                      </dgm:shape>
                    </dgm:else>
                  </dgm:choose>
                </dgm:if>
                <dgm:if name="Name30" axis="precedSib" ptType="node" func="cnt" op="equ" val="2">
                  <dgm:choose name="Name31">
                    <dgm:if name="Name32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33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35"/>
                          <dgm:adj idx="2" val="-90"/>
                        </dgm:adjLst>
                      </dgm:shape>
                    </dgm:if>
                    <dgm:if name="Name34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62"/>
                          <dgm:adj idx="2" val="-90"/>
                        </dgm:adjLst>
                      </dgm:shape>
                    </dgm:if>
                    <dgm:if name="Name35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else name="Name36">
                      <dgm:shape xmlns:r="http://schemas.openxmlformats.org/officeDocument/2006/relationships" type="pie" r:blip="">
                        <dgm:adjLst>
                          <dgm:adj idx="1" val="-167.1429"/>
                          <dgm:adj idx="2" val="-90"/>
                        </dgm:adjLst>
                      </dgm:shape>
                    </dgm:else>
                  </dgm:choose>
                </dgm:if>
                <dgm:if name="Name37" axis="precedSib" ptType="node" func="cnt" op="equ" val="3">
                  <dgm:choose name="Name38">
                    <dgm:if name="Name39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40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26"/>
                          <dgm:adj idx="2" val="-90"/>
                        </dgm:adjLst>
                      </dgm:shape>
                    </dgm:if>
                    <dgm:if name="Name41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50"/>
                          <dgm:adj idx="2" val="-90"/>
                        </dgm:adjLst>
                      </dgm:shape>
                    </dgm:if>
                    <dgm:else name="Name42">
                      <dgm:shape xmlns:r="http://schemas.openxmlformats.org/officeDocument/2006/relationships" type="pie" r:blip="">
                        <dgm:adjLst>
                          <dgm:adj idx="1" val="167.1429"/>
                          <dgm:adj idx="2" val="-90"/>
                        </dgm:adjLst>
                      </dgm:shape>
                    </dgm:else>
                  </dgm:choose>
                </dgm:if>
                <dgm:if name="Name43" axis="precedSib" ptType="node" func="cnt" op="equ" val="4">
                  <dgm:choose name="Name44">
                    <dgm:if name="Name45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46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20"/>
                          <dgm:adj idx="2" val="-90"/>
                        </dgm:adjLst>
                      </dgm:shape>
                    </dgm:if>
                    <dgm:else name="Name47">
                      <dgm:shape xmlns:r="http://schemas.openxmlformats.org/officeDocument/2006/relationships" type="pie" r:blip="">
                        <dgm:adjLst>
                          <dgm:adj idx="1" val="141.4286"/>
                          <dgm:adj idx="2" val="-90"/>
                        </dgm:adjLst>
                      </dgm:shape>
                    </dgm:else>
                  </dgm:choose>
                </dgm:if>
                <dgm:if name="Name48" axis="precedSib" ptType="node" func="cnt" op="equ" val="5">
                  <dgm:choose name="Name49">
                    <dgm:if name="Name50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else name="Name51">
                      <dgm:shape xmlns:r="http://schemas.openxmlformats.org/officeDocument/2006/relationships" type="pie" r:blip="">
                        <dgm:adjLst>
                          <dgm:adj idx="1" val="115.7143"/>
                          <dgm:adj idx="2" val="-90"/>
                        </dgm:adjLst>
                      </dgm:shape>
                    </dgm:else>
                  </dgm:choose>
                </dgm:if>
                <dgm:else name="Name52">
                  <dgm:shape xmlns:r="http://schemas.openxmlformats.org/officeDocument/2006/relationships" type="pie" r:blip="">
                    <dgm:adjLst>
                      <dgm:adj idx="1" val="90"/>
                      <dgm:adj idx="2" val="-90"/>
                    </dgm:adjLst>
                  </dgm:shape>
                </dgm:else>
              </dgm:choose>
            </dgm:if>
            <dgm:else name="Name53">
              <dgm:choose name="Name54">
                <dgm:if name="Name55" axis="precedSib" ptType="node" func="cnt" op="equ" val="0">
                  <dgm:choose name="Name56">
                    <dgm:if name="Name57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58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if name="Name59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50"/>
                        </dgm:adjLst>
                      </dgm:shape>
                    </dgm:if>
                    <dgm:if name="Name60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35"/>
                        </dgm:adjLst>
                      </dgm:shape>
                    </dgm:if>
                    <dgm:if name="Name61" axis="followSib" ptType="node" func="cnt" op="equ" val="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26"/>
                        </dgm:adjLst>
                      </dgm:shape>
                    </dgm:if>
                    <dgm:if name="Name62" axis="followSib" ptType="node" func="cnt" op="equ" val="5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20"/>
                        </dgm:adjLst>
                      </dgm:shape>
                    </dgm:if>
                    <dgm:else name="Name6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15.7143"/>
                        </dgm:adjLst>
                      </dgm:shape>
                    </dgm:else>
                  </dgm:choose>
                </dgm:if>
                <dgm:if name="Name64" axis="precedSib" ptType="node" func="cnt" op="equ" val="1">
                  <dgm:choose name="Name65">
                    <dgm:if name="Name66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67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50"/>
                        </dgm:adjLst>
                      </dgm:shape>
                    </dgm:if>
                    <dgm:if name="Name68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if name="Name69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62"/>
                        </dgm:adjLst>
                      </dgm:shape>
                    </dgm:if>
                    <dgm:if name="Name70" axis="followSib" ptType="node" func="cnt" op="equ" val="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50"/>
                        </dgm:adjLst>
                      </dgm:shape>
                    </dgm:if>
                    <dgm:else name="Name7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41.4286"/>
                        </dgm:adjLst>
                      </dgm:shape>
                    </dgm:else>
                  </dgm:choose>
                </dgm:if>
                <dgm:if name="Name72" axis="precedSib" ptType="node" func="cnt" op="equ" val="2">
                  <dgm:choose name="Name73">
                    <dgm:if name="Name74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75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35"/>
                        </dgm:adjLst>
                      </dgm:shape>
                    </dgm:if>
                    <dgm:if name="Name76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62"/>
                        </dgm:adjLst>
                      </dgm:shape>
                    </dgm:if>
                    <dgm:if name="Name77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else name="Name78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67.1429"/>
                        </dgm:adjLst>
                      </dgm:shape>
                    </dgm:else>
                  </dgm:choose>
                </dgm:if>
                <dgm:if name="Name79" axis="precedSib" ptType="node" func="cnt" op="equ" val="3">
                  <dgm:choose name="Name80">
                    <dgm:if name="Name81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82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26"/>
                        </dgm:adjLst>
                      </dgm:shape>
                    </dgm:if>
                    <dgm:if name="Name83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50"/>
                        </dgm:adjLst>
                      </dgm:shape>
                    </dgm:if>
                    <dgm:else name="Name8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67.1429"/>
                        </dgm:adjLst>
                      </dgm:shape>
                    </dgm:else>
                  </dgm:choose>
                </dgm:if>
                <dgm:if name="Name85" axis="precedSib" ptType="node" func="cnt" op="equ" val="4">
                  <dgm:choose name="Name86">
                    <dgm:if name="Name87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88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20"/>
                        </dgm:adjLst>
                      </dgm:shape>
                    </dgm:if>
                    <dgm:else name="Name89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41.4286"/>
                        </dgm:adjLst>
                      </dgm:shape>
                    </dgm:else>
                  </dgm:choose>
                </dgm:if>
                <dgm:if name="Name90" axis="precedSib" ptType="node" func="cnt" op="equ" val="5">
                  <dgm:choose name="Name91">
                    <dgm:if name="Name92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else name="Name9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15.7143"/>
                        </dgm:adjLst>
                      </dgm:shape>
                    </dgm:else>
                  </dgm:choose>
                </dgm:if>
                <dgm:else name="Name94">
                  <dgm:shape xmlns:r="http://schemas.openxmlformats.org/officeDocument/2006/relationships" rot="180" type="pie" r:blip="">
                    <dgm:adjLst>
                      <dgm:adj idx="1" val="90"/>
                      <dgm:adj idx="2" val="-90"/>
                    </dgm:adjLst>
                  </dgm:shape>
                </dgm:else>
              </dgm:choose>
            </dgm:else>
          </dgm:choose>
          <dgm:presOf/>
        </dgm:layoutNode>
        <dgm:layoutNode name="Parent" styleLbl="revTx">
          <dgm:varLst>
            <dgm:chMax val="1"/>
            <dgm:chPref val="1"/>
            <dgm:bulletEnabled val="1"/>
          </dgm:varLst>
          <dgm:choose name="Name95">
            <dgm:if name="Name96" func="var" arg="dir" op="equ" val="norm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autoTxRot" val="grav"/>
              </dgm:alg>
            </dgm:if>
            <dgm:else name="Name97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autoTxRot" val="grav"/>
              </dgm:alg>
            </dgm:else>
          </dgm:choose>
          <dgm:choose name="Name98">
            <dgm:if name="Name99" func="var" arg="dir" op="equ" val="norm">
              <dgm:shape xmlns:r="http://schemas.openxmlformats.org/officeDocument/2006/relationships" rot="-90" type="rect" r:blip="">
                <dgm:adjLst/>
              </dgm:shape>
            </dgm:if>
            <dgm:else name="Name100">
              <dgm:shape xmlns:r="http://schemas.openxmlformats.org/officeDocument/2006/relationships" rot="90" type="rect" r:blip="">
                <dgm:adjLst/>
              </dgm:shape>
            </dgm:else>
          </dgm:choose>
          <dgm:presOf axis="self" ptType="node"/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</dgm:layoutNode>
      <dgm:choose name="Name101">
        <dgm:if name="Name102" axis="ch" ptType="node" func="cnt" op="gte" val="1">
          <dgm:forEach name="negSibTransForEach" axis="ch" ptType="sibTrans" hideLastTrans="0" cnt="1">
            <dgm:layoutNode name="negSibTrans">
              <dgm:alg type="sp"/>
              <dgm:shape xmlns:r="http://schemas.openxmlformats.org/officeDocument/2006/relationships" r:blip="">
                <dgm:adjLst/>
              </dgm:shape>
            </dgm:layoutNode>
          </dgm:forEach>
          <dgm:layoutNode name="composite">
            <dgm:alg type="composite">
              <dgm:param type="ar" val="0.5"/>
            </dgm:alg>
            <dgm:shape xmlns:r="http://schemas.openxmlformats.org/officeDocument/2006/relationships" r:blip="">
              <dgm:adjLst/>
            </dgm:shape>
            <dgm:choose name="Name103">
              <dgm:if name="Name104" func="var" arg="dir" op="equ" val="norm">
                <dgm:constrLst>
                  <dgm:constr type="l" for="ch" forName="Child" refType="w" fact="0"/>
                  <dgm:constr type="t" for="ch" forName="Child" refType="h" fact="0"/>
                  <dgm:constr type="w" for="ch" forName="Child" refType="w"/>
                  <dgm:constr type="h" for="ch" forName="Child" refType="h"/>
                </dgm:constrLst>
              </dgm:if>
              <dgm:else name="Name105">
                <dgm:constrLst>
                  <dgm:constr type="r" for="ch" forName="Child" refType="w"/>
                  <dgm:constr type="t" for="ch" forName="Child" refType="h" fact="0"/>
                  <dgm:constr type="w" for="ch" forName="Child" refType="w"/>
                  <dgm:constr type="h" for="ch" forName="Child" refType="h"/>
                </dgm:constrLst>
              </dgm:else>
            </dgm:choose>
            <dgm:ruleLst/>
            <dgm:layoutNode name="Child" styleLbl="revTx">
              <dgm:varLst>
                <dgm:chMax val="0"/>
                <dgm:chPref val="0"/>
                <dgm:bulletEnabled val="1"/>
              </dgm:varLst>
              <dgm:choose name="Name106">
                <dgm:if name="Name107" func="var" arg="dir" op="equ" val="norm">
                  <dgm:alg type="tx">
                    <dgm:param type="parTxLTRAlign" val="l"/>
                    <dgm:param type="parTxRTLAlign" val="r"/>
                    <dgm:param type="txAnchorVert" val="t"/>
                  </dgm:alg>
                </dgm:if>
                <dgm:else name="Name108">
                  <dgm:alg type="tx">
                    <dgm:param type="parTxLTRAlign" val="r"/>
                    <dgm:param type="parTxRTLAlign" val="l"/>
                    <dgm:param type="txAnchorVert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"/>
                <dgm:constr type="rMarg" refType="primFontSz" fact="0"/>
                <dgm:constr type="tMarg" refType="primFontSz" fact="0"/>
                <dgm:constr type="bMarg" refType="primFontSz" fact="0"/>
              </dgm:constrLst>
              <dgm:ruleLst>
                <dgm:rule type="primFontSz" val="5" fact="NaN" max="NaN"/>
              </dgm:ruleLst>
            </dgm:layoutNode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</dgm:layoutNode>
          </dgm:forEach>
        </dgm:if>
        <dgm:else name="Name10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gradFill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2560" y="2132857"/>
            <a:ext cx="7350620" cy="115455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grpSp>
        <p:nvGrpSpPr>
          <p:cNvPr id="25" name="Group 24"/>
          <p:cNvGrpSpPr/>
          <p:nvPr/>
        </p:nvGrpSpPr>
        <p:grpSpPr>
          <a:xfrm>
            <a:off x="0" y="187357"/>
            <a:ext cx="9144000" cy="6670642"/>
            <a:chOff x="0" y="187357"/>
            <a:chExt cx="12192000" cy="6670642"/>
          </a:xfrm>
        </p:grpSpPr>
        <p:pic>
          <p:nvPicPr>
            <p:cNvPr id="17" name="Picture 16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270"/>
            <a:stretch/>
          </p:blipFill>
          <p:spPr>
            <a:xfrm>
              <a:off x="263352" y="187357"/>
              <a:ext cx="2893073" cy="424523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 userDrawn="1"/>
          </p:nvSpPr>
          <p:spPr>
            <a:xfrm>
              <a:off x="0" y="6598106"/>
              <a:ext cx="12192000" cy="25989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/>
            </a:p>
          </p:txBody>
        </p:sp>
        <p:sp>
          <p:nvSpPr>
            <p:cNvPr id="20" name="Flowchart: Manual Input 19"/>
            <p:cNvSpPr/>
            <p:nvPr userDrawn="1"/>
          </p:nvSpPr>
          <p:spPr>
            <a:xfrm>
              <a:off x="7445091" y="5979168"/>
              <a:ext cx="4746909" cy="820426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34"/>
                <a:gd name="connsiteY0" fmla="*/ 8257 h 10000"/>
                <a:gd name="connsiteX1" fmla="*/ 10034 w 10034"/>
                <a:gd name="connsiteY1" fmla="*/ 0 h 10000"/>
                <a:gd name="connsiteX2" fmla="*/ 10034 w 10034"/>
                <a:gd name="connsiteY2" fmla="*/ 10000 h 10000"/>
                <a:gd name="connsiteX3" fmla="*/ 34 w 10034"/>
                <a:gd name="connsiteY3" fmla="*/ 10000 h 10000"/>
                <a:gd name="connsiteX4" fmla="*/ 0 w 10034"/>
                <a:gd name="connsiteY4" fmla="*/ 8257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" h="10000">
                  <a:moveTo>
                    <a:pt x="0" y="8257"/>
                  </a:moveTo>
                  <a:lnTo>
                    <a:pt x="10034" y="0"/>
                  </a:lnTo>
                  <a:lnTo>
                    <a:pt x="10034" y="10000"/>
                  </a:lnTo>
                  <a:lnTo>
                    <a:pt x="34" y="10000"/>
                  </a:lnTo>
                  <a:cubicBezTo>
                    <a:pt x="23" y="9419"/>
                    <a:pt x="11" y="8838"/>
                    <a:pt x="0" y="8257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/>
            </a:p>
          </p:txBody>
        </p:sp>
        <p:sp>
          <p:nvSpPr>
            <p:cNvPr id="21" name="TextBox 20"/>
            <p:cNvSpPr txBox="1"/>
            <p:nvPr userDrawn="1"/>
          </p:nvSpPr>
          <p:spPr>
            <a:xfrm>
              <a:off x="10319465" y="6370106"/>
              <a:ext cx="1537175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IN" sz="1350" dirty="0"/>
                <a:t>#XPIndia2016</a:t>
              </a:r>
            </a:p>
          </p:txBody>
        </p:sp>
        <p:pic>
          <p:nvPicPr>
            <p:cNvPr id="22" name="Picture 2" descr="http://www.iconsdb.com/icons/download/black/twitter-512.png"/>
            <p:cNvPicPr>
              <a:picLocks noChangeAspect="1" noChangeArrowheads="1"/>
            </p:cNvPicPr>
            <p:nvPr userDrawn="1"/>
          </p:nvPicPr>
          <p:blipFill>
            <a:blip r:embed="rId3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56440" y="6309320"/>
              <a:ext cx="433753" cy="433753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4" name="Straight Connector 23"/>
          <p:cNvCxnSpPr/>
          <p:nvPr/>
        </p:nvCxnSpPr>
        <p:spPr>
          <a:xfrm>
            <a:off x="922560" y="3356237"/>
            <a:ext cx="735062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2"/>
          <p:cNvSpPr>
            <a:spLocks noGrp="1"/>
          </p:cNvSpPr>
          <p:nvPr>
            <p:ph type="body" idx="1"/>
          </p:nvPr>
        </p:nvSpPr>
        <p:spPr>
          <a:xfrm>
            <a:off x="922560" y="3515416"/>
            <a:ext cx="735062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74727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gradFill>
          <a:gsLst>
            <a:gs pos="48000">
              <a:srgbClr val="FCFCFC"/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7" y="-12491"/>
            <a:ext cx="9144793" cy="68829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270"/>
          <a:stretch/>
        </p:blipFill>
        <p:spPr>
          <a:xfrm>
            <a:off x="457200" y="6157845"/>
            <a:ext cx="2169805" cy="42452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598107"/>
            <a:ext cx="9144000" cy="25989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11" name="Flowchart: Manual Input 19"/>
          <p:cNvSpPr/>
          <p:nvPr/>
        </p:nvSpPr>
        <p:spPr>
          <a:xfrm>
            <a:off x="5583819" y="5979168"/>
            <a:ext cx="3560182" cy="820426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34"/>
              <a:gd name="connsiteY0" fmla="*/ 8257 h 10000"/>
              <a:gd name="connsiteX1" fmla="*/ 10034 w 10034"/>
              <a:gd name="connsiteY1" fmla="*/ 0 h 10000"/>
              <a:gd name="connsiteX2" fmla="*/ 10034 w 10034"/>
              <a:gd name="connsiteY2" fmla="*/ 10000 h 10000"/>
              <a:gd name="connsiteX3" fmla="*/ 34 w 10034"/>
              <a:gd name="connsiteY3" fmla="*/ 10000 h 10000"/>
              <a:gd name="connsiteX4" fmla="*/ 0 w 10034"/>
              <a:gd name="connsiteY4" fmla="*/ 825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" h="10000">
                <a:moveTo>
                  <a:pt x="0" y="8257"/>
                </a:moveTo>
                <a:lnTo>
                  <a:pt x="10034" y="0"/>
                </a:lnTo>
                <a:lnTo>
                  <a:pt x="10034" y="10000"/>
                </a:lnTo>
                <a:lnTo>
                  <a:pt x="34" y="10000"/>
                </a:lnTo>
                <a:cubicBezTo>
                  <a:pt x="23" y="9419"/>
                  <a:pt x="11" y="8838"/>
                  <a:pt x="0" y="8257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12" name="TextBox 11"/>
          <p:cNvSpPr txBox="1"/>
          <p:nvPr/>
        </p:nvSpPr>
        <p:spPr>
          <a:xfrm>
            <a:off x="7739599" y="6370106"/>
            <a:ext cx="115288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sz="1350" dirty="0"/>
              <a:t>#XPIndia2016</a:t>
            </a:r>
          </a:p>
        </p:txBody>
      </p:sp>
      <p:pic>
        <p:nvPicPr>
          <p:cNvPr id="13" name="Picture 2" descr="http://www.iconsdb.com/icons/download/black/twitter-512.png"/>
          <p:cNvPicPr>
            <a:picLocks noChangeAspect="1" noChangeArrowheads="1"/>
          </p:cNvPicPr>
          <p:nvPr/>
        </p:nvPicPr>
        <p:blipFill>
          <a:blip r:embed="rId4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052" y="6309321"/>
            <a:ext cx="325315" cy="43375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922560" y="1196752"/>
            <a:ext cx="735062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801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gradFill>
          <a:gsLst>
            <a:gs pos="48000">
              <a:srgbClr val="FCFCFC"/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F178-C766-4394-859B-235DBF45647C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BA415-C145-4A13-BC5F-E3BE59DA0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7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bg>
      <p:bgPr>
        <a:gradFill>
          <a:gsLst>
            <a:gs pos="48000">
              <a:schemeClr val="tx1">
                <a:lumMod val="95000"/>
                <a:lumOff val="5000"/>
              </a:schemeClr>
            </a:gs>
            <a:gs pos="0">
              <a:schemeClr val="tx1">
                <a:lumMod val="65000"/>
                <a:lumOff val="35000"/>
              </a:schemeClr>
            </a:gs>
            <a:gs pos="100000">
              <a:schemeClr val="tx1">
                <a:lumMod val="85000"/>
                <a:lumOff val="1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943" y="1268760"/>
            <a:ext cx="5944115" cy="18716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21762" y="4005064"/>
            <a:ext cx="290047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dirty="0">
                <a:solidFill>
                  <a:schemeClr val="bg1">
                    <a:lumMod val="95000"/>
                  </a:schemeClr>
                </a:solidFill>
              </a:rPr>
              <a:t>19 - 20 August 2016</a:t>
            </a:r>
          </a:p>
          <a:p>
            <a:pPr algn="ctr"/>
            <a:r>
              <a:rPr lang="en-IN" sz="2400" dirty="0">
                <a:solidFill>
                  <a:schemeClr val="bg1">
                    <a:lumMod val="95000"/>
                  </a:schemeClr>
                </a:solidFill>
              </a:rPr>
              <a:t>Bangalore</a:t>
            </a:r>
          </a:p>
          <a:p>
            <a:pPr algn="ctr"/>
            <a:endParaRPr lang="en-IN" sz="24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n-IN" sz="2400" u="sng" dirty="0">
                <a:solidFill>
                  <a:srgbClr val="E46C0A"/>
                </a:solidFill>
              </a:rPr>
              <a:t>www.xpconference.in</a:t>
            </a:r>
          </a:p>
        </p:txBody>
      </p:sp>
    </p:spTree>
    <p:extLst>
      <p:ext uri="{BB962C8B-B14F-4D97-AF65-F5344CB8AC3E}">
        <p14:creationId xmlns:p14="http://schemas.microsoft.com/office/powerpoint/2010/main" val="2795399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gradFill>
          <a:gsLst>
            <a:gs pos="48000">
              <a:srgbClr val="FCFCFC"/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7" y="-12491"/>
            <a:ext cx="9144793" cy="6882981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F178-C766-4394-859B-235DBF45647C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BA415-C145-4A13-BC5F-E3BE59DA0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289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bg>
      <p:bgPr>
        <a:gradFill>
          <a:gsLst>
            <a:gs pos="48000">
              <a:srgbClr val="FCFCFC"/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F69240"/>
              </a:gs>
              <a:gs pos="54000">
                <a:schemeClr val="accent6">
                  <a:lumMod val="75000"/>
                </a:schemeClr>
              </a:gs>
              <a:gs pos="100000">
                <a:srgbClr val="E46C0A"/>
              </a:gs>
            </a:gsLst>
            <a:path path="circle">
              <a:fillToRect l="50000" t="50000" r="50000" b="50000"/>
            </a:path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8272"/>
            <a:ext cx="8037513" cy="4501008"/>
          </a:xfrm>
        </p:spPr>
        <p:txBody>
          <a:bodyPr anchor="t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270"/>
          <a:stretch/>
        </p:blipFill>
        <p:spPr>
          <a:xfrm>
            <a:off x="3018612" y="6118510"/>
            <a:ext cx="2914690" cy="57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661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7" y="-12491"/>
            <a:ext cx="9144793" cy="688298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3318"/>
            <a:ext cx="8229600" cy="4525963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270"/>
          <a:stretch/>
        </p:blipFill>
        <p:spPr>
          <a:xfrm>
            <a:off x="457200" y="6153314"/>
            <a:ext cx="2169805" cy="424523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0" y="6598107"/>
            <a:ext cx="9144000" cy="25989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22" name="Flowchart: Manual Input 19"/>
          <p:cNvSpPr/>
          <p:nvPr/>
        </p:nvSpPr>
        <p:spPr>
          <a:xfrm>
            <a:off x="5583819" y="5979168"/>
            <a:ext cx="3560182" cy="820426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34"/>
              <a:gd name="connsiteY0" fmla="*/ 8257 h 10000"/>
              <a:gd name="connsiteX1" fmla="*/ 10034 w 10034"/>
              <a:gd name="connsiteY1" fmla="*/ 0 h 10000"/>
              <a:gd name="connsiteX2" fmla="*/ 10034 w 10034"/>
              <a:gd name="connsiteY2" fmla="*/ 10000 h 10000"/>
              <a:gd name="connsiteX3" fmla="*/ 34 w 10034"/>
              <a:gd name="connsiteY3" fmla="*/ 10000 h 10000"/>
              <a:gd name="connsiteX4" fmla="*/ 0 w 10034"/>
              <a:gd name="connsiteY4" fmla="*/ 825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" h="10000">
                <a:moveTo>
                  <a:pt x="0" y="8257"/>
                </a:moveTo>
                <a:lnTo>
                  <a:pt x="10034" y="0"/>
                </a:lnTo>
                <a:lnTo>
                  <a:pt x="10034" y="10000"/>
                </a:lnTo>
                <a:lnTo>
                  <a:pt x="34" y="10000"/>
                </a:lnTo>
                <a:cubicBezTo>
                  <a:pt x="23" y="9419"/>
                  <a:pt x="11" y="8838"/>
                  <a:pt x="0" y="8257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23" name="TextBox 22"/>
          <p:cNvSpPr txBox="1"/>
          <p:nvPr/>
        </p:nvSpPr>
        <p:spPr>
          <a:xfrm>
            <a:off x="7739599" y="6370106"/>
            <a:ext cx="115288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sz="1350" dirty="0"/>
              <a:t>#XPIndia2016</a:t>
            </a:r>
          </a:p>
        </p:txBody>
      </p:sp>
      <p:pic>
        <p:nvPicPr>
          <p:cNvPr id="24" name="Picture 2" descr="http://www.iconsdb.com/icons/download/black/twitter-512.png"/>
          <p:cNvPicPr>
            <a:picLocks noChangeAspect="1" noChangeArrowheads="1"/>
          </p:cNvPicPr>
          <p:nvPr/>
        </p:nvPicPr>
        <p:blipFill>
          <a:blip r:embed="rId4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052" y="6309321"/>
            <a:ext cx="325315" cy="43375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Connector 24"/>
          <p:cNvCxnSpPr/>
          <p:nvPr/>
        </p:nvCxnSpPr>
        <p:spPr>
          <a:xfrm>
            <a:off x="922560" y="1196752"/>
            <a:ext cx="735062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397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gradFill>
          <a:gsLst>
            <a:gs pos="48000">
              <a:srgbClr val="FCFCFC"/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3318"/>
            <a:ext cx="8229600" cy="4525963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grpSp>
        <p:nvGrpSpPr>
          <p:cNvPr id="23" name="Group 22"/>
          <p:cNvGrpSpPr/>
          <p:nvPr/>
        </p:nvGrpSpPr>
        <p:grpSpPr>
          <a:xfrm>
            <a:off x="899592" y="-27384"/>
            <a:ext cx="7465026" cy="6885384"/>
            <a:chOff x="1199456" y="-27384"/>
            <a:chExt cx="9953368" cy="6885384"/>
          </a:xfrm>
        </p:grpSpPr>
        <p:cxnSp>
          <p:nvCxnSpPr>
            <p:cNvPr id="9" name="Straight Connector 8"/>
            <p:cNvCxnSpPr/>
            <p:nvPr userDrawn="1"/>
          </p:nvCxnSpPr>
          <p:spPr>
            <a:xfrm>
              <a:off x="3607461" y="0"/>
              <a:ext cx="0" cy="6858000"/>
            </a:xfrm>
            <a:prstGeom prst="line">
              <a:avLst/>
            </a:prstGeom>
            <a:ln>
              <a:solidFill>
                <a:schemeClr val="accent6">
                  <a:lumMod val="40000"/>
                  <a:lumOff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 userDrawn="1"/>
          </p:nvGrpSpPr>
          <p:grpSpPr>
            <a:xfrm>
              <a:off x="1199456" y="-27384"/>
              <a:ext cx="9953368" cy="6885384"/>
              <a:chOff x="1199456" y="-27384"/>
              <a:chExt cx="9953368" cy="6885384"/>
            </a:xfrm>
          </p:grpSpPr>
          <p:cxnSp>
            <p:nvCxnSpPr>
              <p:cNvPr id="7" name="Straight Connector 6"/>
              <p:cNvCxnSpPr/>
              <p:nvPr userDrawn="1"/>
            </p:nvCxnSpPr>
            <p:spPr>
              <a:xfrm>
                <a:off x="1199456" y="0"/>
                <a:ext cx="0" cy="6858000"/>
              </a:xfrm>
              <a:prstGeom prst="line">
                <a:avLst/>
              </a:prstGeom>
              <a:ln>
                <a:solidFill>
                  <a:schemeClr val="accent6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 userDrawn="1"/>
            </p:nvCxnSpPr>
            <p:spPr>
              <a:xfrm>
                <a:off x="2439856" y="0"/>
                <a:ext cx="0" cy="6858000"/>
              </a:xfrm>
              <a:prstGeom prst="line">
                <a:avLst/>
              </a:prstGeom>
              <a:ln>
                <a:solidFill>
                  <a:schemeClr val="accent6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 userDrawn="1"/>
            </p:nvCxnSpPr>
            <p:spPr>
              <a:xfrm>
                <a:off x="4847861" y="0"/>
                <a:ext cx="0" cy="6858000"/>
              </a:xfrm>
              <a:prstGeom prst="line">
                <a:avLst/>
              </a:prstGeom>
              <a:ln>
                <a:solidFill>
                  <a:schemeClr val="accent6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 userDrawn="1"/>
            </p:nvCxnSpPr>
            <p:spPr>
              <a:xfrm>
                <a:off x="6096000" y="0"/>
                <a:ext cx="0" cy="6858000"/>
              </a:xfrm>
              <a:prstGeom prst="line">
                <a:avLst/>
              </a:prstGeom>
              <a:ln>
                <a:solidFill>
                  <a:schemeClr val="accent6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 userDrawn="1"/>
            </p:nvCxnSpPr>
            <p:spPr>
              <a:xfrm>
                <a:off x="7336400" y="0"/>
                <a:ext cx="0" cy="6858000"/>
              </a:xfrm>
              <a:prstGeom prst="line">
                <a:avLst/>
              </a:prstGeom>
              <a:ln>
                <a:solidFill>
                  <a:schemeClr val="accent6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 userDrawn="1"/>
            </p:nvCxnSpPr>
            <p:spPr>
              <a:xfrm>
                <a:off x="8616280" y="0"/>
                <a:ext cx="0" cy="6858000"/>
              </a:xfrm>
              <a:prstGeom prst="line">
                <a:avLst/>
              </a:prstGeom>
              <a:ln>
                <a:solidFill>
                  <a:schemeClr val="accent6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 userDrawn="1"/>
            </p:nvCxnSpPr>
            <p:spPr>
              <a:xfrm>
                <a:off x="9912424" y="-27384"/>
                <a:ext cx="0" cy="6858000"/>
              </a:xfrm>
              <a:prstGeom prst="line">
                <a:avLst/>
              </a:prstGeom>
              <a:ln>
                <a:solidFill>
                  <a:schemeClr val="accent6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 userDrawn="1"/>
            </p:nvCxnSpPr>
            <p:spPr>
              <a:xfrm>
                <a:off x="11152824" y="-27384"/>
                <a:ext cx="0" cy="6858000"/>
              </a:xfrm>
              <a:prstGeom prst="line">
                <a:avLst/>
              </a:prstGeom>
              <a:ln>
                <a:solidFill>
                  <a:schemeClr val="accent6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270"/>
          <a:stretch/>
        </p:blipFill>
        <p:spPr>
          <a:xfrm>
            <a:off x="457200" y="6157845"/>
            <a:ext cx="2169805" cy="424523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0" y="6598107"/>
            <a:ext cx="9144000" cy="25989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26" name="Flowchart: Manual Input 19"/>
          <p:cNvSpPr/>
          <p:nvPr/>
        </p:nvSpPr>
        <p:spPr>
          <a:xfrm>
            <a:off x="5583819" y="5979168"/>
            <a:ext cx="3560182" cy="820426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34"/>
              <a:gd name="connsiteY0" fmla="*/ 8257 h 10000"/>
              <a:gd name="connsiteX1" fmla="*/ 10034 w 10034"/>
              <a:gd name="connsiteY1" fmla="*/ 0 h 10000"/>
              <a:gd name="connsiteX2" fmla="*/ 10034 w 10034"/>
              <a:gd name="connsiteY2" fmla="*/ 10000 h 10000"/>
              <a:gd name="connsiteX3" fmla="*/ 34 w 10034"/>
              <a:gd name="connsiteY3" fmla="*/ 10000 h 10000"/>
              <a:gd name="connsiteX4" fmla="*/ 0 w 10034"/>
              <a:gd name="connsiteY4" fmla="*/ 825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" h="10000">
                <a:moveTo>
                  <a:pt x="0" y="8257"/>
                </a:moveTo>
                <a:lnTo>
                  <a:pt x="10034" y="0"/>
                </a:lnTo>
                <a:lnTo>
                  <a:pt x="10034" y="10000"/>
                </a:lnTo>
                <a:lnTo>
                  <a:pt x="34" y="10000"/>
                </a:lnTo>
                <a:cubicBezTo>
                  <a:pt x="23" y="9419"/>
                  <a:pt x="11" y="8838"/>
                  <a:pt x="0" y="8257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27" name="TextBox 26"/>
          <p:cNvSpPr txBox="1"/>
          <p:nvPr/>
        </p:nvSpPr>
        <p:spPr>
          <a:xfrm>
            <a:off x="7739599" y="6370106"/>
            <a:ext cx="115288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sz="1350" dirty="0"/>
              <a:t>#XPIndia2016</a:t>
            </a:r>
          </a:p>
        </p:txBody>
      </p:sp>
      <p:pic>
        <p:nvPicPr>
          <p:cNvPr id="28" name="Picture 2" descr="http://www.iconsdb.com/icons/download/black/twitter-512.png"/>
          <p:cNvPicPr>
            <a:picLocks noChangeAspect="1" noChangeArrowheads="1"/>
          </p:cNvPicPr>
          <p:nvPr/>
        </p:nvPicPr>
        <p:blipFill>
          <a:blip r:embed="rId3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052" y="6309321"/>
            <a:ext cx="325315" cy="43375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Connector 28"/>
          <p:cNvCxnSpPr/>
          <p:nvPr/>
        </p:nvCxnSpPr>
        <p:spPr>
          <a:xfrm>
            <a:off x="922560" y="1196752"/>
            <a:ext cx="735062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919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gradFill>
          <a:gsLst>
            <a:gs pos="48000">
              <a:srgbClr val="FCFCFC"/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777061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27687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270"/>
          <a:stretch/>
        </p:blipFill>
        <p:spPr>
          <a:xfrm>
            <a:off x="457200" y="6157845"/>
            <a:ext cx="2169805" cy="42452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6598107"/>
            <a:ext cx="9144000" cy="25989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12" name="Flowchart: Manual Input 19"/>
          <p:cNvSpPr/>
          <p:nvPr/>
        </p:nvSpPr>
        <p:spPr>
          <a:xfrm>
            <a:off x="5583819" y="5979168"/>
            <a:ext cx="3560182" cy="820426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34"/>
              <a:gd name="connsiteY0" fmla="*/ 8257 h 10000"/>
              <a:gd name="connsiteX1" fmla="*/ 10034 w 10034"/>
              <a:gd name="connsiteY1" fmla="*/ 0 h 10000"/>
              <a:gd name="connsiteX2" fmla="*/ 10034 w 10034"/>
              <a:gd name="connsiteY2" fmla="*/ 10000 h 10000"/>
              <a:gd name="connsiteX3" fmla="*/ 34 w 10034"/>
              <a:gd name="connsiteY3" fmla="*/ 10000 h 10000"/>
              <a:gd name="connsiteX4" fmla="*/ 0 w 10034"/>
              <a:gd name="connsiteY4" fmla="*/ 825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" h="10000">
                <a:moveTo>
                  <a:pt x="0" y="8257"/>
                </a:moveTo>
                <a:lnTo>
                  <a:pt x="10034" y="0"/>
                </a:lnTo>
                <a:lnTo>
                  <a:pt x="10034" y="10000"/>
                </a:lnTo>
                <a:lnTo>
                  <a:pt x="34" y="10000"/>
                </a:lnTo>
                <a:cubicBezTo>
                  <a:pt x="23" y="9419"/>
                  <a:pt x="11" y="8838"/>
                  <a:pt x="0" y="8257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13" name="TextBox 12"/>
          <p:cNvSpPr txBox="1"/>
          <p:nvPr/>
        </p:nvSpPr>
        <p:spPr>
          <a:xfrm>
            <a:off x="7739599" y="6370106"/>
            <a:ext cx="115288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sz="1350" dirty="0"/>
              <a:t>#XPIndia2016</a:t>
            </a:r>
          </a:p>
        </p:txBody>
      </p:sp>
      <p:pic>
        <p:nvPicPr>
          <p:cNvPr id="14" name="Picture 2" descr="http://www.iconsdb.com/icons/download/black/twitter-512.png"/>
          <p:cNvPicPr>
            <a:picLocks noChangeAspect="1" noChangeArrowheads="1"/>
          </p:cNvPicPr>
          <p:nvPr/>
        </p:nvPicPr>
        <p:blipFill>
          <a:blip r:embed="rId3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052" y="6309321"/>
            <a:ext cx="325315" cy="43375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563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gradFill>
          <a:gsLst>
            <a:gs pos="48000">
              <a:srgbClr val="FCFCFC"/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7" y="-12491"/>
            <a:ext cx="9144793" cy="68829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777061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27687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270"/>
          <a:stretch/>
        </p:blipFill>
        <p:spPr>
          <a:xfrm>
            <a:off x="457200" y="6157845"/>
            <a:ext cx="2169805" cy="42452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6598107"/>
            <a:ext cx="9144000" cy="25989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12" name="Flowchart: Manual Input 19"/>
          <p:cNvSpPr/>
          <p:nvPr/>
        </p:nvSpPr>
        <p:spPr>
          <a:xfrm>
            <a:off x="5583819" y="5979168"/>
            <a:ext cx="3560182" cy="820426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34"/>
              <a:gd name="connsiteY0" fmla="*/ 8257 h 10000"/>
              <a:gd name="connsiteX1" fmla="*/ 10034 w 10034"/>
              <a:gd name="connsiteY1" fmla="*/ 0 h 10000"/>
              <a:gd name="connsiteX2" fmla="*/ 10034 w 10034"/>
              <a:gd name="connsiteY2" fmla="*/ 10000 h 10000"/>
              <a:gd name="connsiteX3" fmla="*/ 34 w 10034"/>
              <a:gd name="connsiteY3" fmla="*/ 10000 h 10000"/>
              <a:gd name="connsiteX4" fmla="*/ 0 w 10034"/>
              <a:gd name="connsiteY4" fmla="*/ 825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" h="10000">
                <a:moveTo>
                  <a:pt x="0" y="8257"/>
                </a:moveTo>
                <a:lnTo>
                  <a:pt x="10034" y="0"/>
                </a:lnTo>
                <a:lnTo>
                  <a:pt x="10034" y="10000"/>
                </a:lnTo>
                <a:lnTo>
                  <a:pt x="34" y="10000"/>
                </a:lnTo>
                <a:cubicBezTo>
                  <a:pt x="23" y="9419"/>
                  <a:pt x="11" y="8838"/>
                  <a:pt x="0" y="8257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13" name="TextBox 12"/>
          <p:cNvSpPr txBox="1"/>
          <p:nvPr/>
        </p:nvSpPr>
        <p:spPr>
          <a:xfrm>
            <a:off x="7739599" y="6370106"/>
            <a:ext cx="115288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sz="1350" dirty="0"/>
              <a:t>#XPIndia2016</a:t>
            </a:r>
          </a:p>
        </p:txBody>
      </p:sp>
      <p:pic>
        <p:nvPicPr>
          <p:cNvPr id="14" name="Picture 2" descr="http://www.iconsdb.com/icons/download/black/twitter-512.png"/>
          <p:cNvPicPr>
            <a:picLocks noChangeAspect="1" noChangeArrowheads="1"/>
          </p:cNvPicPr>
          <p:nvPr/>
        </p:nvPicPr>
        <p:blipFill>
          <a:blip r:embed="rId4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052" y="6309321"/>
            <a:ext cx="325315" cy="43375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316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gradFill>
          <a:gsLst>
            <a:gs pos="48000">
              <a:srgbClr val="FCFCFC"/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23318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23318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270"/>
          <a:stretch/>
        </p:blipFill>
        <p:spPr>
          <a:xfrm>
            <a:off x="457200" y="6157845"/>
            <a:ext cx="2169805" cy="424523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0" y="6598107"/>
            <a:ext cx="9144000" cy="25989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25" name="Flowchart: Manual Input 19"/>
          <p:cNvSpPr/>
          <p:nvPr/>
        </p:nvSpPr>
        <p:spPr>
          <a:xfrm>
            <a:off x="5583819" y="5979168"/>
            <a:ext cx="3560182" cy="820426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34"/>
              <a:gd name="connsiteY0" fmla="*/ 8257 h 10000"/>
              <a:gd name="connsiteX1" fmla="*/ 10034 w 10034"/>
              <a:gd name="connsiteY1" fmla="*/ 0 h 10000"/>
              <a:gd name="connsiteX2" fmla="*/ 10034 w 10034"/>
              <a:gd name="connsiteY2" fmla="*/ 10000 h 10000"/>
              <a:gd name="connsiteX3" fmla="*/ 34 w 10034"/>
              <a:gd name="connsiteY3" fmla="*/ 10000 h 10000"/>
              <a:gd name="connsiteX4" fmla="*/ 0 w 10034"/>
              <a:gd name="connsiteY4" fmla="*/ 825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" h="10000">
                <a:moveTo>
                  <a:pt x="0" y="8257"/>
                </a:moveTo>
                <a:lnTo>
                  <a:pt x="10034" y="0"/>
                </a:lnTo>
                <a:lnTo>
                  <a:pt x="10034" y="10000"/>
                </a:lnTo>
                <a:lnTo>
                  <a:pt x="34" y="10000"/>
                </a:lnTo>
                <a:cubicBezTo>
                  <a:pt x="23" y="9419"/>
                  <a:pt x="11" y="8838"/>
                  <a:pt x="0" y="8257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26" name="TextBox 25"/>
          <p:cNvSpPr txBox="1"/>
          <p:nvPr/>
        </p:nvSpPr>
        <p:spPr>
          <a:xfrm>
            <a:off x="7739599" y="6370106"/>
            <a:ext cx="115288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sz="1350" dirty="0"/>
              <a:t>#XPIndia2016</a:t>
            </a:r>
          </a:p>
        </p:txBody>
      </p:sp>
      <p:pic>
        <p:nvPicPr>
          <p:cNvPr id="27" name="Picture 2" descr="http://www.iconsdb.com/icons/download/black/twitter-512.png"/>
          <p:cNvPicPr>
            <a:picLocks noChangeAspect="1" noChangeArrowheads="1"/>
          </p:cNvPicPr>
          <p:nvPr/>
        </p:nvPicPr>
        <p:blipFill>
          <a:blip r:embed="rId3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052" y="6309321"/>
            <a:ext cx="325315" cy="43375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Connector 27"/>
          <p:cNvCxnSpPr/>
          <p:nvPr/>
        </p:nvCxnSpPr>
        <p:spPr>
          <a:xfrm>
            <a:off x="922560" y="1196752"/>
            <a:ext cx="735062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77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bg>
      <p:bgPr>
        <a:gradFill>
          <a:gsLst>
            <a:gs pos="48000">
              <a:srgbClr val="FCFCFC"/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7" y="-12491"/>
            <a:ext cx="9144793" cy="68829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23318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23318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270"/>
          <a:stretch/>
        </p:blipFill>
        <p:spPr>
          <a:xfrm>
            <a:off x="457200" y="6157845"/>
            <a:ext cx="2169805" cy="424523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0" y="6598107"/>
            <a:ext cx="9144000" cy="25989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25" name="Flowchart: Manual Input 19"/>
          <p:cNvSpPr/>
          <p:nvPr/>
        </p:nvSpPr>
        <p:spPr>
          <a:xfrm>
            <a:off x="5583819" y="5979168"/>
            <a:ext cx="3560182" cy="820426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34"/>
              <a:gd name="connsiteY0" fmla="*/ 8257 h 10000"/>
              <a:gd name="connsiteX1" fmla="*/ 10034 w 10034"/>
              <a:gd name="connsiteY1" fmla="*/ 0 h 10000"/>
              <a:gd name="connsiteX2" fmla="*/ 10034 w 10034"/>
              <a:gd name="connsiteY2" fmla="*/ 10000 h 10000"/>
              <a:gd name="connsiteX3" fmla="*/ 34 w 10034"/>
              <a:gd name="connsiteY3" fmla="*/ 10000 h 10000"/>
              <a:gd name="connsiteX4" fmla="*/ 0 w 10034"/>
              <a:gd name="connsiteY4" fmla="*/ 825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" h="10000">
                <a:moveTo>
                  <a:pt x="0" y="8257"/>
                </a:moveTo>
                <a:lnTo>
                  <a:pt x="10034" y="0"/>
                </a:lnTo>
                <a:lnTo>
                  <a:pt x="10034" y="10000"/>
                </a:lnTo>
                <a:lnTo>
                  <a:pt x="34" y="10000"/>
                </a:lnTo>
                <a:cubicBezTo>
                  <a:pt x="23" y="9419"/>
                  <a:pt x="11" y="8838"/>
                  <a:pt x="0" y="8257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26" name="TextBox 25"/>
          <p:cNvSpPr txBox="1"/>
          <p:nvPr/>
        </p:nvSpPr>
        <p:spPr>
          <a:xfrm>
            <a:off x="7739599" y="6370106"/>
            <a:ext cx="115288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sz="1350" dirty="0"/>
              <a:t>#XPIndia2016</a:t>
            </a:r>
          </a:p>
        </p:txBody>
      </p:sp>
      <p:pic>
        <p:nvPicPr>
          <p:cNvPr id="27" name="Picture 2" descr="http://www.iconsdb.com/icons/download/black/twitter-512.png"/>
          <p:cNvPicPr>
            <a:picLocks noChangeAspect="1" noChangeArrowheads="1"/>
          </p:cNvPicPr>
          <p:nvPr/>
        </p:nvPicPr>
        <p:blipFill>
          <a:blip r:embed="rId4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052" y="6309321"/>
            <a:ext cx="325315" cy="43375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Connector 27"/>
          <p:cNvCxnSpPr/>
          <p:nvPr/>
        </p:nvCxnSpPr>
        <p:spPr>
          <a:xfrm>
            <a:off x="922560" y="1196752"/>
            <a:ext cx="735062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77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gradFill>
          <a:gsLst>
            <a:gs pos="48000">
              <a:srgbClr val="FCFCFC"/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52538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412776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052538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270"/>
          <a:stretch/>
        </p:blipFill>
        <p:spPr>
          <a:xfrm>
            <a:off x="457200" y="6157845"/>
            <a:ext cx="2169805" cy="42452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6598107"/>
            <a:ext cx="9144000" cy="25989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15" name="Flowchart: Manual Input 19"/>
          <p:cNvSpPr/>
          <p:nvPr/>
        </p:nvSpPr>
        <p:spPr>
          <a:xfrm>
            <a:off x="5583819" y="5979168"/>
            <a:ext cx="3560182" cy="820426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34"/>
              <a:gd name="connsiteY0" fmla="*/ 8257 h 10000"/>
              <a:gd name="connsiteX1" fmla="*/ 10034 w 10034"/>
              <a:gd name="connsiteY1" fmla="*/ 0 h 10000"/>
              <a:gd name="connsiteX2" fmla="*/ 10034 w 10034"/>
              <a:gd name="connsiteY2" fmla="*/ 10000 h 10000"/>
              <a:gd name="connsiteX3" fmla="*/ 34 w 10034"/>
              <a:gd name="connsiteY3" fmla="*/ 10000 h 10000"/>
              <a:gd name="connsiteX4" fmla="*/ 0 w 10034"/>
              <a:gd name="connsiteY4" fmla="*/ 825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" h="10000">
                <a:moveTo>
                  <a:pt x="0" y="8257"/>
                </a:moveTo>
                <a:lnTo>
                  <a:pt x="10034" y="0"/>
                </a:lnTo>
                <a:lnTo>
                  <a:pt x="10034" y="10000"/>
                </a:lnTo>
                <a:lnTo>
                  <a:pt x="34" y="10000"/>
                </a:lnTo>
                <a:cubicBezTo>
                  <a:pt x="23" y="9419"/>
                  <a:pt x="11" y="8838"/>
                  <a:pt x="0" y="8257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16" name="TextBox 15"/>
          <p:cNvSpPr txBox="1"/>
          <p:nvPr/>
        </p:nvSpPr>
        <p:spPr>
          <a:xfrm>
            <a:off x="7739599" y="6370106"/>
            <a:ext cx="115288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sz="1350" dirty="0"/>
              <a:t>#XPIndia2016</a:t>
            </a:r>
          </a:p>
        </p:txBody>
      </p:sp>
      <p:pic>
        <p:nvPicPr>
          <p:cNvPr id="17" name="Picture 2" descr="http://www.iconsdb.com/icons/download/black/twitter-512.png"/>
          <p:cNvPicPr>
            <a:picLocks noChangeAspect="1" noChangeArrowheads="1"/>
          </p:cNvPicPr>
          <p:nvPr/>
        </p:nvPicPr>
        <p:blipFill>
          <a:blip r:embed="rId3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052" y="6309321"/>
            <a:ext cx="325315" cy="43375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/>
          <p:cNvCxnSpPr/>
          <p:nvPr/>
        </p:nvCxnSpPr>
        <p:spPr>
          <a:xfrm>
            <a:off x="922560" y="1196752"/>
            <a:ext cx="735062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94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48000">
              <a:srgbClr val="FCFCFC"/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270"/>
          <a:stretch/>
        </p:blipFill>
        <p:spPr>
          <a:xfrm>
            <a:off x="457200" y="6157845"/>
            <a:ext cx="2169805" cy="42452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598107"/>
            <a:ext cx="9144000" cy="25989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11" name="Flowchart: Manual Input 19"/>
          <p:cNvSpPr/>
          <p:nvPr/>
        </p:nvSpPr>
        <p:spPr>
          <a:xfrm>
            <a:off x="5583819" y="5979168"/>
            <a:ext cx="3560182" cy="820426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34"/>
              <a:gd name="connsiteY0" fmla="*/ 8257 h 10000"/>
              <a:gd name="connsiteX1" fmla="*/ 10034 w 10034"/>
              <a:gd name="connsiteY1" fmla="*/ 0 h 10000"/>
              <a:gd name="connsiteX2" fmla="*/ 10034 w 10034"/>
              <a:gd name="connsiteY2" fmla="*/ 10000 h 10000"/>
              <a:gd name="connsiteX3" fmla="*/ 34 w 10034"/>
              <a:gd name="connsiteY3" fmla="*/ 10000 h 10000"/>
              <a:gd name="connsiteX4" fmla="*/ 0 w 10034"/>
              <a:gd name="connsiteY4" fmla="*/ 825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" h="10000">
                <a:moveTo>
                  <a:pt x="0" y="8257"/>
                </a:moveTo>
                <a:lnTo>
                  <a:pt x="10034" y="0"/>
                </a:lnTo>
                <a:lnTo>
                  <a:pt x="10034" y="10000"/>
                </a:lnTo>
                <a:lnTo>
                  <a:pt x="34" y="10000"/>
                </a:lnTo>
                <a:cubicBezTo>
                  <a:pt x="23" y="9419"/>
                  <a:pt x="11" y="8838"/>
                  <a:pt x="0" y="8257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12" name="TextBox 11"/>
          <p:cNvSpPr txBox="1"/>
          <p:nvPr/>
        </p:nvSpPr>
        <p:spPr>
          <a:xfrm>
            <a:off x="7739599" y="6370106"/>
            <a:ext cx="115288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sz="1350" dirty="0"/>
              <a:t>#XPIndia2016</a:t>
            </a:r>
          </a:p>
        </p:txBody>
      </p:sp>
      <p:pic>
        <p:nvPicPr>
          <p:cNvPr id="13" name="Picture 2" descr="http://www.iconsdb.com/icons/download/black/twitter-512.png"/>
          <p:cNvPicPr>
            <a:picLocks noChangeAspect="1" noChangeArrowheads="1"/>
          </p:cNvPicPr>
          <p:nvPr/>
        </p:nvPicPr>
        <p:blipFill>
          <a:blip r:embed="rId3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052" y="6309321"/>
            <a:ext cx="325315" cy="43375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922560" y="1196752"/>
            <a:ext cx="735062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21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4076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0F178-C766-4394-859B-235DBF45647C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BA415-C145-4A13-BC5F-E3BE59DA0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45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  <p:sldLayoutId id="2147483984" r:id="rId12"/>
    <p:sldLayoutId id="2147483985" r:id="rId13"/>
    <p:sldLayoutId id="2147483986" r:id="rId14"/>
  </p:sldLayoutIdLst>
  <p:txStyles>
    <p:titleStyle>
      <a:lvl1pPr algn="ctr" defTabSz="685800" rtl="0" eaLnBrk="1" latinLnBrk="0" hangingPunct="1">
        <a:spcBef>
          <a:spcPct val="0"/>
        </a:spcBef>
        <a:buNone/>
        <a:defRPr sz="3000" kern="1200">
          <a:solidFill>
            <a:schemeClr val="accent6">
              <a:lumMod val="75000"/>
            </a:schemeClr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Gill Sans MT" panose="020B0502020104020203" pitchFamily="34" charset="0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>
              <a:lumMod val="85000"/>
              <a:lumOff val="15000"/>
            </a:schemeClr>
          </a:solidFill>
          <a:latin typeface="Gill Sans MT" panose="020B0502020104020203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Gill Sans MT" panose="020B0502020104020203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>
              <a:lumMod val="85000"/>
              <a:lumOff val="15000"/>
            </a:schemeClr>
          </a:solidFill>
          <a:latin typeface="Gill Sans MT" panose="020B0502020104020203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>
              <a:lumMod val="85000"/>
              <a:lumOff val="15000"/>
            </a:schemeClr>
          </a:solidFill>
          <a:latin typeface="Gill Sans MT" panose="020B0502020104020203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jpg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eature_toggle" TargetMode="External"/><Relationship Id="rId2" Type="http://schemas.openxmlformats.org/officeDocument/2006/relationships/hyperlink" Target="http://martinfowler.com/bliki/FeatureTogg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f4j.org/" TargetMode="External"/><Relationship Id="rId5" Type="http://schemas.openxmlformats.org/officeDocument/2006/relationships/hyperlink" Target="http://www.beautifulbuilds.com/feature-toggle-frameworks-list/" TargetMode="External"/><Relationship Id="rId4" Type="http://schemas.openxmlformats.org/officeDocument/2006/relationships/hyperlink" Target="http://www.paulhammond.org/2009/06/velocity/10deploys.pdf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mailto:kalpna.gulati@pb.com" TargetMode="External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14.xml"/><Relationship Id="rId4" Type="http://schemas.openxmlformats.org/officeDocument/2006/relationships/hyperlink" Target="mailto:kalpna.gulati@gmail.co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ftware_development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Source_cod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Feature Toggle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Kalpna Prakash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3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Phased </a:t>
            </a:r>
            <a:r>
              <a:rPr lang="en-US" dirty="0" smtClean="0"/>
              <a:t>rollout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need Feature Toggle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591" y="1981200"/>
            <a:ext cx="3591009" cy="36718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5715000"/>
            <a:ext cx="815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Image courtesy: https://blog.optimizely.com/2014/11/11/5-ways-phased-rollouts-will-protect-your-ios-app</a:t>
            </a:r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</a:rPr>
              <a:t>/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1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Safe To Fail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need Feature Toggle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057400"/>
            <a:ext cx="6454588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33600" y="5715000"/>
            <a:ext cx="815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Image courtesy: http://www.neatorama.com/2010/03/10/how-bomb-proof-suits-work</a:t>
            </a:r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</a:rPr>
              <a:t>/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0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Release Toggles</a:t>
            </a:r>
          </a:p>
          <a:p>
            <a:endParaRPr lang="en-US" dirty="0" smtClean="0"/>
          </a:p>
          <a:p>
            <a:r>
              <a:rPr lang="en-US" dirty="0" smtClean="0"/>
              <a:t>Business Toggles</a:t>
            </a:r>
          </a:p>
          <a:p>
            <a:endParaRPr lang="en-US" dirty="0" smtClean="0"/>
          </a:p>
          <a:p>
            <a:r>
              <a:rPr lang="en-US" dirty="0" smtClean="0"/>
              <a:t>Deployment Toggles (Ops Toggles)</a:t>
            </a:r>
          </a:p>
          <a:p>
            <a:pPr marL="109728" indent="0">
              <a:buNone/>
            </a:pPr>
            <a:endParaRPr lang="en-US" dirty="0" smtClean="0"/>
          </a:p>
          <a:p>
            <a:r>
              <a:rPr lang="en-US" dirty="0" smtClean="0"/>
              <a:t>Experiment Toggles (Canary cohort)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Toggles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06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vs Dynamic</a:t>
            </a:r>
            <a:endParaRPr 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914400" y="1371600"/>
            <a:ext cx="7270630" cy="4648200"/>
            <a:chOff x="1431985" y="1143000"/>
            <a:chExt cx="7270630" cy="4648200"/>
          </a:xfrm>
        </p:grpSpPr>
        <p:cxnSp>
          <p:nvCxnSpPr>
            <p:cNvPr id="30" name="Straight Arrow Connector 29"/>
            <p:cNvCxnSpPr/>
            <p:nvPr/>
          </p:nvCxnSpPr>
          <p:spPr>
            <a:xfrm flipV="1">
              <a:off x="1447800" y="1143000"/>
              <a:ext cx="0" cy="46482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1447800" y="5791200"/>
              <a:ext cx="72548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1828800" y="4495800"/>
              <a:ext cx="2133600" cy="106680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Release Toggles</a:t>
              </a:r>
              <a:endParaRPr lang="en-US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5181600" y="1828800"/>
              <a:ext cx="2133600" cy="10668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Business</a:t>
              </a:r>
            </a:p>
            <a:p>
              <a:pPr algn="ctr"/>
              <a:r>
                <a:rPr lang="en-US" dirty="0" smtClean="0"/>
                <a:t>Toggles</a:t>
              </a:r>
              <a:endParaRPr lang="en-US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5181600" y="4299046"/>
              <a:ext cx="2133600" cy="10668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Experiment</a:t>
              </a:r>
            </a:p>
            <a:p>
              <a:pPr algn="ctr"/>
              <a:r>
                <a:rPr lang="en-US" dirty="0" smtClean="0"/>
                <a:t>Toggles</a:t>
              </a:r>
              <a:endParaRPr lang="en-US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2667000" y="2247900"/>
              <a:ext cx="2286000" cy="10668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Deployment</a:t>
              </a:r>
            </a:p>
            <a:p>
              <a:pPr algn="ctr"/>
              <a:r>
                <a:rPr lang="en-US" dirty="0" smtClean="0"/>
                <a:t>Toggles</a:t>
              </a:r>
              <a:endParaRPr lang="en-US" dirty="0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1431985" y="2277374"/>
              <a:ext cx="3838755" cy="3459192"/>
            </a:xfrm>
            <a:custGeom>
              <a:avLst/>
              <a:gdLst>
                <a:gd name="connsiteX0" fmla="*/ 69011 w 3838755"/>
                <a:gd name="connsiteY0" fmla="*/ 60384 h 3459192"/>
                <a:gd name="connsiteX1" fmla="*/ 3838755 w 3838755"/>
                <a:gd name="connsiteY1" fmla="*/ 3459192 h 3459192"/>
                <a:gd name="connsiteX2" fmla="*/ 0 w 3838755"/>
                <a:gd name="connsiteY2" fmla="*/ 0 h 3459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38755" h="3459192">
                  <a:moveTo>
                    <a:pt x="69011" y="60384"/>
                  </a:moveTo>
                  <a:lnTo>
                    <a:pt x="3838755" y="3459192"/>
                  </a:lnTo>
                  <a:cubicBezTo>
                    <a:pt x="3827253" y="3449128"/>
                    <a:pt x="595223" y="393940"/>
                    <a:pt x="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276600" y="6007291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Configurability ---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04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Long-lived vs Transient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-1377433" y="2596634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Longevity---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838200" y="1371600"/>
            <a:ext cx="7254815" cy="4648200"/>
            <a:chOff x="1447800" y="1143000"/>
            <a:chExt cx="7254815" cy="4648200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1447800" y="1143000"/>
              <a:ext cx="0" cy="46482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/>
            <p:cNvCxnSpPr/>
            <p:nvPr/>
          </p:nvCxnSpPr>
          <p:spPr>
            <a:xfrm>
              <a:off x="1447800" y="5791200"/>
              <a:ext cx="72548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/>
            <p:cNvSpPr/>
            <p:nvPr/>
          </p:nvSpPr>
          <p:spPr>
            <a:xfrm>
              <a:off x="1828800" y="4495800"/>
              <a:ext cx="2133600" cy="106680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Release Toggles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5181600" y="1828800"/>
              <a:ext cx="2133600" cy="10668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Business</a:t>
              </a:r>
            </a:p>
            <a:p>
              <a:pPr algn="ctr"/>
              <a:r>
                <a:rPr lang="en-US" dirty="0" smtClean="0"/>
                <a:t>Toggles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5181600" y="4299046"/>
              <a:ext cx="2133600" cy="106680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Experiment</a:t>
              </a:r>
            </a:p>
            <a:p>
              <a:pPr algn="ctr"/>
              <a:r>
                <a:rPr lang="en-US" dirty="0"/>
                <a:t>Toggles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667000" y="2247900"/>
              <a:ext cx="2286000" cy="10668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Deployment</a:t>
              </a:r>
            </a:p>
            <a:p>
              <a:pPr algn="ctr"/>
              <a:r>
                <a:rPr lang="en-US" dirty="0" smtClean="0"/>
                <a:t>Toggles</a:t>
              </a:r>
              <a:endParaRPr lang="en-US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 flipV="1">
              <a:off x="1447800" y="3505200"/>
              <a:ext cx="7239000" cy="76200"/>
            </a:xfrm>
            <a:prstGeom prst="lin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53175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22" y="1295400"/>
            <a:ext cx="7079556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Architecture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4600" y="5867400"/>
            <a:ext cx="815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Image courtesy: http://martinfowler.com/articles/feature-toggles.html#</a:t>
            </a:r>
          </a:p>
        </p:txBody>
      </p:sp>
    </p:spTree>
    <p:extLst>
      <p:ext uri="{BB962C8B-B14F-4D97-AF65-F5344CB8AC3E}">
        <p14:creationId xmlns:p14="http://schemas.microsoft.com/office/powerpoint/2010/main" val="40313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Parallel change  Pattern</a:t>
            </a:r>
          </a:p>
          <a:p>
            <a:endParaRPr lang="en-US" dirty="0" smtClean="0"/>
          </a:p>
          <a:p>
            <a:r>
              <a:rPr lang="en-US" dirty="0" smtClean="0"/>
              <a:t>Strategy Pattern</a:t>
            </a:r>
          </a:p>
          <a:p>
            <a:endParaRPr lang="en-US" dirty="0" smtClean="0"/>
          </a:p>
          <a:p>
            <a:r>
              <a:rPr lang="en-US" dirty="0" smtClean="0"/>
              <a:t>Factory Pattern</a:t>
            </a:r>
          </a:p>
          <a:p>
            <a:endParaRPr lang="en-US" dirty="0" smtClean="0"/>
          </a:p>
          <a:p>
            <a:r>
              <a:rPr lang="en-US" dirty="0" smtClean="0"/>
              <a:t>Chain of Responsibility Pattern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730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7202350"/>
              </p:ext>
            </p:extLst>
          </p:nvPr>
        </p:nvGraphicFramePr>
        <p:xfrm>
          <a:off x="457200" y="142398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 Available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67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greeting message from a template file and wish the admin of the </a:t>
            </a:r>
            <a:r>
              <a:rPr lang="en-US" dirty="0" smtClean="0"/>
              <a:t>organization. The </a:t>
            </a:r>
            <a:r>
              <a:rPr lang="en-US" dirty="0"/>
              <a:t>message may vary and can be </a:t>
            </a:r>
            <a:r>
              <a:rPr lang="en-US" dirty="0" smtClean="0"/>
              <a:t>changed. We </a:t>
            </a:r>
            <a:r>
              <a:rPr lang="en-US" dirty="0"/>
              <a:t>also need to expose this greeting to </a:t>
            </a:r>
            <a:r>
              <a:rPr lang="en-US" dirty="0" smtClean="0"/>
              <a:t>the </a:t>
            </a:r>
            <a:r>
              <a:rPr lang="en-US" dirty="0"/>
              <a:t>world so that some one else may use it.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46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greeting message with hardcoded admin name</a:t>
            </a:r>
          </a:p>
          <a:p>
            <a:r>
              <a:rPr lang="en-US" dirty="0" smtClean="0"/>
              <a:t>Allow greeting message to be editable</a:t>
            </a:r>
          </a:p>
          <a:p>
            <a:r>
              <a:rPr lang="en-US" dirty="0" smtClean="0"/>
              <a:t>Allow the Admin name to be changed in database and read from there</a:t>
            </a:r>
          </a:p>
          <a:p>
            <a:r>
              <a:rPr lang="en-US" dirty="0" smtClean="0"/>
              <a:t>Allow the API to be exposed to be used as a service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 development –spanning several sprints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844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Around 15 years of rich technical experience</a:t>
            </a:r>
          </a:p>
          <a:p>
            <a:r>
              <a:rPr lang="en-US" dirty="0" smtClean="0"/>
              <a:t>Senior Technical Architect with Pitney Bowes</a:t>
            </a:r>
          </a:p>
          <a:p>
            <a:r>
              <a:rPr lang="en-US" dirty="0" smtClean="0"/>
              <a:t>Extensive experience in Software Architecture, Design, Development and Performance Optimization</a:t>
            </a:r>
          </a:p>
          <a:p>
            <a:r>
              <a:rPr lang="en-US" dirty="0" smtClean="0"/>
              <a:t>Lectures in several forums and universities including Delhi University</a:t>
            </a:r>
          </a:p>
          <a:p>
            <a:r>
              <a:rPr lang="en-US" dirty="0" smtClean="0"/>
              <a:t>Presented papers at several local and global conferences.</a:t>
            </a:r>
          </a:p>
          <a:p>
            <a:r>
              <a:rPr lang="en-US" dirty="0" smtClean="0"/>
              <a:t>Gold Medalist in Electronics (Graduate) and Computer Applications(Post Graduate) Courses both from Delhi University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801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350" y="457200"/>
            <a:ext cx="8684638" cy="931500"/>
          </a:xfrm>
        </p:spPr>
        <p:txBody>
          <a:bodyPr>
            <a:normAutofit/>
          </a:bodyPr>
          <a:lstStyle/>
          <a:p>
            <a:r>
              <a:rPr lang="en-US" dirty="0"/>
              <a:t>Important to </a:t>
            </a:r>
            <a:r>
              <a:rPr lang="en-US" dirty="0" smtClean="0"/>
              <a:t>recognize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77288" y="6408738"/>
            <a:ext cx="366712" cy="365125"/>
          </a:xfrm>
        </p:spPr>
        <p:txBody>
          <a:bodyPr/>
          <a:lstStyle/>
          <a:p>
            <a:fld id="{14D65173-87C9-47C0-A890-7AD8E2754265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201423" y="3886200"/>
            <a:ext cx="3181404" cy="1300098"/>
            <a:chOff x="4580169" y="4093952"/>
            <a:chExt cx="2754217" cy="1401685"/>
          </a:xfrm>
        </p:grpSpPr>
        <p:sp>
          <p:nvSpPr>
            <p:cNvPr id="7" name="Freeform 6"/>
            <p:cNvSpPr/>
            <p:nvPr/>
          </p:nvSpPr>
          <p:spPr>
            <a:xfrm>
              <a:off x="5420594" y="4592394"/>
              <a:ext cx="1085697" cy="903243"/>
            </a:xfrm>
            <a:custGeom>
              <a:avLst/>
              <a:gdLst>
                <a:gd name="connsiteX0" fmla="*/ 0 w 891021"/>
                <a:gd name="connsiteY0" fmla="*/ 382553 h 765106"/>
                <a:gd name="connsiteX1" fmla="*/ 191277 w 891021"/>
                <a:gd name="connsiteY1" fmla="*/ 0 h 765106"/>
                <a:gd name="connsiteX2" fmla="*/ 699745 w 891021"/>
                <a:gd name="connsiteY2" fmla="*/ 0 h 765106"/>
                <a:gd name="connsiteX3" fmla="*/ 891021 w 891021"/>
                <a:gd name="connsiteY3" fmla="*/ 382553 h 765106"/>
                <a:gd name="connsiteX4" fmla="*/ 699745 w 891021"/>
                <a:gd name="connsiteY4" fmla="*/ 765106 h 765106"/>
                <a:gd name="connsiteX5" fmla="*/ 191277 w 891021"/>
                <a:gd name="connsiteY5" fmla="*/ 765106 h 765106"/>
                <a:gd name="connsiteX6" fmla="*/ 0 w 891021"/>
                <a:gd name="connsiteY6" fmla="*/ 382553 h 765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1021" h="765106">
                  <a:moveTo>
                    <a:pt x="0" y="382553"/>
                  </a:moveTo>
                  <a:lnTo>
                    <a:pt x="191277" y="0"/>
                  </a:lnTo>
                  <a:lnTo>
                    <a:pt x="699745" y="0"/>
                  </a:lnTo>
                  <a:lnTo>
                    <a:pt x="891021" y="382553"/>
                  </a:lnTo>
                  <a:lnTo>
                    <a:pt x="699745" y="765106"/>
                  </a:lnTo>
                  <a:lnTo>
                    <a:pt x="191277" y="765106"/>
                  </a:lnTo>
                  <a:lnTo>
                    <a:pt x="0" y="382553"/>
                  </a:lnTo>
                  <a:close/>
                </a:path>
              </a:pathLst>
            </a:cu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138011" tIns="128668" rIns="138011" bIns="128668" numCol="1" spcCol="1270" anchor="ctr" anchorCtr="0">
              <a:noAutofit/>
            </a:bodyPr>
            <a:lstStyle/>
            <a:p>
              <a:pPr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AU" sz="1600" b="1" dirty="0">
                  <a:solidFill>
                    <a:schemeClr val="accent2"/>
                  </a:solidFill>
                  <a:latin typeface="Calibri" pitchFamily="34" charset="0"/>
                  <a:cs typeface="Calibri" pitchFamily="34" charset="0"/>
                </a:rPr>
                <a:t>Demos to Product Owners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4580169" y="4095988"/>
              <a:ext cx="962878" cy="903243"/>
            </a:xfrm>
            <a:custGeom>
              <a:avLst/>
              <a:gdLst>
                <a:gd name="connsiteX0" fmla="*/ 0 w 891021"/>
                <a:gd name="connsiteY0" fmla="*/ 382553 h 765106"/>
                <a:gd name="connsiteX1" fmla="*/ 191277 w 891021"/>
                <a:gd name="connsiteY1" fmla="*/ 0 h 765106"/>
                <a:gd name="connsiteX2" fmla="*/ 699745 w 891021"/>
                <a:gd name="connsiteY2" fmla="*/ 0 h 765106"/>
                <a:gd name="connsiteX3" fmla="*/ 891021 w 891021"/>
                <a:gd name="connsiteY3" fmla="*/ 382553 h 765106"/>
                <a:gd name="connsiteX4" fmla="*/ 699745 w 891021"/>
                <a:gd name="connsiteY4" fmla="*/ 765106 h 765106"/>
                <a:gd name="connsiteX5" fmla="*/ 191277 w 891021"/>
                <a:gd name="connsiteY5" fmla="*/ 765106 h 765106"/>
                <a:gd name="connsiteX6" fmla="*/ 0 w 891021"/>
                <a:gd name="connsiteY6" fmla="*/ 382553 h 765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1021" h="765106">
                  <a:moveTo>
                    <a:pt x="0" y="382553"/>
                  </a:moveTo>
                  <a:lnTo>
                    <a:pt x="191277" y="0"/>
                  </a:lnTo>
                  <a:lnTo>
                    <a:pt x="699745" y="0"/>
                  </a:lnTo>
                  <a:lnTo>
                    <a:pt x="891021" y="382553"/>
                  </a:lnTo>
                  <a:lnTo>
                    <a:pt x="699745" y="765106"/>
                  </a:lnTo>
                  <a:lnTo>
                    <a:pt x="191277" y="765106"/>
                  </a:lnTo>
                  <a:lnTo>
                    <a:pt x="0" y="382553"/>
                  </a:lnTo>
                  <a:close/>
                </a:path>
              </a:pathLst>
            </a:cu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138011" tIns="128668" rIns="138011" bIns="128668" numCol="1" spcCol="1270" anchor="ctr" anchorCtr="0">
              <a:noAutofit/>
            </a:bodyPr>
            <a:lstStyle/>
            <a:p>
              <a:pPr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AU" sz="1600" b="1" dirty="0" smtClean="0">
                  <a:solidFill>
                    <a:schemeClr val="accent2"/>
                  </a:solidFill>
                  <a:latin typeface="Calibri" pitchFamily="34" charset="0"/>
                  <a:cs typeface="Calibri" pitchFamily="34" charset="0"/>
                </a:rPr>
                <a:t>BUG Fixes</a:t>
              </a:r>
              <a:endParaRPr lang="en-AU" sz="1600" b="1" dirty="0">
                <a:solidFill>
                  <a:schemeClr val="accent2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6371508" y="4093952"/>
              <a:ext cx="962878" cy="903243"/>
            </a:xfrm>
            <a:custGeom>
              <a:avLst/>
              <a:gdLst>
                <a:gd name="connsiteX0" fmla="*/ 0 w 891021"/>
                <a:gd name="connsiteY0" fmla="*/ 382553 h 765106"/>
                <a:gd name="connsiteX1" fmla="*/ 191277 w 891021"/>
                <a:gd name="connsiteY1" fmla="*/ 0 h 765106"/>
                <a:gd name="connsiteX2" fmla="*/ 699745 w 891021"/>
                <a:gd name="connsiteY2" fmla="*/ 0 h 765106"/>
                <a:gd name="connsiteX3" fmla="*/ 891021 w 891021"/>
                <a:gd name="connsiteY3" fmla="*/ 382553 h 765106"/>
                <a:gd name="connsiteX4" fmla="*/ 699745 w 891021"/>
                <a:gd name="connsiteY4" fmla="*/ 765106 h 765106"/>
                <a:gd name="connsiteX5" fmla="*/ 191277 w 891021"/>
                <a:gd name="connsiteY5" fmla="*/ 765106 h 765106"/>
                <a:gd name="connsiteX6" fmla="*/ 0 w 891021"/>
                <a:gd name="connsiteY6" fmla="*/ 382553 h 765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1021" h="765106">
                  <a:moveTo>
                    <a:pt x="0" y="382553"/>
                  </a:moveTo>
                  <a:lnTo>
                    <a:pt x="191277" y="0"/>
                  </a:lnTo>
                  <a:lnTo>
                    <a:pt x="699745" y="0"/>
                  </a:lnTo>
                  <a:lnTo>
                    <a:pt x="891021" y="382553"/>
                  </a:lnTo>
                  <a:lnTo>
                    <a:pt x="699745" y="765106"/>
                  </a:lnTo>
                  <a:lnTo>
                    <a:pt x="191277" y="765106"/>
                  </a:lnTo>
                  <a:lnTo>
                    <a:pt x="0" y="382553"/>
                  </a:lnTo>
                  <a:close/>
                </a:path>
              </a:pathLst>
            </a:cu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138011" tIns="128668" rIns="138011" bIns="128668" numCol="1" spcCol="1270" anchor="ctr" anchorCtr="0">
              <a:noAutofit/>
            </a:bodyPr>
            <a:lstStyle/>
            <a:p>
              <a:pPr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AU" b="1" dirty="0" smtClean="0">
                  <a:solidFill>
                    <a:schemeClr val="accent2"/>
                  </a:solidFill>
                  <a:latin typeface="Calibri" pitchFamily="34" charset="0"/>
                  <a:cs typeface="Calibri" pitchFamily="34" charset="0"/>
                </a:rPr>
                <a:t>Internal Builds</a:t>
              </a:r>
              <a:endParaRPr lang="en-AU" b="1" dirty="0">
                <a:solidFill>
                  <a:schemeClr val="accent2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5757534" y="3440668"/>
            <a:ext cx="2225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When </a:t>
            </a:r>
            <a:r>
              <a:rPr lang="en-US" b="1" dirty="0" smtClean="0"/>
              <a:t>NOT to use?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631898" y="1600200"/>
            <a:ext cx="3406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When to </a:t>
            </a:r>
            <a:r>
              <a:rPr lang="en-US" b="1" dirty="0" smtClean="0"/>
              <a:t>use Feature Toggle?</a:t>
            </a:r>
            <a:endParaRPr lang="en-US" b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2555" y="2048560"/>
            <a:ext cx="4027045" cy="1647920"/>
            <a:chOff x="-197195" y="4470377"/>
            <a:chExt cx="3659249" cy="1562564"/>
          </a:xfrm>
        </p:grpSpPr>
        <p:sp>
          <p:nvSpPr>
            <p:cNvPr id="17" name="Freeform 16"/>
            <p:cNvSpPr/>
            <p:nvPr/>
          </p:nvSpPr>
          <p:spPr>
            <a:xfrm>
              <a:off x="609604" y="5129698"/>
              <a:ext cx="962878" cy="903243"/>
            </a:xfrm>
            <a:custGeom>
              <a:avLst/>
              <a:gdLst>
                <a:gd name="connsiteX0" fmla="*/ 0 w 891021"/>
                <a:gd name="connsiteY0" fmla="*/ 382553 h 765106"/>
                <a:gd name="connsiteX1" fmla="*/ 191277 w 891021"/>
                <a:gd name="connsiteY1" fmla="*/ 0 h 765106"/>
                <a:gd name="connsiteX2" fmla="*/ 699745 w 891021"/>
                <a:gd name="connsiteY2" fmla="*/ 0 h 765106"/>
                <a:gd name="connsiteX3" fmla="*/ 891021 w 891021"/>
                <a:gd name="connsiteY3" fmla="*/ 382553 h 765106"/>
                <a:gd name="connsiteX4" fmla="*/ 699745 w 891021"/>
                <a:gd name="connsiteY4" fmla="*/ 765106 h 765106"/>
                <a:gd name="connsiteX5" fmla="*/ 191277 w 891021"/>
                <a:gd name="connsiteY5" fmla="*/ 765106 h 765106"/>
                <a:gd name="connsiteX6" fmla="*/ 0 w 891021"/>
                <a:gd name="connsiteY6" fmla="*/ 382553 h 765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1021" h="765106">
                  <a:moveTo>
                    <a:pt x="0" y="382553"/>
                  </a:moveTo>
                  <a:lnTo>
                    <a:pt x="191277" y="0"/>
                  </a:lnTo>
                  <a:lnTo>
                    <a:pt x="699745" y="0"/>
                  </a:lnTo>
                  <a:lnTo>
                    <a:pt x="891021" y="382553"/>
                  </a:lnTo>
                  <a:lnTo>
                    <a:pt x="699745" y="765106"/>
                  </a:lnTo>
                  <a:lnTo>
                    <a:pt x="191277" y="765106"/>
                  </a:lnTo>
                  <a:lnTo>
                    <a:pt x="0" y="382553"/>
                  </a:lnTo>
                  <a:close/>
                </a:path>
              </a:pathLst>
            </a:custGeom>
            <a:ln>
              <a:solidFill>
                <a:srgbClr val="38B44D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138011" tIns="128668" rIns="138011" bIns="128668" numCol="1" spcCol="1270" anchor="ctr" anchorCtr="0">
              <a:noAutofit/>
            </a:bodyPr>
            <a:lstStyle/>
            <a:p>
              <a:pPr algn="ctr" defTabSz="35560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600" b="1" dirty="0">
                  <a:solidFill>
                    <a:srgbClr val="00B050"/>
                  </a:solidFill>
                  <a:latin typeface="Calibri" pitchFamily="34" charset="0"/>
                  <a:cs typeface="Calibri" pitchFamily="34" charset="0"/>
                </a:rPr>
                <a:t>Dark Launch</a:t>
              </a:r>
              <a:endParaRPr lang="en-AU" sz="1600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>
              <a:off x="1336417" y="4508993"/>
              <a:ext cx="1165937" cy="903243"/>
            </a:xfrm>
            <a:custGeom>
              <a:avLst/>
              <a:gdLst>
                <a:gd name="connsiteX0" fmla="*/ 0 w 891021"/>
                <a:gd name="connsiteY0" fmla="*/ 382553 h 765106"/>
                <a:gd name="connsiteX1" fmla="*/ 191277 w 891021"/>
                <a:gd name="connsiteY1" fmla="*/ 0 h 765106"/>
                <a:gd name="connsiteX2" fmla="*/ 699745 w 891021"/>
                <a:gd name="connsiteY2" fmla="*/ 0 h 765106"/>
                <a:gd name="connsiteX3" fmla="*/ 891021 w 891021"/>
                <a:gd name="connsiteY3" fmla="*/ 382553 h 765106"/>
                <a:gd name="connsiteX4" fmla="*/ 699745 w 891021"/>
                <a:gd name="connsiteY4" fmla="*/ 765106 h 765106"/>
                <a:gd name="connsiteX5" fmla="*/ 191277 w 891021"/>
                <a:gd name="connsiteY5" fmla="*/ 765106 h 765106"/>
                <a:gd name="connsiteX6" fmla="*/ 0 w 891021"/>
                <a:gd name="connsiteY6" fmla="*/ 382553 h 765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1021" h="765106">
                  <a:moveTo>
                    <a:pt x="0" y="382553"/>
                  </a:moveTo>
                  <a:lnTo>
                    <a:pt x="191277" y="0"/>
                  </a:lnTo>
                  <a:lnTo>
                    <a:pt x="699745" y="0"/>
                  </a:lnTo>
                  <a:lnTo>
                    <a:pt x="891021" y="382553"/>
                  </a:lnTo>
                  <a:lnTo>
                    <a:pt x="699745" y="765106"/>
                  </a:lnTo>
                  <a:lnTo>
                    <a:pt x="191277" y="765106"/>
                  </a:lnTo>
                  <a:lnTo>
                    <a:pt x="0" y="382553"/>
                  </a:lnTo>
                  <a:close/>
                </a:path>
              </a:pathLst>
            </a:custGeom>
            <a:ln>
              <a:solidFill>
                <a:srgbClr val="38B44D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8011" tIns="128668" rIns="138011" bIns="128668" numCol="1" spcCol="1270" anchor="ctr" anchorCtr="0">
              <a:noAutofit/>
            </a:bodyPr>
            <a:lstStyle/>
            <a:p>
              <a:pPr algn="ctr" defTabSz="35560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400" b="1" dirty="0">
                  <a:solidFill>
                    <a:srgbClr val="00B050"/>
                  </a:solidFill>
                  <a:latin typeface="Calibri" pitchFamily="34" charset="0"/>
                  <a:cs typeface="Calibri" pitchFamily="34" charset="0"/>
                </a:rPr>
                <a:t>A/B Testing or </a:t>
              </a:r>
              <a:r>
                <a:rPr lang="en-US" sz="1600" b="1" dirty="0">
                  <a:solidFill>
                    <a:srgbClr val="00B050"/>
                  </a:solidFill>
                  <a:latin typeface="Calibri" pitchFamily="34" charset="0"/>
                  <a:cs typeface="Calibri" pitchFamily="34" charset="0"/>
                </a:rPr>
                <a:t>Selective</a:t>
              </a:r>
              <a:r>
                <a:rPr lang="en-US" sz="1400" b="1" dirty="0">
                  <a:solidFill>
                    <a:srgbClr val="00B050"/>
                  </a:solidFill>
                  <a:latin typeface="Calibri" pitchFamily="34" charset="0"/>
                  <a:cs typeface="Calibri" pitchFamily="34" charset="0"/>
                </a:rPr>
                <a:t> Turn on </a:t>
              </a:r>
            </a:p>
          </p:txBody>
        </p:sp>
        <p:sp>
          <p:nvSpPr>
            <p:cNvPr id="21" name="Freeform 20"/>
            <p:cNvSpPr/>
            <p:nvPr/>
          </p:nvSpPr>
          <p:spPr>
            <a:xfrm>
              <a:off x="-197195" y="4470377"/>
              <a:ext cx="998707" cy="997393"/>
            </a:xfrm>
            <a:custGeom>
              <a:avLst/>
              <a:gdLst>
                <a:gd name="connsiteX0" fmla="*/ 0 w 891021"/>
                <a:gd name="connsiteY0" fmla="*/ 382553 h 765106"/>
                <a:gd name="connsiteX1" fmla="*/ 191277 w 891021"/>
                <a:gd name="connsiteY1" fmla="*/ 0 h 765106"/>
                <a:gd name="connsiteX2" fmla="*/ 699745 w 891021"/>
                <a:gd name="connsiteY2" fmla="*/ 0 h 765106"/>
                <a:gd name="connsiteX3" fmla="*/ 891021 w 891021"/>
                <a:gd name="connsiteY3" fmla="*/ 382553 h 765106"/>
                <a:gd name="connsiteX4" fmla="*/ 699745 w 891021"/>
                <a:gd name="connsiteY4" fmla="*/ 765106 h 765106"/>
                <a:gd name="connsiteX5" fmla="*/ 191277 w 891021"/>
                <a:gd name="connsiteY5" fmla="*/ 765106 h 765106"/>
                <a:gd name="connsiteX6" fmla="*/ 0 w 891021"/>
                <a:gd name="connsiteY6" fmla="*/ 382553 h 765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1021" h="765106">
                  <a:moveTo>
                    <a:pt x="0" y="382553"/>
                  </a:moveTo>
                  <a:lnTo>
                    <a:pt x="191277" y="0"/>
                  </a:lnTo>
                  <a:lnTo>
                    <a:pt x="699745" y="0"/>
                  </a:lnTo>
                  <a:lnTo>
                    <a:pt x="891021" y="382553"/>
                  </a:lnTo>
                  <a:lnTo>
                    <a:pt x="699745" y="765106"/>
                  </a:lnTo>
                  <a:lnTo>
                    <a:pt x="191277" y="765106"/>
                  </a:lnTo>
                  <a:lnTo>
                    <a:pt x="0" y="382553"/>
                  </a:lnTo>
                  <a:close/>
                </a:path>
              </a:pathLst>
            </a:custGeom>
            <a:ln>
              <a:solidFill>
                <a:srgbClr val="38B44D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138011" tIns="128668" rIns="138011" bIns="128668" numCol="1" spcCol="1270" anchor="ctr" anchorCtr="0">
              <a:noAutofit/>
            </a:bodyPr>
            <a:lstStyle/>
            <a:p>
              <a:pPr algn="ctr" defTabSz="35560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600" b="1" dirty="0">
                  <a:solidFill>
                    <a:srgbClr val="00B050"/>
                  </a:solidFill>
                  <a:latin typeface="Calibri" pitchFamily="34" charset="0"/>
                  <a:cs typeface="Calibri" pitchFamily="34" charset="0"/>
                </a:rPr>
                <a:t>Phased</a:t>
              </a:r>
              <a:r>
                <a:rPr lang="en-US" sz="1000" dirty="0">
                  <a:solidFill>
                    <a:srgbClr val="00B050"/>
                  </a:solidFill>
                </a:rPr>
                <a:t> </a:t>
              </a:r>
              <a:r>
                <a:rPr lang="en-US" sz="1600" b="1" dirty="0" err="1">
                  <a:solidFill>
                    <a:srgbClr val="00B050"/>
                  </a:solidFill>
                  <a:latin typeface="Calibri" pitchFamily="34" charset="0"/>
                  <a:cs typeface="Calibri" pitchFamily="34" charset="0"/>
                </a:rPr>
                <a:t>RollOut</a:t>
              </a:r>
              <a:endParaRPr lang="en-AU" sz="1600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>
              <a:off x="2296117" y="5022054"/>
              <a:ext cx="1165937" cy="903243"/>
            </a:xfrm>
            <a:custGeom>
              <a:avLst/>
              <a:gdLst>
                <a:gd name="connsiteX0" fmla="*/ 0 w 891021"/>
                <a:gd name="connsiteY0" fmla="*/ 382553 h 765106"/>
                <a:gd name="connsiteX1" fmla="*/ 191277 w 891021"/>
                <a:gd name="connsiteY1" fmla="*/ 0 h 765106"/>
                <a:gd name="connsiteX2" fmla="*/ 699745 w 891021"/>
                <a:gd name="connsiteY2" fmla="*/ 0 h 765106"/>
                <a:gd name="connsiteX3" fmla="*/ 891021 w 891021"/>
                <a:gd name="connsiteY3" fmla="*/ 382553 h 765106"/>
                <a:gd name="connsiteX4" fmla="*/ 699745 w 891021"/>
                <a:gd name="connsiteY4" fmla="*/ 765106 h 765106"/>
                <a:gd name="connsiteX5" fmla="*/ 191277 w 891021"/>
                <a:gd name="connsiteY5" fmla="*/ 765106 h 765106"/>
                <a:gd name="connsiteX6" fmla="*/ 0 w 891021"/>
                <a:gd name="connsiteY6" fmla="*/ 382553 h 765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1021" h="765106">
                  <a:moveTo>
                    <a:pt x="0" y="382553"/>
                  </a:moveTo>
                  <a:lnTo>
                    <a:pt x="191277" y="0"/>
                  </a:lnTo>
                  <a:lnTo>
                    <a:pt x="699745" y="0"/>
                  </a:lnTo>
                  <a:lnTo>
                    <a:pt x="891021" y="382553"/>
                  </a:lnTo>
                  <a:lnTo>
                    <a:pt x="699745" y="765106"/>
                  </a:lnTo>
                  <a:lnTo>
                    <a:pt x="191277" y="765106"/>
                  </a:lnTo>
                  <a:lnTo>
                    <a:pt x="0" y="382553"/>
                  </a:lnTo>
                  <a:close/>
                </a:path>
              </a:pathLst>
            </a:custGeom>
            <a:ln>
              <a:solidFill>
                <a:srgbClr val="38B44D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8011" tIns="128668" rIns="138011" bIns="128668" numCol="1" spcCol="1270" anchor="ctr" anchorCtr="0">
              <a:noAutofit/>
            </a:bodyPr>
            <a:lstStyle/>
            <a:p>
              <a:pPr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AU" sz="1200" b="1" dirty="0">
                  <a:solidFill>
                    <a:srgbClr val="00B050"/>
                  </a:solidFill>
                  <a:latin typeface="Calibri" pitchFamily="34" charset="0"/>
                  <a:cs typeface="Calibri" pitchFamily="34" charset="0"/>
                </a:rPr>
                <a:t>Deployment feature configuration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152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9974762"/>
              </p:ext>
            </p:extLst>
          </p:nvPr>
        </p:nvGraphicFramePr>
        <p:xfrm>
          <a:off x="228600" y="1295401"/>
          <a:ext cx="86868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 Cycle of a Toggle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7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Removing Toggles!!!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7824719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958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1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0344287"/>
              </p:ext>
            </p:extLst>
          </p:nvPr>
        </p:nvGraphicFramePr>
        <p:xfrm>
          <a:off x="457200" y="142398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Excessive use of toggles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921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Learnt!!!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81400" y="6019800"/>
            <a:ext cx="815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Image courtesy: http</a:t>
            </a:r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</a:rPr>
              <a:t>://www.directindustry.com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471581"/>
            <a:ext cx="4953000" cy="451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84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Learnt!!!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457" y="1711401"/>
            <a:ext cx="5421086" cy="40658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00200" y="5791200"/>
            <a:ext cx="815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Image </a:t>
            </a:r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</a:rPr>
              <a:t>courtesy: http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://www3.canisius.edu/~grandem/butterflylifecycle/The_Lifecycle_of_a_Butterfly_print.html </a:t>
            </a:r>
          </a:p>
        </p:txBody>
      </p:sp>
    </p:spTree>
    <p:extLst>
      <p:ext uri="{BB962C8B-B14F-4D97-AF65-F5344CB8AC3E}">
        <p14:creationId xmlns:p14="http://schemas.microsoft.com/office/powerpoint/2010/main" val="88405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2" y="1219200"/>
            <a:ext cx="6034615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Learnt!!!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57400" y="5773579"/>
            <a:ext cx="815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Image </a:t>
            </a:r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</a:rPr>
              <a:t>courtesy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: http://www.ajbubb.com/the-struggle-between-quantity-and-quality/#</a:t>
            </a:r>
          </a:p>
        </p:txBody>
      </p:sp>
    </p:spTree>
    <p:extLst>
      <p:ext uri="{BB962C8B-B14F-4D97-AF65-F5344CB8AC3E}">
        <p14:creationId xmlns:p14="http://schemas.microsoft.com/office/powerpoint/2010/main" val="105734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Learnt!!!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423318"/>
            <a:ext cx="42672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01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Learnt!!!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883" y="2252282"/>
            <a:ext cx="4484233" cy="29840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00200" y="5240179"/>
            <a:ext cx="815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Image </a:t>
            </a:r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</a:rPr>
              <a:t>courtesy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: http://beforeitsnews.com/alternative/2013/12/the-right-name-makes-a-difference-2856136.html</a:t>
            </a:r>
          </a:p>
        </p:txBody>
      </p:sp>
    </p:spTree>
    <p:extLst>
      <p:ext uri="{BB962C8B-B14F-4D97-AF65-F5344CB8AC3E}">
        <p14:creationId xmlns:p14="http://schemas.microsoft.com/office/powerpoint/2010/main" val="51363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Learnt!!!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841691"/>
            <a:ext cx="5397500" cy="4165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29000" y="6019800"/>
            <a:ext cx="815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Image </a:t>
            </a:r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</a:rPr>
              <a:t>courtesy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</a:rPr>
              <a:t>https://www.flickr.com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55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Feature Toggle ?</a:t>
            </a:r>
          </a:p>
          <a:p>
            <a:r>
              <a:rPr lang="en-US" dirty="0" smtClean="0"/>
              <a:t>Why we need Feature Toggle ?</a:t>
            </a:r>
          </a:p>
          <a:p>
            <a:r>
              <a:rPr lang="en-US" dirty="0" smtClean="0"/>
              <a:t>Types</a:t>
            </a:r>
          </a:p>
          <a:p>
            <a:r>
              <a:rPr lang="en-US" dirty="0" smtClean="0"/>
              <a:t>Frameworks</a:t>
            </a:r>
          </a:p>
          <a:p>
            <a:r>
              <a:rPr lang="en-US" dirty="0" smtClean="0"/>
              <a:t>How to implement ?</a:t>
            </a:r>
          </a:p>
          <a:p>
            <a:pPr lvl="1"/>
            <a:r>
              <a:rPr lang="en-US" dirty="0" smtClean="0"/>
              <a:t>Demonstration</a:t>
            </a:r>
          </a:p>
          <a:p>
            <a:r>
              <a:rPr lang="en-US" dirty="0" smtClean="0"/>
              <a:t>Key Considerations</a:t>
            </a:r>
          </a:p>
          <a:p>
            <a:r>
              <a:rPr lang="en-US" dirty="0" smtClean="0"/>
              <a:t>Lessons Learnt</a:t>
            </a:r>
          </a:p>
          <a:p>
            <a:r>
              <a:rPr lang="en-US" dirty="0" smtClean="0"/>
              <a:t>Variants in Industry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6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Learnt!!!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618" y="1371601"/>
            <a:ext cx="4576763" cy="4343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48000" y="5715000"/>
            <a:ext cx="3352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Image </a:t>
            </a:r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</a:rPr>
              <a:t>courtesy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</a:rPr>
              <a:t>https://www.customisedesigns.co.uk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45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676400"/>
            <a:ext cx="2847975" cy="16002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Latent Code Variants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3781425"/>
            <a:ext cx="2143125" cy="2143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343400"/>
            <a:ext cx="2886075" cy="1581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676400"/>
            <a:ext cx="311467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22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133600"/>
            <a:ext cx="5057775" cy="294176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06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610600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Martin Fowler – Feature Toggle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en.wikipedia.org/wiki/Feature_toggle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www.paulhammond.org/2009/06/velocity/10deploys.pdf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://www.beautifulbuilds.com/feature-toggle-frameworks-list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hlinkClick r:id="rId6"/>
              </a:rPr>
              <a:t>Feature Flipping for Java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8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143000"/>
            <a:ext cx="3738563" cy="37385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24000" y="5029200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k</a:t>
            </a:r>
            <a:r>
              <a:rPr lang="en-US" dirty="0" smtClean="0">
                <a:hlinkClick r:id="rId3"/>
              </a:rPr>
              <a:t>alpna.gulati@pb.com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kalpna.gulati@gmail.com</a:t>
            </a:r>
            <a:endParaRPr lang="en-US" dirty="0" smtClean="0"/>
          </a:p>
          <a:p>
            <a:r>
              <a:rPr lang="en-US" dirty="0"/>
              <a:t>https://in.linkedin.com/in/kalpna-prakash-1505576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25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/>
              <a:t>Technique in </a:t>
            </a:r>
            <a:r>
              <a:rPr lang="en-US" dirty="0">
                <a:hlinkClick r:id="rId3" tooltip="Software development"/>
              </a:rPr>
              <a:t>software development</a:t>
            </a:r>
            <a:r>
              <a:rPr lang="en-US" dirty="0"/>
              <a:t> that attempts to provide an alternative to maintaining multiple </a:t>
            </a:r>
            <a:r>
              <a:rPr lang="en-US" dirty="0">
                <a:hlinkClick r:id="rId4" tooltip="Source code"/>
              </a:rPr>
              <a:t>source-code</a:t>
            </a:r>
            <a:r>
              <a:rPr lang="en-US" dirty="0"/>
              <a:t> branches.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Feature Toggle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65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CI/CD: Avoid Branches and Merges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we need Feature Toggle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905000"/>
            <a:ext cx="5910398" cy="381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38400" y="5715000"/>
            <a:ext cx="6172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Image courtesy</a:t>
            </a:r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</a:rPr>
              <a:t>: http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://paulhammant.com/2013/04/05/what-is-trunk-based-development/</a:t>
            </a:r>
          </a:p>
        </p:txBody>
      </p:sp>
    </p:spTree>
    <p:extLst>
      <p:ext uri="{BB962C8B-B14F-4D97-AF65-F5344CB8AC3E}">
        <p14:creationId xmlns:p14="http://schemas.microsoft.com/office/powerpoint/2010/main" val="324330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"/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A/B Testing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need Feature Toggle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438400"/>
            <a:ext cx="6477000" cy="32385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819400" y="5715000"/>
            <a:ext cx="82296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</a:rPr>
              <a:t>Image Courtesy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: http://www.mazeberry.com/en/blog-ab-testing-is-it-a-good-idea</a:t>
            </a:r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</a:rPr>
              <a:t>/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78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1000"/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Unfinished Code in production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need Feature Toggle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362200"/>
            <a:ext cx="4619625" cy="34606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19400" y="5867400"/>
            <a:ext cx="6172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Image courtesy: http://mission17.org/exhibits/unfinished/index.htm/</a:t>
            </a:r>
          </a:p>
        </p:txBody>
      </p:sp>
    </p:spTree>
    <p:extLst>
      <p:ext uri="{BB962C8B-B14F-4D97-AF65-F5344CB8AC3E}">
        <p14:creationId xmlns:p14="http://schemas.microsoft.com/office/powerpoint/2010/main" val="317291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educing </a:t>
            </a:r>
            <a:r>
              <a:rPr lang="en-US" dirty="0"/>
              <a:t>risk associated with large change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need Feature Toggle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438400"/>
            <a:ext cx="4143657" cy="28011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0" y="5257800"/>
            <a:ext cx="815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Image courtesy: http://csrc.nist.gov/organizations/fissea/2015-conference/presentations/march-24/fissea-2015-toner.pdf/</a:t>
            </a:r>
          </a:p>
        </p:txBody>
      </p:sp>
    </p:spTree>
    <p:extLst>
      <p:ext uri="{BB962C8B-B14F-4D97-AF65-F5344CB8AC3E}">
        <p14:creationId xmlns:p14="http://schemas.microsoft.com/office/powerpoint/2010/main" val="64248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Turning </a:t>
            </a:r>
            <a:r>
              <a:rPr lang="en-US" dirty="0"/>
              <a:t>a resources heavy feature OFF in high load conditions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need Feature Toggle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5400" y="5544979"/>
            <a:ext cx="815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Image courtesy</a:t>
            </a:r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</a:rPr>
              <a:t>: http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://</a:t>
            </a:r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</a:rPr>
              <a:t>www.mxmindia.com/2013/07/will-the-ad-switch-off-get-broadcasters-to-revert-to-weekly-ratings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847" y="2690812"/>
            <a:ext cx="5879753" cy="279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8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XPConf2016- Pp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XPConf2016- Ppt Template.potx" id="{EA13B924-5FCC-41C9-BA88-71AC5B738619}" vid="{7C45033C-A01C-4C40-8B07-61FC11843B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XPConf2016- Ppt Template</Template>
  <TotalTime>39174</TotalTime>
  <Words>567</Words>
  <Application>Microsoft Office PowerPoint</Application>
  <PresentationFormat>On-screen Show (4:3)</PresentationFormat>
  <Paragraphs>164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Arial Narrow</vt:lpstr>
      <vt:lpstr>Calibri</vt:lpstr>
      <vt:lpstr>Century Gothic</vt:lpstr>
      <vt:lpstr>Gill Sans MT</vt:lpstr>
      <vt:lpstr>Wingdings</vt:lpstr>
      <vt:lpstr>XPConf2016- Ppt Template</vt:lpstr>
      <vt:lpstr>Feature Toggle</vt:lpstr>
      <vt:lpstr>About Me</vt:lpstr>
      <vt:lpstr>AGENDA</vt:lpstr>
      <vt:lpstr>What is Feature Toggle</vt:lpstr>
      <vt:lpstr>Why we need Feature Toggle</vt:lpstr>
      <vt:lpstr>Why we need Feature Toggle</vt:lpstr>
      <vt:lpstr>Why we need Feature Toggle</vt:lpstr>
      <vt:lpstr>Why we need Feature Toggle</vt:lpstr>
      <vt:lpstr>Why we need Feature Toggle</vt:lpstr>
      <vt:lpstr>Why we need Feature Toggle</vt:lpstr>
      <vt:lpstr>Why we need Feature Toggle</vt:lpstr>
      <vt:lpstr>Types of Toggles</vt:lpstr>
      <vt:lpstr>Static vs Dynamic</vt:lpstr>
      <vt:lpstr>Long-lived vs Transient</vt:lpstr>
      <vt:lpstr>Baseline Architecture</vt:lpstr>
      <vt:lpstr>Design Patterns</vt:lpstr>
      <vt:lpstr>Frameworks Available</vt:lpstr>
      <vt:lpstr>Demonstration</vt:lpstr>
      <vt:lpstr>Steps in development –spanning several sprints</vt:lpstr>
      <vt:lpstr>Important to recognize</vt:lpstr>
      <vt:lpstr>Life Cycle of a Toggle</vt:lpstr>
      <vt:lpstr>Not Removing Toggles!!!</vt:lpstr>
      <vt:lpstr>Excessive use of toggles</vt:lpstr>
      <vt:lpstr>Lessons Learnt!!!</vt:lpstr>
      <vt:lpstr>Lessons Learnt!!!</vt:lpstr>
      <vt:lpstr>Lessons Learnt!!!</vt:lpstr>
      <vt:lpstr>Lessons Learnt!!!</vt:lpstr>
      <vt:lpstr>Lessons Learnt!!!</vt:lpstr>
      <vt:lpstr>Lessons Learnt!!!</vt:lpstr>
      <vt:lpstr>Lessons Learnt!!!</vt:lpstr>
      <vt:lpstr>Latent Code Variants </vt:lpstr>
      <vt:lpstr>PowerPoint Presentation</vt:lpstr>
      <vt:lpstr>References</vt:lpstr>
      <vt:lpstr>PowerPoint Presentation</vt:lpstr>
    </vt:vector>
  </TitlesOfParts>
  <Company>Pitney Bowes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Toggle</dc:title>
  <dc:creator>Kalpna Gulati</dc:creator>
  <cp:lastModifiedBy>Kalpna Gulati</cp:lastModifiedBy>
  <cp:revision>111</cp:revision>
  <dcterms:created xsi:type="dcterms:W3CDTF">2015-09-23T07:05:21Z</dcterms:created>
  <dcterms:modified xsi:type="dcterms:W3CDTF">2016-08-17T10:16:01Z</dcterms:modified>
</cp:coreProperties>
</file>