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59" r:id="rId3"/>
    <p:sldId id="261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F69240"/>
    <a:srgbClr val="F68D36"/>
    <a:srgbClr val="F8A45E"/>
    <a:srgbClr val="FFCC00"/>
    <a:srgbClr val="FFD72D"/>
    <a:srgbClr val="005D8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>
      <p:cViewPr varScale="1">
        <p:scale>
          <a:sx n="72" d="100"/>
          <a:sy n="72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C9484-155C-478C-8A3D-CB3293606FA5}" type="datetimeFigureOut">
              <a:rPr lang="en-IN" smtClean="0"/>
              <a:t>04-08-2016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A282D-4CCF-425C-B82A-8DFA9051F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465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0079" y="2132856"/>
            <a:ext cx="9800827" cy="1154559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0" y="187357"/>
            <a:ext cx="12192000" cy="6670642"/>
            <a:chOff x="0" y="187357"/>
            <a:chExt cx="12192000" cy="6670642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270"/>
            <a:stretch/>
          </p:blipFill>
          <p:spPr>
            <a:xfrm>
              <a:off x="263352" y="187357"/>
              <a:ext cx="2893073" cy="424523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 userDrawn="1"/>
          </p:nvSpPr>
          <p:spPr>
            <a:xfrm>
              <a:off x="0" y="6598106"/>
              <a:ext cx="12192000" cy="25989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lowchart: Manual Input 19"/>
            <p:cNvSpPr/>
            <p:nvPr userDrawn="1"/>
          </p:nvSpPr>
          <p:spPr>
            <a:xfrm>
              <a:off x="7445091" y="5979168"/>
              <a:ext cx="4746909" cy="820426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34"/>
                <a:gd name="connsiteY0" fmla="*/ 8257 h 10000"/>
                <a:gd name="connsiteX1" fmla="*/ 10034 w 10034"/>
                <a:gd name="connsiteY1" fmla="*/ 0 h 10000"/>
                <a:gd name="connsiteX2" fmla="*/ 10034 w 10034"/>
                <a:gd name="connsiteY2" fmla="*/ 10000 h 10000"/>
                <a:gd name="connsiteX3" fmla="*/ 34 w 10034"/>
                <a:gd name="connsiteY3" fmla="*/ 10000 h 10000"/>
                <a:gd name="connsiteX4" fmla="*/ 0 w 10034"/>
                <a:gd name="connsiteY4" fmla="*/ 825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" h="10000">
                  <a:moveTo>
                    <a:pt x="0" y="8257"/>
                  </a:moveTo>
                  <a:lnTo>
                    <a:pt x="10034" y="0"/>
                  </a:lnTo>
                  <a:lnTo>
                    <a:pt x="10034" y="10000"/>
                  </a:lnTo>
                  <a:lnTo>
                    <a:pt x="34" y="10000"/>
                  </a:lnTo>
                  <a:cubicBezTo>
                    <a:pt x="23" y="9419"/>
                    <a:pt x="11" y="8838"/>
                    <a:pt x="0" y="825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10384762" y="6370106"/>
              <a:ext cx="147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N" dirty="0"/>
                <a:t>#XPIndia2016</a:t>
              </a:r>
            </a:p>
          </p:txBody>
        </p:sp>
        <p:pic>
          <p:nvPicPr>
            <p:cNvPr id="22" name="Picture 2" descr="http://www.iconsdb.com/icons/download/black/twitter-512.png"/>
            <p:cNvPicPr>
              <a:picLocks noChangeAspect="1" noChangeArrowheads="1"/>
            </p:cNvPicPr>
            <p:nvPr userDrawn="1"/>
          </p:nvPicPr>
          <p:blipFill>
            <a:blip r:embed="rId3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6440" y="6309320"/>
              <a:ext cx="433753" cy="43375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4" name="Straight Connector 23"/>
          <p:cNvCxnSpPr/>
          <p:nvPr userDrawn="1"/>
        </p:nvCxnSpPr>
        <p:spPr>
          <a:xfrm>
            <a:off x="1230079" y="3356237"/>
            <a:ext cx="980082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"/>
          <p:cNvSpPr>
            <a:spLocks noGrp="1"/>
          </p:cNvSpPr>
          <p:nvPr>
            <p:ph type="body" idx="1"/>
          </p:nvPr>
        </p:nvSpPr>
        <p:spPr>
          <a:xfrm>
            <a:off x="1230079" y="3515415"/>
            <a:ext cx="9800827" cy="150018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2341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12491"/>
            <a:ext cx="12193057" cy="68829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0"/>
          <a:stretch/>
        </p:blipFill>
        <p:spPr>
          <a:xfrm>
            <a:off x="609600" y="6157844"/>
            <a:ext cx="2893073" cy="42452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598106"/>
            <a:ext cx="12192000" cy="2598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Manual Input 19"/>
          <p:cNvSpPr/>
          <p:nvPr userDrawn="1"/>
        </p:nvSpPr>
        <p:spPr>
          <a:xfrm>
            <a:off x="7445091" y="5979168"/>
            <a:ext cx="4746909" cy="82042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4"/>
              <a:gd name="connsiteY0" fmla="*/ 8257 h 10000"/>
              <a:gd name="connsiteX1" fmla="*/ 10034 w 10034"/>
              <a:gd name="connsiteY1" fmla="*/ 0 h 10000"/>
              <a:gd name="connsiteX2" fmla="*/ 10034 w 10034"/>
              <a:gd name="connsiteY2" fmla="*/ 10000 h 10000"/>
              <a:gd name="connsiteX3" fmla="*/ 34 w 10034"/>
              <a:gd name="connsiteY3" fmla="*/ 10000 h 10000"/>
              <a:gd name="connsiteX4" fmla="*/ 0 w 10034"/>
              <a:gd name="connsiteY4" fmla="*/ 825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" h="10000">
                <a:moveTo>
                  <a:pt x="0" y="8257"/>
                </a:moveTo>
                <a:lnTo>
                  <a:pt x="10034" y="0"/>
                </a:lnTo>
                <a:lnTo>
                  <a:pt x="10034" y="10000"/>
                </a:lnTo>
                <a:lnTo>
                  <a:pt x="34" y="10000"/>
                </a:lnTo>
                <a:cubicBezTo>
                  <a:pt x="23" y="9419"/>
                  <a:pt x="11" y="8838"/>
                  <a:pt x="0" y="82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384762" y="637010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/>
              <a:t>#XPIndia2016</a:t>
            </a:r>
          </a:p>
        </p:txBody>
      </p:sp>
      <p:pic>
        <p:nvPicPr>
          <p:cNvPr id="13" name="Picture 2" descr="http://www.iconsdb.com/icons/download/black/twitter-512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735" y="6309320"/>
            <a:ext cx="433753" cy="4337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1230079" y="1196752"/>
            <a:ext cx="980082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45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B45C-0E1C-4CA0-A7AB-B32F0E31408D}" type="datetimeFigureOut">
              <a:rPr lang="en-IN" smtClean="0"/>
              <a:t>04-08-2016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1378-D1FE-4CBB-B64C-AF65EDC16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81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bg>
      <p:bgPr>
        <a:gradFill>
          <a:gsLst>
            <a:gs pos="48000">
              <a:schemeClr val="tx1">
                <a:lumMod val="95000"/>
                <a:lumOff val="5000"/>
              </a:schemeClr>
            </a:gs>
            <a:gs pos="0">
              <a:schemeClr val="tx1">
                <a:lumMod val="65000"/>
                <a:lumOff val="3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257" y="1268760"/>
            <a:ext cx="7925487" cy="187163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192048" y="4005064"/>
            <a:ext cx="380790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>
                <a:solidFill>
                  <a:schemeClr val="bg1">
                    <a:lumMod val="95000"/>
                  </a:schemeClr>
                </a:solidFill>
              </a:rPr>
              <a:t>19 - 20 August 2016</a:t>
            </a:r>
          </a:p>
          <a:p>
            <a:pPr algn="ctr"/>
            <a:r>
              <a:rPr lang="en-IN" sz="3200" dirty="0">
                <a:solidFill>
                  <a:schemeClr val="bg1">
                    <a:lumMod val="95000"/>
                  </a:schemeClr>
                </a:solidFill>
              </a:rPr>
              <a:t>Bangalore</a:t>
            </a:r>
          </a:p>
          <a:p>
            <a:pPr algn="ctr"/>
            <a:endParaRPr lang="en-IN" sz="32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IN" sz="3200" u="sng" dirty="0">
                <a:solidFill>
                  <a:srgbClr val="E46C0A"/>
                </a:solidFill>
              </a:rPr>
              <a:t>www.xpconference.in</a:t>
            </a:r>
          </a:p>
        </p:txBody>
      </p:sp>
    </p:spTree>
    <p:extLst>
      <p:ext uri="{BB962C8B-B14F-4D97-AF65-F5344CB8AC3E}">
        <p14:creationId xmlns:p14="http://schemas.microsoft.com/office/powerpoint/2010/main" val="551002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12491"/>
            <a:ext cx="12193057" cy="688298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B45C-0E1C-4CA0-A7AB-B32F0E31408D}" type="datetimeFigureOut">
              <a:rPr lang="en-IN" smtClean="0"/>
              <a:t>04-08-2016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1378-D1FE-4CBB-B64C-AF65EDC16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184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69240"/>
              </a:gs>
              <a:gs pos="54000">
                <a:schemeClr val="accent6">
                  <a:lumMod val="75000"/>
                </a:schemeClr>
              </a:gs>
              <a:gs pos="100000">
                <a:srgbClr val="E46C0A"/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4624"/>
            <a:ext cx="109728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8272"/>
            <a:ext cx="10716684" cy="4501008"/>
          </a:xfrm>
        </p:spPr>
        <p:txBody>
          <a:bodyPr anchor="t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0"/>
          <a:stretch/>
        </p:blipFill>
        <p:spPr>
          <a:xfrm>
            <a:off x="4024815" y="6118510"/>
            <a:ext cx="3886253" cy="57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8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12491"/>
            <a:ext cx="12193057" cy="688298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3317"/>
            <a:ext cx="109728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624"/>
            <a:ext cx="10972800" cy="1143000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0"/>
          <a:stretch/>
        </p:blipFill>
        <p:spPr>
          <a:xfrm>
            <a:off x="609600" y="6153313"/>
            <a:ext cx="2893073" cy="424523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6598106"/>
            <a:ext cx="12192000" cy="2598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Manual Input 19"/>
          <p:cNvSpPr/>
          <p:nvPr userDrawn="1"/>
        </p:nvSpPr>
        <p:spPr>
          <a:xfrm>
            <a:off x="7445091" y="5979168"/>
            <a:ext cx="4746909" cy="82042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4"/>
              <a:gd name="connsiteY0" fmla="*/ 8257 h 10000"/>
              <a:gd name="connsiteX1" fmla="*/ 10034 w 10034"/>
              <a:gd name="connsiteY1" fmla="*/ 0 h 10000"/>
              <a:gd name="connsiteX2" fmla="*/ 10034 w 10034"/>
              <a:gd name="connsiteY2" fmla="*/ 10000 h 10000"/>
              <a:gd name="connsiteX3" fmla="*/ 34 w 10034"/>
              <a:gd name="connsiteY3" fmla="*/ 10000 h 10000"/>
              <a:gd name="connsiteX4" fmla="*/ 0 w 10034"/>
              <a:gd name="connsiteY4" fmla="*/ 825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" h="10000">
                <a:moveTo>
                  <a:pt x="0" y="8257"/>
                </a:moveTo>
                <a:lnTo>
                  <a:pt x="10034" y="0"/>
                </a:lnTo>
                <a:lnTo>
                  <a:pt x="10034" y="10000"/>
                </a:lnTo>
                <a:lnTo>
                  <a:pt x="34" y="10000"/>
                </a:lnTo>
                <a:cubicBezTo>
                  <a:pt x="23" y="9419"/>
                  <a:pt x="11" y="8838"/>
                  <a:pt x="0" y="82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0384762" y="637010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/>
              <a:t>#XPIndia2016</a:t>
            </a:r>
          </a:p>
        </p:txBody>
      </p:sp>
      <p:pic>
        <p:nvPicPr>
          <p:cNvPr id="24" name="Picture 2" descr="http://www.iconsdb.com/icons/download/black/twitter-512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735" y="6309320"/>
            <a:ext cx="433753" cy="4337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/>
          <p:cNvCxnSpPr/>
          <p:nvPr userDrawn="1"/>
        </p:nvCxnSpPr>
        <p:spPr>
          <a:xfrm>
            <a:off x="1230079" y="1196752"/>
            <a:ext cx="980082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70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3317"/>
            <a:ext cx="10972800" cy="45259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624"/>
            <a:ext cx="10972800" cy="1143000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99456" y="-27384"/>
            <a:ext cx="9953368" cy="6885384"/>
            <a:chOff x="1199456" y="-27384"/>
            <a:chExt cx="9953368" cy="6885384"/>
          </a:xfrm>
        </p:grpSpPr>
        <p:cxnSp>
          <p:nvCxnSpPr>
            <p:cNvPr id="9" name="Straight Connector 8"/>
            <p:cNvCxnSpPr/>
            <p:nvPr userDrawn="1"/>
          </p:nvCxnSpPr>
          <p:spPr>
            <a:xfrm>
              <a:off x="3607461" y="0"/>
              <a:ext cx="0" cy="6858000"/>
            </a:xfrm>
            <a:prstGeom prst="line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 userDrawn="1"/>
          </p:nvGrpSpPr>
          <p:grpSpPr>
            <a:xfrm>
              <a:off x="1199456" y="-27384"/>
              <a:ext cx="9953368" cy="6885384"/>
              <a:chOff x="1199456" y="-27384"/>
              <a:chExt cx="9953368" cy="6885384"/>
            </a:xfrm>
          </p:grpSpPr>
          <p:cxnSp>
            <p:nvCxnSpPr>
              <p:cNvPr id="7" name="Straight Connector 6"/>
              <p:cNvCxnSpPr/>
              <p:nvPr userDrawn="1"/>
            </p:nvCxnSpPr>
            <p:spPr>
              <a:xfrm>
                <a:off x="1199456" y="0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 userDrawn="1"/>
            </p:nvCxnSpPr>
            <p:spPr>
              <a:xfrm>
                <a:off x="2439856" y="0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 userDrawn="1"/>
            </p:nvCxnSpPr>
            <p:spPr>
              <a:xfrm>
                <a:off x="4847861" y="0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 userDrawn="1"/>
            </p:nvCxnSpPr>
            <p:spPr>
              <a:xfrm>
                <a:off x="6096000" y="0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 userDrawn="1"/>
            </p:nvCxnSpPr>
            <p:spPr>
              <a:xfrm>
                <a:off x="7336400" y="0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 userDrawn="1"/>
            </p:nvCxnSpPr>
            <p:spPr>
              <a:xfrm>
                <a:off x="8616280" y="0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>
              <a:xfrm>
                <a:off x="9912424" y="-27384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>
                <a:off x="11152824" y="-27384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0"/>
          <a:stretch/>
        </p:blipFill>
        <p:spPr>
          <a:xfrm>
            <a:off x="609600" y="6157844"/>
            <a:ext cx="2893073" cy="424523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0" y="6598106"/>
            <a:ext cx="12192000" cy="2598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Manual Input 19"/>
          <p:cNvSpPr/>
          <p:nvPr userDrawn="1"/>
        </p:nvSpPr>
        <p:spPr>
          <a:xfrm>
            <a:off x="7445091" y="5979168"/>
            <a:ext cx="4746909" cy="82042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4"/>
              <a:gd name="connsiteY0" fmla="*/ 8257 h 10000"/>
              <a:gd name="connsiteX1" fmla="*/ 10034 w 10034"/>
              <a:gd name="connsiteY1" fmla="*/ 0 h 10000"/>
              <a:gd name="connsiteX2" fmla="*/ 10034 w 10034"/>
              <a:gd name="connsiteY2" fmla="*/ 10000 h 10000"/>
              <a:gd name="connsiteX3" fmla="*/ 34 w 10034"/>
              <a:gd name="connsiteY3" fmla="*/ 10000 h 10000"/>
              <a:gd name="connsiteX4" fmla="*/ 0 w 10034"/>
              <a:gd name="connsiteY4" fmla="*/ 825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" h="10000">
                <a:moveTo>
                  <a:pt x="0" y="8257"/>
                </a:moveTo>
                <a:lnTo>
                  <a:pt x="10034" y="0"/>
                </a:lnTo>
                <a:lnTo>
                  <a:pt x="10034" y="10000"/>
                </a:lnTo>
                <a:lnTo>
                  <a:pt x="34" y="10000"/>
                </a:lnTo>
                <a:cubicBezTo>
                  <a:pt x="23" y="9419"/>
                  <a:pt x="11" y="8838"/>
                  <a:pt x="0" y="82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0384762" y="637010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/>
              <a:t>#XPIndia2016</a:t>
            </a:r>
          </a:p>
        </p:txBody>
      </p:sp>
      <p:pic>
        <p:nvPicPr>
          <p:cNvPr id="28" name="Picture 2" descr="http://www.iconsdb.com/icons/download/black/twitter-512.png"/>
          <p:cNvPicPr>
            <a:picLocks noChangeAspect="1" noChangeArrowheads="1"/>
          </p:cNvPicPr>
          <p:nvPr userDrawn="1"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735" y="6309320"/>
            <a:ext cx="433753" cy="4337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 userDrawn="1"/>
        </p:nvCxnSpPr>
        <p:spPr>
          <a:xfrm>
            <a:off x="1230079" y="1196752"/>
            <a:ext cx="980082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9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77706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276872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0"/>
          <a:stretch/>
        </p:blipFill>
        <p:spPr>
          <a:xfrm>
            <a:off x="609600" y="6157844"/>
            <a:ext cx="2893073" cy="4245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598106"/>
            <a:ext cx="12192000" cy="2598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Manual Input 19"/>
          <p:cNvSpPr/>
          <p:nvPr userDrawn="1"/>
        </p:nvSpPr>
        <p:spPr>
          <a:xfrm>
            <a:off x="7445091" y="5979168"/>
            <a:ext cx="4746909" cy="82042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4"/>
              <a:gd name="connsiteY0" fmla="*/ 8257 h 10000"/>
              <a:gd name="connsiteX1" fmla="*/ 10034 w 10034"/>
              <a:gd name="connsiteY1" fmla="*/ 0 h 10000"/>
              <a:gd name="connsiteX2" fmla="*/ 10034 w 10034"/>
              <a:gd name="connsiteY2" fmla="*/ 10000 h 10000"/>
              <a:gd name="connsiteX3" fmla="*/ 34 w 10034"/>
              <a:gd name="connsiteY3" fmla="*/ 10000 h 10000"/>
              <a:gd name="connsiteX4" fmla="*/ 0 w 10034"/>
              <a:gd name="connsiteY4" fmla="*/ 825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" h="10000">
                <a:moveTo>
                  <a:pt x="0" y="8257"/>
                </a:moveTo>
                <a:lnTo>
                  <a:pt x="10034" y="0"/>
                </a:lnTo>
                <a:lnTo>
                  <a:pt x="10034" y="10000"/>
                </a:lnTo>
                <a:lnTo>
                  <a:pt x="34" y="10000"/>
                </a:lnTo>
                <a:cubicBezTo>
                  <a:pt x="23" y="9419"/>
                  <a:pt x="11" y="8838"/>
                  <a:pt x="0" y="82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0384762" y="637010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/>
              <a:t>#XPIndia2016</a:t>
            </a:r>
          </a:p>
        </p:txBody>
      </p:sp>
      <p:pic>
        <p:nvPicPr>
          <p:cNvPr id="14" name="Picture 2" descr="http://www.iconsdb.com/icons/download/black/twitter-512.png"/>
          <p:cNvPicPr>
            <a:picLocks noChangeAspect="1" noChangeArrowheads="1"/>
          </p:cNvPicPr>
          <p:nvPr userDrawn="1"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735" y="6309320"/>
            <a:ext cx="433753" cy="4337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71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12491"/>
            <a:ext cx="12193057" cy="68829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77706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276872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0"/>
          <a:stretch/>
        </p:blipFill>
        <p:spPr>
          <a:xfrm>
            <a:off x="609600" y="6157844"/>
            <a:ext cx="2893073" cy="4245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598106"/>
            <a:ext cx="12192000" cy="2598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Manual Input 19"/>
          <p:cNvSpPr/>
          <p:nvPr userDrawn="1"/>
        </p:nvSpPr>
        <p:spPr>
          <a:xfrm>
            <a:off x="7445091" y="5979168"/>
            <a:ext cx="4746909" cy="82042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4"/>
              <a:gd name="connsiteY0" fmla="*/ 8257 h 10000"/>
              <a:gd name="connsiteX1" fmla="*/ 10034 w 10034"/>
              <a:gd name="connsiteY1" fmla="*/ 0 h 10000"/>
              <a:gd name="connsiteX2" fmla="*/ 10034 w 10034"/>
              <a:gd name="connsiteY2" fmla="*/ 10000 h 10000"/>
              <a:gd name="connsiteX3" fmla="*/ 34 w 10034"/>
              <a:gd name="connsiteY3" fmla="*/ 10000 h 10000"/>
              <a:gd name="connsiteX4" fmla="*/ 0 w 10034"/>
              <a:gd name="connsiteY4" fmla="*/ 825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" h="10000">
                <a:moveTo>
                  <a:pt x="0" y="8257"/>
                </a:moveTo>
                <a:lnTo>
                  <a:pt x="10034" y="0"/>
                </a:lnTo>
                <a:lnTo>
                  <a:pt x="10034" y="10000"/>
                </a:lnTo>
                <a:lnTo>
                  <a:pt x="34" y="10000"/>
                </a:lnTo>
                <a:cubicBezTo>
                  <a:pt x="23" y="9419"/>
                  <a:pt x="11" y="8838"/>
                  <a:pt x="0" y="82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0384762" y="637010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/>
              <a:t>#XPIndia2016</a:t>
            </a:r>
          </a:p>
        </p:txBody>
      </p:sp>
      <p:pic>
        <p:nvPicPr>
          <p:cNvPr id="14" name="Picture 2" descr="http://www.iconsdb.com/icons/download/black/twitter-512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735" y="6309320"/>
            <a:ext cx="433753" cy="4337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34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23317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23317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0"/>
          <a:stretch/>
        </p:blipFill>
        <p:spPr>
          <a:xfrm>
            <a:off x="609600" y="6157844"/>
            <a:ext cx="2893073" cy="424523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0" y="6598106"/>
            <a:ext cx="12192000" cy="2598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Manual Input 19"/>
          <p:cNvSpPr/>
          <p:nvPr userDrawn="1"/>
        </p:nvSpPr>
        <p:spPr>
          <a:xfrm>
            <a:off x="7445091" y="5979168"/>
            <a:ext cx="4746909" cy="82042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4"/>
              <a:gd name="connsiteY0" fmla="*/ 8257 h 10000"/>
              <a:gd name="connsiteX1" fmla="*/ 10034 w 10034"/>
              <a:gd name="connsiteY1" fmla="*/ 0 h 10000"/>
              <a:gd name="connsiteX2" fmla="*/ 10034 w 10034"/>
              <a:gd name="connsiteY2" fmla="*/ 10000 h 10000"/>
              <a:gd name="connsiteX3" fmla="*/ 34 w 10034"/>
              <a:gd name="connsiteY3" fmla="*/ 10000 h 10000"/>
              <a:gd name="connsiteX4" fmla="*/ 0 w 10034"/>
              <a:gd name="connsiteY4" fmla="*/ 825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" h="10000">
                <a:moveTo>
                  <a:pt x="0" y="8257"/>
                </a:moveTo>
                <a:lnTo>
                  <a:pt x="10034" y="0"/>
                </a:lnTo>
                <a:lnTo>
                  <a:pt x="10034" y="10000"/>
                </a:lnTo>
                <a:lnTo>
                  <a:pt x="34" y="10000"/>
                </a:lnTo>
                <a:cubicBezTo>
                  <a:pt x="23" y="9419"/>
                  <a:pt x="11" y="8838"/>
                  <a:pt x="0" y="82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0384762" y="637010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/>
              <a:t>#XPIndia2016</a:t>
            </a:r>
          </a:p>
        </p:txBody>
      </p:sp>
      <p:pic>
        <p:nvPicPr>
          <p:cNvPr id="27" name="Picture 2" descr="http://www.iconsdb.com/icons/download/black/twitter-512.png"/>
          <p:cNvPicPr>
            <a:picLocks noChangeAspect="1" noChangeArrowheads="1"/>
          </p:cNvPicPr>
          <p:nvPr userDrawn="1"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735" y="6309320"/>
            <a:ext cx="433753" cy="4337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/>
          <p:cNvCxnSpPr/>
          <p:nvPr userDrawn="1"/>
        </p:nvCxnSpPr>
        <p:spPr>
          <a:xfrm>
            <a:off x="1230079" y="1196752"/>
            <a:ext cx="980082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09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12491"/>
            <a:ext cx="12193057" cy="68829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23317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23317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0"/>
          <a:stretch/>
        </p:blipFill>
        <p:spPr>
          <a:xfrm>
            <a:off x="609600" y="6157844"/>
            <a:ext cx="2893073" cy="424523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0" y="6598106"/>
            <a:ext cx="12192000" cy="2598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Manual Input 19"/>
          <p:cNvSpPr/>
          <p:nvPr userDrawn="1"/>
        </p:nvSpPr>
        <p:spPr>
          <a:xfrm>
            <a:off x="7445091" y="5979168"/>
            <a:ext cx="4746909" cy="82042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4"/>
              <a:gd name="connsiteY0" fmla="*/ 8257 h 10000"/>
              <a:gd name="connsiteX1" fmla="*/ 10034 w 10034"/>
              <a:gd name="connsiteY1" fmla="*/ 0 h 10000"/>
              <a:gd name="connsiteX2" fmla="*/ 10034 w 10034"/>
              <a:gd name="connsiteY2" fmla="*/ 10000 h 10000"/>
              <a:gd name="connsiteX3" fmla="*/ 34 w 10034"/>
              <a:gd name="connsiteY3" fmla="*/ 10000 h 10000"/>
              <a:gd name="connsiteX4" fmla="*/ 0 w 10034"/>
              <a:gd name="connsiteY4" fmla="*/ 825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" h="10000">
                <a:moveTo>
                  <a:pt x="0" y="8257"/>
                </a:moveTo>
                <a:lnTo>
                  <a:pt x="10034" y="0"/>
                </a:lnTo>
                <a:lnTo>
                  <a:pt x="10034" y="10000"/>
                </a:lnTo>
                <a:lnTo>
                  <a:pt x="34" y="10000"/>
                </a:lnTo>
                <a:cubicBezTo>
                  <a:pt x="23" y="9419"/>
                  <a:pt x="11" y="8838"/>
                  <a:pt x="0" y="82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0384762" y="637010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/>
              <a:t>#XPIndia2016</a:t>
            </a:r>
          </a:p>
        </p:txBody>
      </p:sp>
      <p:pic>
        <p:nvPicPr>
          <p:cNvPr id="27" name="Picture 2" descr="http://www.iconsdb.com/icons/download/black/twitter-512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735" y="6309320"/>
            <a:ext cx="433753" cy="4337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/>
          <p:cNvCxnSpPr/>
          <p:nvPr userDrawn="1"/>
        </p:nvCxnSpPr>
        <p:spPr>
          <a:xfrm>
            <a:off x="1230079" y="1196752"/>
            <a:ext cx="980082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36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12776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52538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412776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52538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0"/>
          <a:stretch/>
        </p:blipFill>
        <p:spPr>
          <a:xfrm>
            <a:off x="609600" y="6157844"/>
            <a:ext cx="2893073" cy="424523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6598106"/>
            <a:ext cx="12192000" cy="2598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Manual Input 19"/>
          <p:cNvSpPr/>
          <p:nvPr userDrawn="1"/>
        </p:nvSpPr>
        <p:spPr>
          <a:xfrm>
            <a:off x="7445091" y="5979168"/>
            <a:ext cx="4746909" cy="82042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4"/>
              <a:gd name="connsiteY0" fmla="*/ 8257 h 10000"/>
              <a:gd name="connsiteX1" fmla="*/ 10034 w 10034"/>
              <a:gd name="connsiteY1" fmla="*/ 0 h 10000"/>
              <a:gd name="connsiteX2" fmla="*/ 10034 w 10034"/>
              <a:gd name="connsiteY2" fmla="*/ 10000 h 10000"/>
              <a:gd name="connsiteX3" fmla="*/ 34 w 10034"/>
              <a:gd name="connsiteY3" fmla="*/ 10000 h 10000"/>
              <a:gd name="connsiteX4" fmla="*/ 0 w 10034"/>
              <a:gd name="connsiteY4" fmla="*/ 825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" h="10000">
                <a:moveTo>
                  <a:pt x="0" y="8257"/>
                </a:moveTo>
                <a:lnTo>
                  <a:pt x="10034" y="0"/>
                </a:lnTo>
                <a:lnTo>
                  <a:pt x="10034" y="10000"/>
                </a:lnTo>
                <a:lnTo>
                  <a:pt x="34" y="10000"/>
                </a:lnTo>
                <a:cubicBezTo>
                  <a:pt x="23" y="9419"/>
                  <a:pt x="11" y="8838"/>
                  <a:pt x="0" y="82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0384762" y="637010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/>
              <a:t>#XPIndia2016</a:t>
            </a:r>
          </a:p>
        </p:txBody>
      </p:sp>
      <p:pic>
        <p:nvPicPr>
          <p:cNvPr id="17" name="Picture 2" descr="http://www.iconsdb.com/icons/download/black/twitter-512.png"/>
          <p:cNvPicPr>
            <a:picLocks noChangeAspect="1" noChangeArrowheads="1"/>
          </p:cNvPicPr>
          <p:nvPr userDrawn="1"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735" y="6309320"/>
            <a:ext cx="433753" cy="4337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 userDrawn="1"/>
        </p:nvCxnSpPr>
        <p:spPr>
          <a:xfrm>
            <a:off x="1230079" y="1196752"/>
            <a:ext cx="980082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0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0"/>
          <a:stretch/>
        </p:blipFill>
        <p:spPr>
          <a:xfrm>
            <a:off x="609600" y="6157844"/>
            <a:ext cx="2893073" cy="42452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598106"/>
            <a:ext cx="12192000" cy="2598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Manual Input 19"/>
          <p:cNvSpPr/>
          <p:nvPr userDrawn="1"/>
        </p:nvSpPr>
        <p:spPr>
          <a:xfrm>
            <a:off x="7445091" y="5979168"/>
            <a:ext cx="4746909" cy="82042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4"/>
              <a:gd name="connsiteY0" fmla="*/ 8257 h 10000"/>
              <a:gd name="connsiteX1" fmla="*/ 10034 w 10034"/>
              <a:gd name="connsiteY1" fmla="*/ 0 h 10000"/>
              <a:gd name="connsiteX2" fmla="*/ 10034 w 10034"/>
              <a:gd name="connsiteY2" fmla="*/ 10000 h 10000"/>
              <a:gd name="connsiteX3" fmla="*/ 34 w 10034"/>
              <a:gd name="connsiteY3" fmla="*/ 10000 h 10000"/>
              <a:gd name="connsiteX4" fmla="*/ 0 w 10034"/>
              <a:gd name="connsiteY4" fmla="*/ 825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" h="10000">
                <a:moveTo>
                  <a:pt x="0" y="8257"/>
                </a:moveTo>
                <a:lnTo>
                  <a:pt x="10034" y="0"/>
                </a:lnTo>
                <a:lnTo>
                  <a:pt x="10034" y="10000"/>
                </a:lnTo>
                <a:lnTo>
                  <a:pt x="34" y="10000"/>
                </a:lnTo>
                <a:cubicBezTo>
                  <a:pt x="23" y="9419"/>
                  <a:pt x="11" y="8838"/>
                  <a:pt x="0" y="82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384762" y="637010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/>
              <a:t>#XPIndia2016</a:t>
            </a:r>
          </a:p>
        </p:txBody>
      </p:sp>
      <p:pic>
        <p:nvPicPr>
          <p:cNvPr id="13" name="Picture 2" descr="http://www.iconsdb.com/icons/download/black/twitter-512.png"/>
          <p:cNvPicPr>
            <a:picLocks noChangeAspect="1" noChangeArrowheads="1"/>
          </p:cNvPicPr>
          <p:nvPr userDrawn="1"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735" y="6309320"/>
            <a:ext cx="433753" cy="4337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1230079" y="1196752"/>
            <a:ext cx="980082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6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4624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40768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B45C-0E1C-4CA0-A7AB-B32F0E31408D}" type="datetimeFigureOut">
              <a:rPr lang="en-IN" smtClean="0"/>
              <a:t>04-08-2016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01378-D1FE-4CBB-B64C-AF65EDC16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61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2" r:id="rId5"/>
    <p:sldLayoutId id="2147483652" r:id="rId6"/>
    <p:sldLayoutId id="2147483663" r:id="rId7"/>
    <p:sldLayoutId id="2147483653" r:id="rId8"/>
    <p:sldLayoutId id="2147483654" r:id="rId9"/>
    <p:sldLayoutId id="2147483664" r:id="rId10"/>
    <p:sldLayoutId id="2147483655" r:id="rId11"/>
    <p:sldLayoutId id="2147483667" r:id="rId12"/>
    <p:sldLayoutId id="2147483665" r:id="rId13"/>
    <p:sldLayoutId id="2147483666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accent6">
              <a:lumMod val="75000"/>
            </a:schemeClr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Gill Sans MT" panose="020B050202010402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083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76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86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00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449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Calibri</vt:lpstr>
      <vt:lpstr>Century Gothic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Antara</dc:creator>
  <cp:lastModifiedBy>Antara</cp:lastModifiedBy>
  <cp:revision>81</cp:revision>
  <dcterms:created xsi:type="dcterms:W3CDTF">2013-10-29T07:03:25Z</dcterms:created>
  <dcterms:modified xsi:type="dcterms:W3CDTF">2016-08-04T06:30:20Z</dcterms:modified>
</cp:coreProperties>
</file>