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4" r:id="rId3"/>
    <p:sldId id="268" r:id="rId4"/>
    <p:sldId id="267" r:id="rId5"/>
    <p:sldId id="262" r:id="rId6"/>
    <p:sldId id="275" r:id="rId7"/>
    <p:sldId id="263" r:id="rId8"/>
    <p:sldId id="269" r:id="rId9"/>
    <p:sldId id="264" r:id="rId10"/>
    <p:sldId id="270" r:id="rId11"/>
    <p:sldId id="266" r:id="rId12"/>
    <p:sldId id="271" r:id="rId13"/>
    <p:sldId id="273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41" autoAdjust="0"/>
    <p:restoredTop sz="82841" autoAdjust="0"/>
  </p:normalViewPr>
  <p:slideViewPr>
    <p:cSldViewPr>
      <p:cViewPr varScale="1">
        <p:scale>
          <a:sx n="95" d="100"/>
          <a:sy n="95" d="100"/>
        </p:scale>
        <p:origin x="-828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en-US" altLang="zh-CN" baseline="0" dirty="0" smtClean="0"/>
              <a:t> –m </a:t>
            </a:r>
            <a:r>
              <a:rPr lang="en-US" altLang="zh-CN" baseline="0" dirty="0" err="1" smtClean="0"/>
              <a:t>django</a:t>
            </a:r>
            <a:r>
              <a:rPr lang="en-US" altLang="zh-CN" baseline="0" dirty="0" smtClean="0"/>
              <a:t> –version</a:t>
            </a:r>
          </a:p>
          <a:p>
            <a:r>
              <a:rPr lang="en-US" altLang="zh-CN" baseline="0" dirty="0" smtClean="0"/>
              <a:t>sublime atom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3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的接口框架设计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test_login_by_data</a:t>
            </a:r>
            <a:r>
              <a:rPr lang="en-US" altLang="zh-CN" sz="2400" b="1" dirty="0"/>
              <a:t>(self):</a:t>
            </a:r>
            <a:br>
              <a:rPr lang="en-US" altLang="zh-CN" sz="2400" b="1" dirty="0"/>
            </a:br>
            <a:r>
              <a:rPr lang="en-US" altLang="zh-CN" sz="2400" b="1" dirty="0"/>
              <a:t>    sheet = </a:t>
            </a:r>
            <a:r>
              <a:rPr lang="en-US" altLang="zh-CN" sz="2400" b="1" dirty="0" err="1"/>
              <a:t>dp.readExcel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r"D</a:t>
            </a:r>
            <a:r>
              <a:rPr lang="en-US" altLang="zh-CN" sz="2400" b="1" dirty="0"/>
              <a:t>:\demo\userdata.xlsx", 0)</a:t>
            </a:r>
            <a:br>
              <a:rPr lang="en-US" altLang="zh-CN" sz="2400" b="1" dirty="0"/>
            </a:b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b="1" dirty="0"/>
              <a:t>    for i in range(</a:t>
            </a:r>
            <a:r>
              <a:rPr lang="en-US" altLang="zh-CN" sz="2400" b="1" dirty="0" err="1"/>
              <a:t>sheet.nrows</a:t>
            </a:r>
            <a:r>
              <a:rPr lang="en-US" altLang="zh-CN" sz="2400" b="1" dirty="0"/>
              <a:t>):</a:t>
            </a:r>
            <a:br>
              <a:rPr lang="en-US" altLang="zh-CN" sz="2400" b="1" dirty="0"/>
            </a:br>
            <a:r>
              <a:rPr lang="en-US" altLang="zh-CN" sz="2400" b="1" dirty="0"/>
              <a:t>        user = {"</a:t>
            </a:r>
            <a:r>
              <a:rPr lang="en-US" altLang="zh-CN" sz="2400" b="1" dirty="0" err="1"/>
              <a:t>phoneArea</a:t>
            </a:r>
            <a:r>
              <a:rPr lang="en-US" altLang="zh-CN" sz="2400" b="1" dirty="0"/>
              <a:t>": "86",</a:t>
            </a:r>
            <a:br>
              <a:rPr lang="en-US" altLang="zh-CN" sz="2400" b="1" dirty="0"/>
            </a:br>
            <a:r>
              <a:rPr lang="en-US" altLang="zh-CN" sz="2400" b="1" dirty="0"/>
              <a:t>              "</a:t>
            </a:r>
            <a:r>
              <a:rPr lang="en-US" altLang="zh-CN" sz="2400" b="1" dirty="0" err="1"/>
              <a:t>phoneNumber</a:t>
            </a:r>
            <a:r>
              <a:rPr lang="en-US" altLang="zh-CN" sz="2400" b="1" dirty="0"/>
              <a:t>": </a:t>
            </a:r>
            <a:r>
              <a:rPr lang="en-US" altLang="zh-CN" sz="2400" b="1" dirty="0" err="1"/>
              <a:t>sheet.cell_value</a:t>
            </a:r>
            <a:r>
              <a:rPr lang="en-US" altLang="zh-CN" sz="2400" b="1" dirty="0"/>
              <a:t>(i, 0),</a:t>
            </a:r>
            <a:br>
              <a:rPr lang="en-US" altLang="zh-CN" sz="2400" b="1" dirty="0"/>
            </a:br>
            <a:r>
              <a:rPr lang="en-US" altLang="zh-CN" sz="2400" b="1" dirty="0"/>
              <a:t>              "password": "netease123"}</a:t>
            </a:r>
            <a:br>
              <a:rPr lang="en-US" altLang="zh-CN" sz="2400" b="1" dirty="0"/>
            </a:br>
            <a:r>
              <a:rPr lang="en-US" altLang="zh-CN" sz="2400" b="1" dirty="0"/>
              <a:t>        result = </a:t>
            </a:r>
            <a:r>
              <a:rPr lang="en-US" altLang="zh-CN" sz="2400" b="1" dirty="0" err="1"/>
              <a:t>SendHttp</a:t>
            </a:r>
            <a:r>
              <a:rPr lang="en-US" altLang="zh-CN" sz="2400" b="1" dirty="0"/>
              <a:t>().</a:t>
            </a:r>
            <a:r>
              <a:rPr lang="en-US" altLang="zh-CN" sz="2400" b="1" dirty="0" err="1"/>
              <a:t>run_http</a:t>
            </a:r>
            <a:r>
              <a:rPr lang="en-US" altLang="zh-CN" sz="2400" b="1" dirty="0"/>
              <a:t>(self.url, "</a:t>
            </a:r>
            <a:r>
              <a:rPr lang="en-US" altLang="zh-CN" sz="2400" b="1" dirty="0" err="1"/>
              <a:t>POST",user</a:t>
            </a:r>
            <a:r>
              <a:rPr lang="en-US" altLang="zh-CN" sz="2400" b="1" dirty="0"/>
              <a:t>)</a:t>
            </a:r>
            <a:br>
              <a:rPr lang="en-US" altLang="zh-CN" sz="2400" b="1" dirty="0"/>
            </a:br>
            <a:r>
              <a:rPr lang="en-US" altLang="zh-CN" sz="2400" b="1" dirty="0"/>
              <a:t>        print(result)</a:t>
            </a:r>
            <a:endParaRPr lang="zh-CN" altLang="en-US" sz="24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操作</a:t>
            </a:r>
            <a:r>
              <a:rPr lang="en-US" altLang="zh-CN" dirty="0"/>
              <a:t>excel</a:t>
            </a:r>
            <a:r>
              <a:rPr lang="zh-CN" altLang="en-US" dirty="0"/>
              <a:t>获得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59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构建发送邮件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94263"/>
            <a:ext cx="7936880" cy="44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4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requests </a:t>
            </a:r>
            <a:r>
              <a:rPr lang="zh-CN" altLang="en-US" dirty="0" smtClean="0"/>
              <a:t>接口测试，发送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unittest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管理测试用例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HTMLTestRunner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生成测试报告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xlrd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的文件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实现数据驱动模式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smtplib</a:t>
            </a:r>
            <a:r>
              <a:rPr lang="en-US" altLang="zh-CN" dirty="0" smtClean="0"/>
              <a:t> </a:t>
            </a:r>
            <a:r>
              <a:rPr lang="zh-CN" altLang="en-US" dirty="0" smtClean="0"/>
              <a:t>发送邮件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52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、利用</a:t>
            </a:r>
            <a:r>
              <a:rPr lang="en-US" altLang="zh-CN" dirty="0" smtClean="0"/>
              <a:t>requests</a:t>
            </a:r>
            <a:r>
              <a:rPr lang="zh-CN" altLang="en-US" dirty="0"/>
              <a:t>实现场景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完整下单流程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-</a:t>
            </a:r>
            <a:r>
              <a:rPr lang="zh-CN" altLang="en-US" dirty="0" smtClean="0"/>
              <a:t>有收货地址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，获取收货地址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，获取运费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，提交订单</a:t>
            </a:r>
            <a:r>
              <a:rPr lang="en-US" altLang="zh-CN" dirty="0" smtClean="0"/>
              <a:t>post)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的基础上参数化用户名，密码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2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Common</a:t>
            </a:r>
            <a:r>
              <a:rPr lang="zh-CN" altLang="en-US" dirty="0" smtClean="0">
                <a:latin typeface="+mn-ea"/>
              </a:rPr>
              <a:t>类存储域名，存储</a:t>
            </a:r>
            <a:r>
              <a:rPr lang="zh-CN" altLang="en-US" dirty="0">
                <a:latin typeface="+mn-ea"/>
              </a:rPr>
              <a:t>获得</a:t>
            </a:r>
            <a:r>
              <a:rPr lang="en-US" altLang="zh-CN" dirty="0">
                <a:latin typeface="+mn-ea"/>
              </a:rPr>
              <a:t>cookie</a:t>
            </a:r>
            <a:r>
              <a:rPr lang="zh-CN" altLang="en-US" dirty="0" smtClean="0">
                <a:latin typeface="+mn-ea"/>
              </a:rPr>
              <a:t>方法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、封装</a:t>
            </a:r>
            <a:r>
              <a:rPr lang="en-US" altLang="zh-CN" dirty="0" err="1" smtClean="0">
                <a:latin typeface="+mn-ea"/>
              </a:rPr>
              <a:t>SendHttp</a:t>
            </a:r>
            <a:r>
              <a:rPr lang="zh-CN" altLang="en-US" dirty="0" smtClean="0">
                <a:latin typeface="+mn-ea"/>
              </a:rPr>
              <a:t>类发送</a:t>
            </a:r>
            <a:r>
              <a:rPr lang="en-US" altLang="zh-CN" dirty="0" smtClean="0">
                <a:latin typeface="+mn-ea"/>
              </a:rPr>
              <a:t>Http</a:t>
            </a:r>
            <a:r>
              <a:rPr lang="zh-CN" altLang="en-US" dirty="0" smtClean="0">
                <a:latin typeface="+mn-ea"/>
              </a:rPr>
              <a:t>请求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、使用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管理测试用例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、使用</a:t>
            </a:r>
            <a:r>
              <a:rPr lang="en-US" altLang="zh-CN" dirty="0" err="1" smtClean="0"/>
              <a:t>HTMLTestRunner</a:t>
            </a:r>
            <a:r>
              <a:rPr lang="zh-CN" altLang="en-US" dirty="0" smtClean="0"/>
              <a:t>生成测试报告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、使用</a:t>
            </a:r>
            <a:r>
              <a:rPr lang="en-US" altLang="zh-CN" dirty="0" err="1" smtClean="0"/>
              <a:t>xlrd</a:t>
            </a:r>
            <a:r>
              <a:rPr lang="zh-CN" altLang="en-US" dirty="0" smtClean="0"/>
              <a:t>包操作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文件，实现数据驱动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6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smtplib</a:t>
            </a:r>
            <a:r>
              <a:rPr lang="zh-CN" altLang="en-US" dirty="0" smtClean="0"/>
              <a:t>将测试报告发送邮件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接口自动化框架的实施步骤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93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封装获取常量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08" y="1707653"/>
            <a:ext cx="6244387" cy="314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699542"/>
            <a:ext cx="3898224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、存储域名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、存储获得</a:t>
            </a:r>
            <a:r>
              <a:rPr lang="en-US" altLang="zh-CN" dirty="0" smtClean="0">
                <a:latin typeface="+mn-ea"/>
              </a:rPr>
              <a:t>cookie</a:t>
            </a:r>
            <a:r>
              <a:rPr lang="zh-CN" altLang="en-US" dirty="0" smtClean="0">
                <a:latin typeface="+mn-ea"/>
              </a:rPr>
              <a:t>方法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66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的获取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1590"/>
            <a:ext cx="7503732" cy="18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每个接口对应响应的</a:t>
            </a:r>
            <a:r>
              <a:rPr lang="en-US" altLang="zh-CN" sz="2800" dirty="0" smtClean="0">
                <a:latin typeface="+mn-ea"/>
              </a:rPr>
              <a:t>.</a:t>
            </a:r>
            <a:r>
              <a:rPr lang="en-US" altLang="zh-CN" sz="2800" dirty="0" err="1" smtClean="0">
                <a:latin typeface="+mn-ea"/>
              </a:rPr>
              <a:t>py</a:t>
            </a:r>
            <a:r>
              <a:rPr lang="zh-CN" altLang="en-US" sz="2800" dirty="0" smtClean="0">
                <a:latin typeface="+mn-ea"/>
              </a:rPr>
              <a:t>文件，如</a:t>
            </a:r>
            <a:r>
              <a:rPr lang="en-US" altLang="zh-CN" sz="2800" dirty="0" smtClean="0">
                <a:latin typeface="+mn-ea"/>
              </a:rPr>
              <a:t>login_test.py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每个文件中需要包含通过和失败的测试用例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包含断言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中</a:t>
            </a:r>
            <a:r>
              <a:rPr lang="en-US" altLang="zh-CN" dirty="0"/>
              <a:t>case</a:t>
            </a:r>
            <a:r>
              <a:rPr lang="zh-CN" altLang="en-US" dirty="0"/>
              <a:t>的管理及</a:t>
            </a:r>
            <a:r>
              <a:rPr lang="zh-CN" altLang="en-US" dirty="0" smtClean="0"/>
              <a:t>运用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1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和</a:t>
            </a:r>
            <a:r>
              <a:rPr lang="en-US" altLang="zh-CN" dirty="0"/>
              <a:t>request</a:t>
            </a:r>
            <a:r>
              <a:rPr lang="zh-CN" altLang="en-US" dirty="0"/>
              <a:t>重构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3558"/>
            <a:ext cx="7330331" cy="367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4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</a:rPr>
              <a:t>获取指定路径的</a:t>
            </a:r>
            <a:r>
              <a:rPr lang="en-US" altLang="zh-CN" sz="2800" dirty="0">
                <a:latin typeface="+mn-ea"/>
              </a:rPr>
              <a:t>.</a:t>
            </a:r>
            <a:r>
              <a:rPr lang="en-US" altLang="zh-CN" sz="2800" dirty="0" err="1">
                <a:latin typeface="+mn-ea"/>
              </a:rPr>
              <a:t>py</a:t>
            </a:r>
            <a:r>
              <a:rPr lang="zh-CN" altLang="en-US" sz="2800" dirty="0">
                <a:latin typeface="+mn-ea"/>
              </a:rPr>
              <a:t>文件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和</a:t>
            </a:r>
            <a:r>
              <a:rPr lang="en-US" altLang="zh-CN" dirty="0" err="1"/>
              <a:t>HTMLTestRunner</a:t>
            </a:r>
            <a:r>
              <a:rPr lang="zh-CN" altLang="en-US" dirty="0"/>
              <a:t>结合生成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69" y="1635646"/>
            <a:ext cx="860901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3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和</a:t>
            </a:r>
            <a:r>
              <a:rPr lang="en-US" altLang="zh-CN" dirty="0" err="1"/>
              <a:t>HTMLTestRunner</a:t>
            </a:r>
            <a:r>
              <a:rPr lang="zh-CN" altLang="en-US" dirty="0"/>
              <a:t>结合生成报告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5526"/>
            <a:ext cx="8417123" cy="438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4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import </a:t>
            </a:r>
            <a:r>
              <a:rPr lang="en-US" altLang="zh-CN" sz="2400" dirty="0" err="1"/>
              <a:t>xlrd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err="1" smtClean="0"/>
              <a:t>def</a:t>
            </a:r>
            <a:r>
              <a:rPr lang="en-US" altLang="zh-CN" sz="2400" b="1" dirty="0" smtClean="0"/>
              <a:t> </a:t>
            </a:r>
            <a:r>
              <a:rPr lang="en-US" altLang="zh-CN" sz="2400" dirty="0" err="1"/>
              <a:t>readExcel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filePath,index</a:t>
            </a:r>
            <a:r>
              <a:rPr lang="en-US" altLang="zh-CN" sz="2400" dirty="0"/>
              <a:t>):</a:t>
            </a:r>
            <a:br>
              <a:rPr lang="en-US" altLang="zh-CN" sz="2400" dirty="0"/>
            </a:br>
            <a:r>
              <a:rPr lang="en-US" altLang="zh-CN" sz="2400" dirty="0"/>
              <a:t>    workbook = </a:t>
            </a:r>
            <a:r>
              <a:rPr lang="en-US" altLang="zh-CN" sz="2400" dirty="0" err="1"/>
              <a:t>xlrd.open_workbook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filePath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table = </a:t>
            </a:r>
            <a:r>
              <a:rPr lang="en-US" altLang="zh-CN" sz="2400" dirty="0" err="1"/>
              <a:t>workbook.sheet_by_index</a:t>
            </a:r>
            <a:r>
              <a:rPr lang="en-US" altLang="zh-CN" sz="2400" dirty="0"/>
              <a:t>(index)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b="1" dirty="0"/>
              <a:t>return  </a:t>
            </a:r>
            <a:r>
              <a:rPr lang="en-US" altLang="zh-CN" sz="2400" dirty="0"/>
              <a:t>table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操作</a:t>
            </a:r>
            <a:r>
              <a:rPr lang="en-US" altLang="zh-CN" dirty="0"/>
              <a:t>excel</a:t>
            </a:r>
            <a:r>
              <a:rPr lang="zh-CN" altLang="en-US" dirty="0"/>
              <a:t>获得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2687</TotalTime>
  <Words>235</Words>
  <Application>Microsoft Office PowerPoint</Application>
  <PresentationFormat>全屏显示(16:9)</PresentationFormat>
  <Paragraphs>38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moban</vt:lpstr>
      <vt:lpstr>基于Python的接口框架设计</vt:lpstr>
      <vt:lpstr>接口自动化框架的实施步骤</vt:lpstr>
      <vt:lpstr>封装获取常量方法</vt:lpstr>
      <vt:lpstr>cookie的获取</vt:lpstr>
      <vt:lpstr>unittest中case的管理及运用</vt:lpstr>
      <vt:lpstr>unittest和request重构封装</vt:lpstr>
      <vt:lpstr>unittest和HTMLTestRunner结合生成报告</vt:lpstr>
      <vt:lpstr>unittest和HTMLTestRunner结合生成报告</vt:lpstr>
      <vt:lpstr>python操作excel获得内容</vt:lpstr>
      <vt:lpstr>python操作excel获得内容</vt:lpstr>
      <vt:lpstr>构建发送邮件服务</vt:lpstr>
      <vt:lpstr>python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569</cp:revision>
  <dcterms:modified xsi:type="dcterms:W3CDTF">2019-10-07T14:06:06Z</dcterms:modified>
</cp:coreProperties>
</file>