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372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Mock</a:t>
            </a:r>
            <a:r>
              <a:rPr lang="zh-CN" altLang="en-US" dirty="0" smtClean="0"/>
              <a:t>接口框架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实现请求</a:t>
            </a:r>
            <a:r>
              <a:rPr lang="zh-CN" altLang="en-US" smtClean="0"/>
              <a:t>重定向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52404"/>
            <a:ext cx="7405390" cy="401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7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843558"/>
            <a:ext cx="8856984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	mock</a:t>
            </a:r>
            <a:r>
              <a:rPr lang="zh-CN" altLang="en-US" sz="2800" dirty="0"/>
              <a:t>用来模拟接口，这里</a:t>
            </a:r>
            <a:r>
              <a:rPr lang="en-US" altLang="zh-CN" sz="2800" dirty="0"/>
              <a:t>mock</a:t>
            </a:r>
            <a:r>
              <a:rPr lang="zh-CN" altLang="en-US" sz="2800" dirty="0"/>
              <a:t>用的是</a:t>
            </a:r>
            <a:r>
              <a:rPr lang="en-US" altLang="zh-CN" sz="2800" dirty="0" err="1">
                <a:solidFill>
                  <a:srgbClr val="FF0000"/>
                </a:solidFill>
              </a:rPr>
              <a:t>moco</a:t>
            </a:r>
            <a:r>
              <a:rPr lang="zh-CN" altLang="en-US" sz="2800" dirty="0"/>
              <a:t>框架，</a:t>
            </a:r>
            <a:r>
              <a:rPr lang="en-US" altLang="zh-CN" sz="2800" dirty="0" err="1"/>
              <a:t>moco</a:t>
            </a:r>
            <a:r>
              <a:rPr lang="zh-CN" altLang="en-US" sz="2800" dirty="0"/>
              <a:t>框架是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上的一个开源项目，可模拟</a:t>
            </a:r>
            <a:r>
              <a:rPr lang="en-US" altLang="zh-CN" sz="2800" dirty="0" err="1"/>
              <a:t>http,https,Socket</a:t>
            </a:r>
            <a:r>
              <a:rPr lang="zh-CN" altLang="en-US" sz="2800" dirty="0" smtClean="0"/>
              <a:t>协议。</a:t>
            </a:r>
            <a:r>
              <a:rPr lang="en-US" altLang="zh-CN" sz="2800" dirty="0" smtClean="0"/>
              <a:t>http</a:t>
            </a:r>
            <a:r>
              <a:rPr lang="en-US" altLang="zh-CN" sz="2800" dirty="0"/>
              <a:t>://</a:t>
            </a:r>
            <a:r>
              <a:rPr lang="en-US" altLang="zh-CN" sz="2800" dirty="0" smtClean="0"/>
              <a:t>repo1.maven.org/maven2/com/github/dreamhead/moco-runner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https://github.com/dreamhead/moco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Mock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8686006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java -jar moco-runner-1.0.0-standalone.jar </a:t>
            </a:r>
            <a:r>
              <a:rPr lang="en-US" altLang="zh-CN" sz="2800" dirty="0">
                <a:solidFill>
                  <a:srgbClr val="FF0000"/>
                </a:solidFill>
              </a:rPr>
              <a:t>http</a:t>
            </a:r>
            <a:r>
              <a:rPr lang="en-US" altLang="zh-CN" sz="2800" dirty="0"/>
              <a:t> -p 9999 -c </a:t>
            </a:r>
            <a:r>
              <a:rPr lang="en-US" altLang="zh-CN" sz="2800" dirty="0" err="1" smtClean="0"/>
              <a:t>startup.json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moco</a:t>
            </a:r>
            <a:r>
              <a:rPr lang="zh-CN" altLang="en-US" dirty="0"/>
              <a:t>的启动及第一个</a:t>
            </a:r>
            <a:r>
              <a:rPr lang="en-US" altLang="zh-CN" dirty="0"/>
              <a:t>demo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7654"/>
            <a:ext cx="4353388" cy="301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3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带参数的</a:t>
            </a:r>
            <a:r>
              <a:rPr lang="en-US" altLang="zh-CN" dirty="0"/>
              <a:t>get</a:t>
            </a:r>
            <a:r>
              <a:rPr lang="zh-CN" altLang="en-US" dirty="0"/>
              <a:t>方法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720490"/>
            <a:ext cx="5592663" cy="423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0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moco</a:t>
            </a:r>
            <a:r>
              <a:rPr lang="zh-CN" altLang="en-US" dirty="0"/>
              <a:t>中配置</a:t>
            </a:r>
            <a:r>
              <a:rPr lang="en-US" altLang="zh-CN" dirty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9542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2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带参数的</a:t>
            </a:r>
            <a:r>
              <a:rPr lang="en-US" altLang="zh-CN" dirty="0"/>
              <a:t>post</a:t>
            </a:r>
            <a:r>
              <a:rPr lang="zh-CN" altLang="en-US" dirty="0"/>
              <a:t>方法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53713"/>
            <a:ext cx="5798021" cy="39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4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</a:t>
            </a:r>
            <a:r>
              <a:rPr lang="en-US" altLang="zh-CN" dirty="0"/>
              <a:t>cookies</a:t>
            </a:r>
            <a:r>
              <a:rPr lang="zh-CN" altLang="en-US" dirty="0"/>
              <a:t>信息的</a:t>
            </a:r>
            <a:r>
              <a:rPr lang="en-US" altLang="zh-CN" dirty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43558"/>
            <a:ext cx="6037103" cy="405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7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</a:t>
            </a:r>
            <a:r>
              <a:rPr lang="en-US" altLang="zh-CN" dirty="0"/>
              <a:t>cookies</a:t>
            </a:r>
            <a:r>
              <a:rPr lang="zh-CN" altLang="en-US" dirty="0" smtClean="0"/>
              <a:t>信息</a:t>
            </a:r>
            <a:r>
              <a:rPr lang="en-US" altLang="zh-CN" dirty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5921"/>
            <a:ext cx="6169050" cy="396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7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带有</a:t>
            </a:r>
            <a:r>
              <a:rPr lang="en-US" altLang="zh-CN" dirty="0"/>
              <a:t>headers</a:t>
            </a:r>
            <a:r>
              <a:rPr lang="zh-CN" altLang="en-US" dirty="0"/>
              <a:t>信息的</a:t>
            </a:r>
            <a:r>
              <a:rPr lang="en-US" altLang="zh-CN"/>
              <a:t>mock</a:t>
            </a:r>
            <a:r>
              <a:rPr lang="zh-CN" altLang="en-US" smtClean="0"/>
              <a:t>请求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66750"/>
            <a:ext cx="7091263" cy="300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7814"/>
            <a:ext cx="4419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4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1234</TotalTime>
  <Words>61</Words>
  <Application>Microsoft Office PowerPoint</Application>
  <PresentationFormat>全屏显示(16:9)</PresentationFormat>
  <Paragraphs>13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moban</vt:lpstr>
      <vt:lpstr>Mock接口框架</vt:lpstr>
      <vt:lpstr>Mock介绍</vt:lpstr>
      <vt:lpstr>moco的启动及第一个demo</vt:lpstr>
      <vt:lpstr>带参数的get方法实现</vt:lpstr>
      <vt:lpstr>在moco中配置post请求</vt:lpstr>
      <vt:lpstr>带参数的post方法实现</vt:lpstr>
      <vt:lpstr>带cookies信息的get请求</vt:lpstr>
      <vt:lpstr>带cookies信息post请求</vt:lpstr>
      <vt:lpstr>带有headers信息的mock请求</vt:lpstr>
      <vt:lpstr>实现请求重定向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228</cp:revision>
  <dcterms:modified xsi:type="dcterms:W3CDTF">2019-09-23T09:07:09Z</dcterms:modified>
</cp:coreProperties>
</file>