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2" r:id="rId3"/>
    <p:sldId id="263" r:id="rId4"/>
    <p:sldId id="264" r:id="rId5"/>
    <p:sldId id="265" r:id="rId6"/>
    <p:sldId id="268" r:id="rId7"/>
    <p:sldId id="269" r:id="rId8"/>
    <p:sldId id="266" r:id="rId9"/>
    <p:sldId id="267" r:id="rId10"/>
    <p:sldId id="271" r:id="rId11"/>
    <p:sldId id="270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80627" autoAdjust="0"/>
  </p:normalViewPr>
  <p:slideViewPr>
    <p:cSldViewPr>
      <p:cViewPr varScale="1">
        <p:scale>
          <a:sx n="75" d="100"/>
          <a:sy n="75" d="100"/>
        </p:scale>
        <p:origin x="-972" y="-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DE43E-AE57-4683-A429-3F46F1978ACA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46159-298F-49F6-A69B-FA3570BA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pip  show</a:t>
            </a:r>
            <a:r>
              <a:rPr lang="en-US" altLang="zh-CN" baseline="0" dirty="0" smtClean="0"/>
              <a:t> requests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532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pip install -U </a:t>
            </a:r>
            <a:r>
              <a:rPr lang="en-US" altLang="zh-CN" dirty="0" err="1" smtClean="0"/>
              <a:t>xxxx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417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r.text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Requests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会自动解码来自服务器的内容</a:t>
            </a:r>
            <a:endParaRPr lang="en-US" altLang="zh-CN" dirty="0" smtClean="0"/>
          </a:p>
          <a:p>
            <a:r>
              <a:rPr lang="en-US" altLang="zh-CN" dirty="0" smtClean="0"/>
              <a:t>Requests </a:t>
            </a:r>
            <a:r>
              <a:rPr lang="zh-CN" altLang="en-US" dirty="0" smtClean="0"/>
              <a:t>中也有一个内置的 </a:t>
            </a:r>
            <a:r>
              <a:rPr lang="en-US" altLang="zh-CN" dirty="0" smtClean="0"/>
              <a:t>JSON </a:t>
            </a:r>
            <a:r>
              <a:rPr lang="zh-CN" altLang="en-US" dirty="0" smtClean="0"/>
              <a:t>解码器，助你处理 </a:t>
            </a:r>
            <a:r>
              <a:rPr lang="en-US" altLang="zh-CN" dirty="0" smtClean="0"/>
              <a:t>JSON </a:t>
            </a:r>
            <a:r>
              <a:rPr lang="zh-CN" altLang="en-US" dirty="0" smtClean="0"/>
              <a:t>数据：</a:t>
            </a:r>
            <a:endParaRPr lang="en-US" altLang="zh-CN" dirty="0" smtClean="0"/>
          </a:p>
          <a:p>
            <a:r>
              <a:rPr lang="en-US" altLang="zh-CN" dirty="0" smtClean="0"/>
              <a:t>json.loads()</a:t>
            </a:r>
            <a:r>
              <a:rPr lang="zh-CN" altLang="en-US" dirty="0" smtClean="0"/>
              <a:t>函数是将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格式数据转换为字典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672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418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json.dumps()</a:t>
            </a:r>
            <a:r>
              <a:rPr lang="zh-CN" altLang="en-US" dirty="0" smtClean="0"/>
              <a:t>用于将字典形式的数据转化为字符串，</a:t>
            </a:r>
            <a:r>
              <a:rPr lang="en-US" altLang="zh-CN" dirty="0" smtClean="0"/>
              <a:t>json.loads()</a:t>
            </a:r>
            <a:r>
              <a:rPr lang="zh-CN" altLang="en-US" dirty="0" smtClean="0"/>
              <a:t>用于将字符串形式的数据转化为字典</a:t>
            </a:r>
            <a:endParaRPr lang="en-US" altLang="zh-CN" dirty="0" smtClean="0"/>
          </a:p>
          <a:p>
            <a:pPr>
              <a:lnSpc>
                <a:spcPts val="3200"/>
              </a:lnSpc>
            </a:pPr>
            <a:r>
              <a:rPr lang="en-US" altLang="zh-CN" sz="1200" dirty="0" smtClean="0"/>
              <a:t>get</a:t>
            </a:r>
            <a:r>
              <a:rPr lang="zh-CN" altLang="en-US" sz="1200" dirty="0" smtClean="0"/>
              <a:t>请求的多个参数，建议用字典的管理</a:t>
            </a:r>
            <a:endParaRPr lang="en-US" altLang="zh-CN" sz="1200" dirty="0" smtClean="0"/>
          </a:p>
          <a:p>
            <a:pPr>
              <a:lnSpc>
                <a:spcPts val="3200"/>
              </a:lnSpc>
            </a:pPr>
            <a:r>
              <a:rPr lang="zh-CN" altLang="en-US" sz="1200" dirty="0" smtClean="0"/>
              <a:t>用</a:t>
            </a:r>
            <a:r>
              <a:rPr lang="en-US" altLang="zh-CN" sz="1200" dirty="0" smtClean="0"/>
              <a:t>indent</a:t>
            </a:r>
            <a:r>
              <a:rPr lang="zh-CN" altLang="en-US" sz="1200" dirty="0" smtClean="0"/>
              <a:t>参数来对</a:t>
            </a:r>
            <a:r>
              <a:rPr lang="en-US" altLang="zh-CN" sz="1200" dirty="0" smtClean="0"/>
              <a:t>json</a:t>
            </a:r>
            <a:r>
              <a:rPr lang="zh-CN" altLang="en-US" sz="1200" dirty="0" smtClean="0"/>
              <a:t>进行数据格式化输出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634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json.dumps</a:t>
            </a:r>
            <a:r>
              <a:rPr lang="zh-CN" altLang="en-US" dirty="0" smtClean="0"/>
              <a:t>在默认情况下，对于非</a:t>
            </a:r>
            <a:r>
              <a:rPr lang="en-US" altLang="zh-CN" dirty="0" err="1" smtClean="0"/>
              <a:t>ascii</a:t>
            </a:r>
            <a:r>
              <a:rPr lang="zh-CN" altLang="en-US" dirty="0" smtClean="0"/>
              <a:t>字符生成的是相对应的字符编码，而非原始字符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481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equests</a:t>
            </a:r>
            <a:r>
              <a:rPr lang="zh-CN" altLang="en-US" dirty="0" smtClean="0"/>
              <a:t>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44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771550"/>
            <a:ext cx="8229600" cy="12961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获取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ookie:r.cookies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Cookie:requests.get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url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cookies</a:t>
            </a:r>
            <a:r>
              <a:rPr lang="en-US" altLang="zh-CN" dirty="0"/>
              <a:t>=cookies)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的传递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83718"/>
            <a:ext cx="8027987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062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新建类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SendHttp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def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send_post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self,url,data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</a:p>
          <a:p>
            <a:pPr lvl="1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def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send_get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self,url,paradata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</a:p>
          <a:p>
            <a:pPr lvl="1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def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send_http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self,url,method,data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用类封装接口测试脚本</a:t>
            </a:r>
          </a:p>
        </p:txBody>
      </p:sp>
    </p:spTree>
    <p:extLst>
      <p:ext uri="{BB962C8B-B14F-4D97-AF65-F5344CB8AC3E}">
        <p14:creationId xmlns:p14="http://schemas.microsoft.com/office/powerpoint/2010/main" val="77359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699542"/>
            <a:ext cx="8424936" cy="417646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+mn-ea"/>
              </a:rPr>
              <a:t>requests </a:t>
            </a:r>
            <a:r>
              <a:rPr lang="zh-CN" altLang="en-US" sz="2000" b="1" dirty="0">
                <a:latin typeface="+mn-ea"/>
              </a:rPr>
              <a:t>是使用</a:t>
            </a:r>
            <a:r>
              <a:rPr lang="en-US" altLang="zh-CN" sz="2000" b="1" dirty="0">
                <a:latin typeface="+mn-ea"/>
              </a:rPr>
              <a:t>Apache2 Licensed </a:t>
            </a:r>
            <a:r>
              <a:rPr lang="zh-CN" altLang="en-US" sz="2000" b="1" dirty="0">
                <a:latin typeface="+mn-ea"/>
              </a:rPr>
              <a:t>许可证的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HTTP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zh-CN" altLang="en-US" sz="2000" b="1" dirty="0">
                <a:latin typeface="+mn-ea"/>
              </a:rPr>
              <a:t>库。</a:t>
            </a:r>
            <a:endParaRPr lang="en-US" altLang="zh-CN" sz="2000" b="1" dirty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+mn-ea"/>
              </a:rPr>
              <a:t>requests </a:t>
            </a:r>
            <a:r>
              <a:rPr lang="zh-CN" altLang="en-US" sz="2000" b="1" dirty="0">
                <a:latin typeface="+mn-ea"/>
              </a:rPr>
              <a:t>使用的是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urllib3</a:t>
            </a:r>
            <a:r>
              <a:rPr lang="zh-CN" altLang="en-US" sz="2000" b="1" dirty="0">
                <a:latin typeface="+mn-ea"/>
              </a:rPr>
              <a:t>，因此继承了它的所有特性。</a:t>
            </a:r>
            <a:r>
              <a:rPr lang="en-US" altLang="zh-CN" sz="2000" b="1" dirty="0">
                <a:latin typeface="+mn-ea"/>
              </a:rPr>
              <a:t>requests </a:t>
            </a:r>
            <a:r>
              <a:rPr lang="zh-CN" altLang="en-US" sz="2000" b="1" dirty="0">
                <a:latin typeface="+mn-ea"/>
              </a:rPr>
              <a:t>支持</a:t>
            </a:r>
            <a:r>
              <a:rPr lang="en-US" altLang="zh-CN" sz="2000" b="1" dirty="0">
                <a:latin typeface="+mn-ea"/>
              </a:rPr>
              <a:t>HTTP </a:t>
            </a:r>
            <a:r>
              <a:rPr lang="zh-CN" altLang="en-US" sz="2000" b="1" dirty="0">
                <a:latin typeface="+mn-ea"/>
              </a:rPr>
              <a:t>连接保持和连接池，支持使用</a:t>
            </a:r>
            <a:r>
              <a:rPr lang="en-US" altLang="zh-CN" sz="2000" b="1" dirty="0">
                <a:latin typeface="+mn-ea"/>
              </a:rPr>
              <a:t>cookie </a:t>
            </a:r>
            <a:r>
              <a:rPr lang="zh-CN" altLang="en-US" sz="2000" b="1" dirty="0">
                <a:latin typeface="+mn-ea"/>
              </a:rPr>
              <a:t>保持会话，支持文件上传，支持自动确定响应内容的编码，支持国际化的</a:t>
            </a:r>
            <a:r>
              <a:rPr lang="en-US" altLang="zh-CN" sz="2000" b="1" dirty="0">
                <a:latin typeface="+mn-ea"/>
              </a:rPr>
              <a:t>URL </a:t>
            </a:r>
            <a:r>
              <a:rPr lang="zh-CN" altLang="en-US" sz="2000" b="1" dirty="0">
                <a:latin typeface="+mn-ea"/>
              </a:rPr>
              <a:t>和</a:t>
            </a:r>
            <a:r>
              <a:rPr lang="en-US" altLang="zh-CN" sz="2000" b="1" dirty="0">
                <a:latin typeface="+mn-ea"/>
              </a:rPr>
              <a:t>POST </a:t>
            </a:r>
            <a:r>
              <a:rPr lang="zh-CN" altLang="en-US" sz="2000" b="1" dirty="0">
                <a:latin typeface="+mn-ea"/>
              </a:rPr>
              <a:t>数据。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+mn-ea"/>
              </a:rPr>
              <a:t>官方网站：</a:t>
            </a:r>
            <a:endParaRPr lang="en-US" altLang="zh-CN" sz="2000" b="1" dirty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+mn-ea"/>
              </a:rPr>
              <a:t>http://docs.python-requests.org/en/master/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+mn-ea"/>
              </a:rPr>
              <a:t>中文文档：</a:t>
            </a:r>
            <a:endParaRPr lang="en-US" altLang="zh-CN" sz="2000" b="1" dirty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+mn-ea"/>
              </a:rPr>
              <a:t>http://cn.python-requests.org/zh_CN/latest/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equests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796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latin typeface="+mn-ea"/>
              </a:rPr>
              <a:t>在线安装：</a:t>
            </a:r>
            <a:r>
              <a:rPr lang="en-US" altLang="zh-CN" sz="2000" b="1" dirty="0" smtClean="0">
                <a:latin typeface="+mn-ea"/>
              </a:rPr>
              <a:t>pip </a:t>
            </a:r>
            <a:r>
              <a:rPr lang="en-US" altLang="zh-CN" sz="2000" b="1" dirty="0">
                <a:latin typeface="+mn-ea"/>
              </a:rPr>
              <a:t>install </a:t>
            </a:r>
            <a:r>
              <a:rPr lang="en-US" altLang="zh-CN" sz="2000" b="1" dirty="0" smtClean="0">
                <a:latin typeface="+mn-ea"/>
              </a:rPr>
              <a:t>requests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+mn-ea"/>
              </a:rPr>
              <a:t>升级</a:t>
            </a:r>
            <a:r>
              <a:rPr lang="zh-CN" altLang="en-US" sz="2000" b="1" dirty="0" smtClean="0">
                <a:latin typeface="+mn-ea"/>
              </a:rPr>
              <a:t>安装</a:t>
            </a:r>
            <a:r>
              <a:rPr lang="zh-CN" altLang="en-US" sz="2000" b="1" dirty="0">
                <a:latin typeface="+mn-ea"/>
              </a:rPr>
              <a:t>：</a:t>
            </a:r>
            <a:r>
              <a:rPr lang="en-US" altLang="zh-CN" sz="2000" b="1" dirty="0">
                <a:latin typeface="+mn-ea"/>
              </a:rPr>
              <a:t>pip install </a:t>
            </a:r>
            <a:r>
              <a:rPr lang="en-US" altLang="zh-CN" sz="2000" b="1" dirty="0" smtClean="0">
                <a:latin typeface="+mn-ea"/>
              </a:rPr>
              <a:t> -U requests</a:t>
            </a:r>
            <a:endParaRPr lang="en-US" altLang="zh-CN" sz="2000" b="1" dirty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latin typeface="+mn-ea"/>
              </a:rPr>
              <a:t>检查是否安装成功：</a:t>
            </a:r>
            <a:r>
              <a:rPr lang="en-US" altLang="zh-CN" sz="2000" b="1" dirty="0" smtClean="0">
                <a:latin typeface="+mn-ea"/>
              </a:rPr>
              <a:t>pip show requests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latin typeface="+mn-ea"/>
              </a:rPr>
              <a:t>离线安装：</a:t>
            </a:r>
            <a:r>
              <a:rPr lang="en-US" altLang="zh-CN" sz="2000" b="1" dirty="0" smtClean="0">
                <a:latin typeface="+mn-ea"/>
              </a:rPr>
              <a:t>https</a:t>
            </a:r>
            <a:r>
              <a:rPr lang="en-US" altLang="zh-CN" sz="2000" b="1" dirty="0">
                <a:latin typeface="+mn-ea"/>
              </a:rPr>
              <a:t>://pypi.org/project/requests/</a:t>
            </a:r>
            <a:endParaRPr lang="en-US" altLang="zh-CN" sz="2000" b="1" dirty="0" smtClean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+mn-ea"/>
              </a:rPr>
              <a:t>方法一：单击 </a:t>
            </a:r>
            <a:r>
              <a:rPr lang="en-US" altLang="zh-CN" sz="2000" b="1" dirty="0">
                <a:latin typeface="+mn-ea"/>
              </a:rPr>
              <a:t>.tar.gz</a:t>
            </a:r>
            <a:r>
              <a:rPr lang="zh-CN" altLang="en-US" sz="2000" b="1" dirty="0">
                <a:latin typeface="+mn-ea"/>
              </a:rPr>
              <a:t>结尾的文件，并且对文件进行解压，进入到解压目录中，通过</a:t>
            </a:r>
            <a:r>
              <a:rPr lang="en-US" altLang="zh-CN" sz="2000" b="1" dirty="0">
                <a:latin typeface="+mn-ea"/>
              </a:rPr>
              <a:t>python</a:t>
            </a:r>
            <a:r>
              <a:rPr lang="zh-CN" altLang="en-US" sz="2000" b="1" dirty="0">
                <a:latin typeface="+mn-ea"/>
              </a:rPr>
              <a:t>命令进行安装。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+mn-ea"/>
              </a:rPr>
              <a:t>      </a:t>
            </a:r>
            <a:r>
              <a:rPr lang="en-US" altLang="zh-CN" sz="2000" b="1" dirty="0" smtClean="0">
                <a:latin typeface="+mn-ea"/>
              </a:rPr>
              <a:t>python </a:t>
            </a:r>
            <a:r>
              <a:rPr lang="en-US" altLang="zh-CN" sz="2000" b="1" dirty="0">
                <a:latin typeface="+mn-ea"/>
              </a:rPr>
              <a:t>setup.py </a:t>
            </a:r>
            <a:r>
              <a:rPr lang="en-US" altLang="zh-CN" sz="2000" b="1" dirty="0" smtClean="0">
                <a:latin typeface="+mn-ea"/>
              </a:rPr>
              <a:t>install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+mn-ea"/>
              </a:rPr>
              <a:t>方法二： </a:t>
            </a:r>
            <a:r>
              <a:rPr lang="en-US" altLang="zh-CN" sz="2000" b="1" dirty="0">
                <a:latin typeface="+mn-ea"/>
              </a:rPr>
              <a:t>.</a:t>
            </a:r>
            <a:r>
              <a:rPr lang="en-US" altLang="zh-CN" sz="2000" b="1" dirty="0" err="1">
                <a:latin typeface="+mn-ea"/>
              </a:rPr>
              <a:t>whl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zh-CN" altLang="en-US" sz="2000" b="1" dirty="0">
                <a:latin typeface="+mn-ea"/>
              </a:rPr>
              <a:t>文件本质上面是一个 </a:t>
            </a:r>
            <a:r>
              <a:rPr lang="en-US" altLang="zh-CN" sz="2000" b="1" dirty="0">
                <a:latin typeface="+mn-ea"/>
              </a:rPr>
              <a:t>.zip </a:t>
            </a:r>
            <a:r>
              <a:rPr lang="zh-CN" altLang="en-US" sz="2000" b="1" dirty="0">
                <a:latin typeface="+mn-ea"/>
              </a:rPr>
              <a:t>包格式</a:t>
            </a:r>
            <a:r>
              <a:rPr lang="zh-CN" altLang="en-US" sz="2000" b="1" dirty="0" smtClean="0">
                <a:latin typeface="+mn-ea"/>
              </a:rPr>
              <a:t>。   </a:t>
            </a:r>
            <a:endParaRPr lang="en-US" altLang="zh-CN" sz="2000" b="1" dirty="0" smtClean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latin typeface="+mn-ea"/>
              </a:rPr>
              <a:t>pip </a:t>
            </a:r>
            <a:r>
              <a:rPr lang="en-US" altLang="zh-CN" sz="2000" b="1" dirty="0">
                <a:latin typeface="+mn-ea"/>
              </a:rPr>
              <a:t>install  requests-2.22.0-py2.py3-none-any.whl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requests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503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get</a:t>
            </a:r>
            <a:r>
              <a:rPr lang="zh-CN" altLang="en-US" dirty="0" smtClean="0"/>
              <a:t>不带参数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6514" y="3075806"/>
            <a:ext cx="7992888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dirty="0" err="1" smtClean="0">
                <a:latin typeface="+mn-ea"/>
              </a:rPr>
              <a:t>r.status_code</a:t>
            </a:r>
            <a:r>
              <a:rPr lang="en-US" altLang="zh-CN" sz="2000" dirty="0" smtClean="0">
                <a:latin typeface="+mn-ea"/>
              </a:rPr>
              <a:t>  		</a:t>
            </a:r>
            <a:r>
              <a:rPr lang="zh-CN" altLang="en-US" sz="2000" dirty="0" smtClean="0">
                <a:latin typeface="+mn-ea"/>
              </a:rPr>
              <a:t>返回</a:t>
            </a:r>
            <a:r>
              <a:rPr lang="en-US" altLang="zh-CN" sz="2000" dirty="0" smtClean="0">
                <a:latin typeface="+mn-ea"/>
              </a:rPr>
              <a:t>HTTP</a:t>
            </a:r>
            <a:r>
              <a:rPr lang="zh-CN" altLang="en-US" sz="2000" dirty="0" smtClean="0">
                <a:latin typeface="+mn-ea"/>
              </a:rPr>
              <a:t>协议状态码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ts val="3200"/>
              </a:lnSpc>
            </a:pPr>
            <a:r>
              <a:rPr lang="en-US" altLang="zh-CN" sz="2000" dirty="0" err="1">
                <a:latin typeface="+mn-ea"/>
              </a:rPr>
              <a:t>r.headers</a:t>
            </a:r>
            <a:r>
              <a:rPr lang="en-US" altLang="zh-CN" sz="2000" dirty="0" smtClean="0">
                <a:latin typeface="+mn-ea"/>
              </a:rPr>
              <a:t>[‘Content-Type’]  </a:t>
            </a:r>
            <a:r>
              <a:rPr lang="zh-CN" altLang="en-US" sz="2000" dirty="0" smtClean="0">
                <a:latin typeface="+mn-ea"/>
              </a:rPr>
              <a:t>返回响应头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ts val="3200"/>
              </a:lnSpc>
            </a:pPr>
            <a:r>
              <a:rPr lang="en-US" altLang="zh-CN" sz="2000" dirty="0" err="1" smtClean="0">
                <a:latin typeface="+mn-ea"/>
              </a:rPr>
              <a:t>r.encoding</a:t>
            </a:r>
            <a:r>
              <a:rPr lang="en-US" altLang="zh-CN" sz="2000" dirty="0" smtClean="0">
                <a:latin typeface="+mn-ea"/>
              </a:rPr>
              <a:t> 			</a:t>
            </a:r>
            <a:r>
              <a:rPr lang="zh-CN" altLang="en-US" sz="2000" dirty="0" smtClean="0">
                <a:latin typeface="+mn-ea"/>
              </a:rPr>
              <a:t>返回内容编码类型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ts val="3200"/>
              </a:lnSpc>
            </a:pPr>
            <a:r>
              <a:rPr lang="en-US" altLang="zh-CN" sz="2000" dirty="0" err="1" smtClean="0">
                <a:latin typeface="+mn-ea"/>
              </a:rPr>
              <a:t>r.json</a:t>
            </a:r>
            <a:r>
              <a:rPr lang="en-US" altLang="zh-CN" sz="2000" dirty="0" smtClean="0">
                <a:latin typeface="+mn-ea"/>
              </a:rPr>
              <a:t>()</a:t>
            </a:r>
            <a:r>
              <a:rPr lang="zh-CN" altLang="en-US" sz="2000" dirty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			</a:t>
            </a:r>
            <a:r>
              <a:rPr lang="zh-CN" altLang="en-US" sz="2000" dirty="0" smtClean="0">
                <a:latin typeface="+mn-ea"/>
              </a:rPr>
              <a:t>解析</a:t>
            </a:r>
            <a:r>
              <a:rPr lang="en-US" altLang="zh-CN" sz="2000" dirty="0" err="1" smtClean="0">
                <a:latin typeface="+mn-ea"/>
              </a:rPr>
              <a:t>json</a:t>
            </a:r>
            <a:r>
              <a:rPr lang="zh-CN" altLang="en-US" sz="2000" dirty="0" smtClean="0">
                <a:latin typeface="+mn-ea"/>
              </a:rPr>
              <a:t>数据</a:t>
            </a:r>
            <a:endParaRPr lang="zh-CN" altLang="en-US" sz="2000" dirty="0">
              <a:latin typeface="+mn-ea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27614" y="555526"/>
            <a:ext cx="7888772" cy="5712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99981" rIns="0" bIns="99981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+mn-ea"/>
              </a:rPr>
              <a:t>导入 </a:t>
            </a:r>
            <a:r>
              <a:rPr lang="en-US" altLang="zh-CN" sz="2400" dirty="0">
                <a:latin typeface="+mn-ea"/>
              </a:rPr>
              <a:t>Requests </a:t>
            </a:r>
            <a:r>
              <a:rPr lang="zh-CN" altLang="en-US" sz="2400" dirty="0" smtClean="0">
                <a:latin typeface="+mn-ea"/>
              </a:rPr>
              <a:t>模块：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Consolas" pitchFamily="49" charset="0"/>
              </a:rPr>
              <a:t>import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Consolas" pitchFamily="49" charset="0"/>
              </a:rPr>
              <a:t> requests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宋体" pitchFamily="2" charset="-122"/>
              </a:rPr>
              <a:t> 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14" y="1126773"/>
            <a:ext cx="55911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866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get</a:t>
            </a:r>
            <a:r>
              <a:rPr lang="zh-CN" altLang="en-US" dirty="0" smtClean="0"/>
              <a:t>带参数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3435846"/>
            <a:ext cx="8424936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dirty="0"/>
              <a:t>Requests </a:t>
            </a:r>
            <a:r>
              <a:rPr lang="zh-CN" altLang="en-US" sz="2000" dirty="0"/>
              <a:t>允许你使用 </a:t>
            </a:r>
            <a:r>
              <a:rPr lang="en-US" altLang="zh-CN" sz="2000" dirty="0" err="1">
                <a:solidFill>
                  <a:srgbClr val="FF0000"/>
                </a:solidFill>
              </a:rPr>
              <a:t>params</a:t>
            </a:r>
            <a:r>
              <a:rPr lang="zh-CN" altLang="en-US" sz="2000" dirty="0"/>
              <a:t> 关键字参数，以一个</a:t>
            </a:r>
            <a:r>
              <a:rPr lang="zh-CN" altLang="en-US" sz="2000" dirty="0">
                <a:solidFill>
                  <a:srgbClr val="FF0000"/>
                </a:solidFill>
              </a:rPr>
              <a:t>字符串字典</a:t>
            </a:r>
            <a:r>
              <a:rPr lang="zh-CN" altLang="en-US" sz="2000" dirty="0"/>
              <a:t>来提供这些参数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843905"/>
            <a:ext cx="590550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848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get</a:t>
            </a:r>
            <a:r>
              <a:rPr lang="zh-CN" altLang="en-US" dirty="0"/>
              <a:t>请求</a:t>
            </a:r>
            <a:r>
              <a:rPr lang="en-US" altLang="zh-CN" dirty="0"/>
              <a:t>+</a:t>
            </a:r>
            <a:r>
              <a:rPr lang="zh-CN" altLang="en-US" dirty="0"/>
              <a:t>格式化响应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" r="16768" b="10229"/>
          <a:stretch/>
        </p:blipFill>
        <p:spPr bwMode="auto">
          <a:xfrm>
            <a:off x="609600" y="773142"/>
            <a:ext cx="7823200" cy="1499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2387584"/>
            <a:ext cx="9073008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json.dumps()</a:t>
            </a:r>
            <a:r>
              <a:rPr lang="zh-CN" altLang="en-US" sz="2000" dirty="0"/>
              <a:t>用于将字典形式的数据转化为</a:t>
            </a:r>
            <a:r>
              <a:rPr lang="zh-CN" altLang="en-US" sz="2000" dirty="0" smtClean="0"/>
              <a:t>字符串</a:t>
            </a:r>
            <a:endParaRPr lang="en-US" altLang="zh-CN" sz="2000" dirty="0" smtClean="0"/>
          </a:p>
          <a:p>
            <a:pPr>
              <a:lnSpc>
                <a:spcPts val="3200"/>
              </a:lnSpc>
            </a:pPr>
            <a:r>
              <a:rPr lang="en-US" altLang="zh-CN" sz="2000" dirty="0" err="1">
                <a:solidFill>
                  <a:srgbClr val="FF0000"/>
                </a:solidFill>
              </a:rPr>
              <a:t>sort_keys</a:t>
            </a:r>
            <a:r>
              <a:rPr lang="zh-CN" altLang="en-US" sz="2000" dirty="0"/>
              <a:t>是告诉编码器按照字典</a:t>
            </a:r>
            <a:r>
              <a:rPr lang="en-US" altLang="zh-CN" sz="2000" dirty="0"/>
              <a:t>key</a:t>
            </a:r>
            <a:r>
              <a:rPr lang="zh-CN" altLang="en-US" sz="2000" dirty="0"/>
              <a:t>排序</a:t>
            </a:r>
            <a:r>
              <a:rPr lang="en-US" altLang="zh-CN" sz="2000" dirty="0"/>
              <a:t>(a</a:t>
            </a:r>
            <a:r>
              <a:rPr lang="zh-CN" altLang="en-US" sz="2000" dirty="0"/>
              <a:t>到</a:t>
            </a:r>
            <a:r>
              <a:rPr lang="en-US" altLang="zh-CN" sz="2000" dirty="0"/>
              <a:t>z)</a:t>
            </a:r>
            <a:r>
              <a:rPr lang="zh-CN" altLang="en-US" sz="2000" dirty="0" smtClean="0"/>
              <a:t>输出</a:t>
            </a:r>
            <a:endParaRPr lang="en-US" altLang="zh-CN" sz="2000" dirty="0" smtClean="0"/>
          </a:p>
          <a:p>
            <a:pPr>
              <a:lnSpc>
                <a:spcPts val="32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indent</a:t>
            </a:r>
            <a:r>
              <a:rPr lang="zh-CN" altLang="en-US" sz="2000" dirty="0"/>
              <a:t>参数根据数据格式缩进显示，读起来更加</a:t>
            </a:r>
            <a:r>
              <a:rPr lang="zh-CN" altLang="en-US" sz="2000" dirty="0" smtClean="0"/>
              <a:t>清晰</a:t>
            </a:r>
            <a:r>
              <a:rPr lang="zh-CN" altLang="en-US" sz="2000" dirty="0"/>
              <a:t>，</a:t>
            </a:r>
            <a:r>
              <a:rPr lang="en-US" altLang="zh-CN" sz="2000" dirty="0" smtClean="0"/>
              <a:t>indent</a:t>
            </a:r>
            <a:r>
              <a:rPr lang="zh-CN" altLang="en-US" sz="2000" dirty="0"/>
              <a:t>的值，代表缩进</a:t>
            </a:r>
            <a:r>
              <a:rPr lang="zh-CN" altLang="en-US" sz="2000" dirty="0" smtClean="0"/>
              <a:t>空格</a:t>
            </a:r>
            <a:endParaRPr lang="en-US" altLang="zh-CN" sz="2000" dirty="0" smtClean="0"/>
          </a:p>
          <a:p>
            <a:pPr>
              <a:lnSpc>
                <a:spcPts val="32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json.loads()</a:t>
            </a:r>
            <a:r>
              <a:rPr lang="zh-CN" altLang="en-US" sz="2000" dirty="0"/>
              <a:t>用于将字符串形式的数据转化为</a:t>
            </a:r>
            <a:r>
              <a:rPr lang="zh-CN" altLang="en-US" sz="2000" dirty="0" smtClean="0"/>
              <a:t>字典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2448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requests</a:t>
            </a:r>
            <a:r>
              <a:rPr lang="zh-CN" altLang="en-US" dirty="0"/>
              <a:t>使用</a:t>
            </a:r>
            <a:r>
              <a:rPr lang="en-US" altLang="zh-CN" dirty="0" smtClean="0"/>
              <a:t>-post</a:t>
            </a:r>
            <a:r>
              <a:rPr lang="zh-CN" altLang="en-US" dirty="0" smtClean="0"/>
              <a:t>（参数为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21" y="1081435"/>
            <a:ext cx="7856537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320752" y="2773233"/>
            <a:ext cx="56275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定制请求</a:t>
            </a:r>
            <a:r>
              <a:rPr lang="zh-CN" altLang="en-US" sz="2800" b="1" dirty="0" smtClean="0">
                <a:latin typeface="+mn-ea"/>
              </a:rPr>
              <a:t>头</a:t>
            </a:r>
            <a:r>
              <a:rPr lang="zh-CN" altLang="en-US" sz="2800" b="1" dirty="0">
                <a:latin typeface="+mn-ea"/>
              </a:rPr>
              <a:t>：</a:t>
            </a:r>
            <a:r>
              <a:rPr lang="en-US" altLang="zh-CN" sz="2800" smtClean="0">
                <a:solidFill>
                  <a:srgbClr val="FF0000"/>
                </a:solidFill>
                <a:latin typeface="+mn-ea"/>
              </a:rPr>
              <a:t>headers</a:t>
            </a:r>
            <a:r>
              <a:rPr lang="en-US" altLang="zh-CN" sz="2800" smtClean="0">
                <a:latin typeface="+mn-ea"/>
              </a:rPr>
              <a:t> </a:t>
            </a:r>
            <a:r>
              <a:rPr lang="zh-CN" altLang="en-US" sz="2800" dirty="0" smtClean="0">
                <a:latin typeface="+mn-ea"/>
              </a:rPr>
              <a:t>参数</a:t>
            </a:r>
            <a:endParaRPr lang="en-US" altLang="zh-CN" sz="2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+mn-ea"/>
              </a:rPr>
              <a:t>请求体：</a:t>
            </a:r>
            <a:r>
              <a:rPr lang="en-US" altLang="zh-CN" sz="2800" dirty="0" smtClean="0">
                <a:solidFill>
                  <a:srgbClr val="FF0000"/>
                </a:solidFill>
                <a:latin typeface="+mn-ea"/>
              </a:rPr>
              <a:t>data</a:t>
            </a:r>
            <a:r>
              <a:rPr lang="zh-CN" altLang="en-US" sz="2800" dirty="0" smtClean="0">
                <a:latin typeface="+mn-ea"/>
              </a:rPr>
              <a:t>参数</a:t>
            </a:r>
            <a:endParaRPr lang="zh-CN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340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requests</a:t>
            </a:r>
            <a:r>
              <a:rPr lang="zh-CN" altLang="en-US" dirty="0"/>
              <a:t>使用</a:t>
            </a:r>
            <a:r>
              <a:rPr lang="en-US" altLang="zh-CN" dirty="0" smtClean="0"/>
              <a:t>-post</a:t>
            </a:r>
            <a:r>
              <a:rPr lang="zh-CN" altLang="en-US" dirty="0" smtClean="0"/>
              <a:t>（参数为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16"/>
          <a:stretch/>
        </p:blipFill>
        <p:spPr bwMode="auto">
          <a:xfrm>
            <a:off x="464440" y="1059582"/>
            <a:ext cx="8285163" cy="1615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3112" y="2931790"/>
            <a:ext cx="82100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注意：参数为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json</a:t>
            </a:r>
            <a:r>
              <a:rPr lang="zh-CN" altLang="en-US" sz="2000" dirty="0" smtClean="0">
                <a:latin typeface="+mn-ea"/>
              </a:rPr>
              <a:t>，需要使用</a:t>
            </a:r>
            <a:r>
              <a:rPr lang="en-US" altLang="zh-CN" sz="2000" dirty="0" smtClean="0">
                <a:latin typeface="+mn-ea"/>
              </a:rPr>
              <a:t>json.dumps</a:t>
            </a:r>
            <a:r>
              <a:rPr lang="zh-CN" altLang="en-US" sz="2000" dirty="0" smtClean="0">
                <a:latin typeface="+mn-ea"/>
              </a:rPr>
              <a:t>进行转换，将</a:t>
            </a:r>
            <a:r>
              <a:rPr lang="en-US" altLang="zh-CN" sz="2000" dirty="0" smtClean="0">
                <a:latin typeface="+mn-ea"/>
              </a:rPr>
              <a:t>Python</a:t>
            </a:r>
            <a:r>
              <a:rPr lang="zh-CN" altLang="en-US" sz="2000" dirty="0">
                <a:latin typeface="+mn-ea"/>
              </a:rPr>
              <a:t>数据结构转换为</a:t>
            </a:r>
            <a:r>
              <a:rPr lang="en-US" altLang="zh-CN" sz="2000" dirty="0" smtClean="0">
                <a:latin typeface="+mn-ea"/>
              </a:rPr>
              <a:t>JSON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90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requests</a:t>
            </a:r>
            <a:r>
              <a:rPr lang="zh-CN" altLang="en-US" dirty="0"/>
              <a:t>使用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重构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33" y="1131590"/>
            <a:ext cx="8856663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268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2951</TotalTime>
  <Words>419</Words>
  <Application>Microsoft Office PowerPoint</Application>
  <PresentationFormat>全屏显示(16:9)</PresentationFormat>
  <Paragraphs>60</Paragraphs>
  <Slides>11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moban</vt:lpstr>
      <vt:lpstr>Requests库</vt:lpstr>
      <vt:lpstr>requests 介绍</vt:lpstr>
      <vt:lpstr>requests安装</vt:lpstr>
      <vt:lpstr>get不带参数</vt:lpstr>
      <vt:lpstr>get带参数</vt:lpstr>
      <vt:lpstr>get请求+格式化响应数据</vt:lpstr>
      <vt:lpstr>requests使用-post（参数为form）</vt:lpstr>
      <vt:lpstr>requests使用-post（参数为json）</vt:lpstr>
      <vt:lpstr>requests使用-重构post请求</vt:lpstr>
      <vt:lpstr>Cookie的传递</vt:lpstr>
      <vt:lpstr>用类封装接口测试脚本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接口测试自动化</dc:title>
  <dc:creator>admin</dc:creator>
  <cp:lastModifiedBy>admin</cp:lastModifiedBy>
  <cp:revision>641</cp:revision>
  <dcterms:modified xsi:type="dcterms:W3CDTF">2019-10-08T01:55:23Z</dcterms:modified>
</cp:coreProperties>
</file>