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8"/>
  </p:notesMasterIdLst>
  <p:sldIdLst>
    <p:sldId id="257" r:id="rId2"/>
    <p:sldId id="264" r:id="rId3"/>
    <p:sldId id="268" r:id="rId4"/>
    <p:sldId id="263" r:id="rId5"/>
    <p:sldId id="262" r:id="rId6"/>
    <p:sldId id="269" r:id="rId7"/>
    <p:sldId id="286" r:id="rId8"/>
    <p:sldId id="259" r:id="rId9"/>
    <p:sldId id="260" r:id="rId10"/>
    <p:sldId id="261" r:id="rId11"/>
    <p:sldId id="270" r:id="rId12"/>
    <p:sldId id="272" r:id="rId13"/>
    <p:sldId id="271" r:id="rId14"/>
    <p:sldId id="274" r:id="rId15"/>
    <p:sldId id="280" r:id="rId16"/>
    <p:sldId id="281" r:id="rId17"/>
    <p:sldId id="282" r:id="rId18"/>
    <p:sldId id="285" r:id="rId19"/>
    <p:sldId id="275" r:id="rId20"/>
    <p:sldId id="277" r:id="rId21"/>
    <p:sldId id="276" r:id="rId22"/>
    <p:sldId id="265" r:id="rId23"/>
    <p:sldId id="287" r:id="rId24"/>
    <p:sldId id="273" r:id="rId25"/>
    <p:sldId id="283" r:id="rId26"/>
    <p:sldId id="284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2251" autoAdjust="0"/>
  </p:normalViewPr>
  <p:slideViewPr>
    <p:cSldViewPr>
      <p:cViewPr varScale="1">
        <p:scale>
          <a:sx n="65" d="100"/>
          <a:sy n="65" d="100"/>
        </p:scale>
        <p:origin x="-10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A5260-9396-43E7-A3AC-83111E892A36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91A5F-EC0A-46FA-82A7-7AC89B787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91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246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1A5F-EC0A-46FA-82A7-7AC89B78740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426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1A5F-EC0A-46FA-82A7-7AC89B78740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867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1A5F-EC0A-46FA-82A7-7AC89B78740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978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1A5F-EC0A-46FA-82A7-7AC89B78740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030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1A5F-EC0A-46FA-82A7-7AC89B78740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95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5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5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1A5F-EC0A-46FA-82A7-7AC89B78740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346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5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1A5F-EC0A-46FA-82A7-7AC89B78740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678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1A5F-EC0A-46FA-82A7-7AC89B78740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027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1A5F-EC0A-46FA-82A7-7AC89B78740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032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5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B2E47-8F1C-47DA-8441-888F4F8F6F9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1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7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6" y="0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70" y="1052736"/>
            <a:ext cx="7666037" cy="4641851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1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study-miniblog-new.qa.netease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qzonetouch.github.io/commonWidget/willow" TargetMode="External"/><Relationship Id="rId2" Type="http://schemas.openxmlformats.org/officeDocument/2006/relationships/hyperlink" Target="https://github.com/QzoneTouch/commonWidget/releas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51720" y="342900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Fiddler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的使用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0" y="181525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CN" altLang="en-US" sz="4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接口测试工具</a:t>
            </a:r>
            <a:endParaRPr lang="zh-CN" altLang="en-US" sz="4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6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Fiddler</a:t>
            </a:r>
            <a:r>
              <a:rPr lang="zh-CN" altLang="en-US" dirty="0" smtClean="0"/>
              <a:t>界面简介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21410" y="1556792"/>
            <a:ext cx="8552266" cy="4364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01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91268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开发环境</a:t>
            </a:r>
            <a:r>
              <a:rPr lang="en-US" altLang="zh-CN" sz="2400" dirty="0" smtClean="0">
                <a:latin typeface="+mn-ea"/>
              </a:rPr>
              <a:t>host</a:t>
            </a:r>
            <a:r>
              <a:rPr lang="zh-CN" altLang="en-US" sz="2400" dirty="0" smtClean="0">
                <a:latin typeface="+mn-ea"/>
              </a:rPr>
              <a:t>配置</a:t>
            </a:r>
            <a:endParaRPr lang="en-US" altLang="zh-CN" sz="24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</a:t>
            </a:r>
            <a:r>
              <a:rPr lang="zh-CN" altLang="en-US" sz="2000" dirty="0" smtClean="0">
                <a:latin typeface="+mn-ea"/>
              </a:rPr>
              <a:t>通常情况下，配置</a:t>
            </a:r>
            <a:r>
              <a:rPr lang="en-US" altLang="zh-CN" sz="2000" dirty="0" smtClean="0">
                <a:latin typeface="+mn-ea"/>
              </a:rPr>
              <a:t>host</a:t>
            </a:r>
            <a:r>
              <a:rPr lang="zh-CN" altLang="en-US" sz="2000" dirty="0" smtClean="0">
                <a:latin typeface="+mn-ea"/>
              </a:rPr>
              <a:t>需修改系统文件很</a:t>
            </a:r>
            <a:r>
              <a:rPr lang="zh-CN" altLang="en-US" sz="2000" dirty="0">
                <a:latin typeface="+mn-ea"/>
              </a:rPr>
              <a:t>不方便，在多个开发环境下切换很低效。</a:t>
            </a:r>
            <a:r>
              <a:rPr lang="en-US" altLang="zh-CN" sz="2000" dirty="0">
                <a:latin typeface="+mn-ea"/>
              </a:rPr>
              <a:t>Fiddler</a:t>
            </a:r>
            <a:r>
              <a:rPr lang="zh-CN" altLang="en-US" sz="2000" dirty="0">
                <a:latin typeface="+mn-ea"/>
              </a:rPr>
              <a:t>提供了相对高效的</a:t>
            </a:r>
            <a:r>
              <a:rPr lang="en-US" altLang="zh-CN" sz="2000" dirty="0">
                <a:latin typeface="+mn-ea"/>
              </a:rPr>
              <a:t>hosts</a:t>
            </a:r>
            <a:r>
              <a:rPr lang="zh-CN" altLang="en-US" sz="2000" dirty="0">
                <a:latin typeface="+mn-ea"/>
              </a:rPr>
              <a:t>配置方法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前后端接口调试</a:t>
            </a:r>
            <a:endParaRPr lang="en-US" altLang="zh-CN" sz="24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+mn-ea"/>
              </a:rPr>
              <a:t>    通常情况下，调试前后端需真实的环境、一大推假数据、写</a:t>
            </a:r>
            <a:r>
              <a:rPr lang="en-US" altLang="zh-CN" sz="2000" dirty="0" err="1">
                <a:latin typeface="+mn-ea"/>
              </a:rPr>
              <a:t>JS</a:t>
            </a:r>
            <a:r>
              <a:rPr lang="zh-CN" altLang="en-US" sz="2000" dirty="0">
                <a:latin typeface="+mn-ea"/>
              </a:rPr>
              <a:t>代码。而</a:t>
            </a:r>
            <a:r>
              <a:rPr lang="en-US" altLang="zh-CN" sz="2000" dirty="0">
                <a:latin typeface="+mn-ea"/>
              </a:rPr>
              <a:t>Fiddler</a:t>
            </a:r>
            <a:r>
              <a:rPr lang="zh-CN" altLang="en-US" sz="2000" dirty="0">
                <a:latin typeface="+mn-ea"/>
              </a:rPr>
              <a:t>只需要一个</a:t>
            </a:r>
            <a:r>
              <a:rPr lang="en-US" altLang="zh-CN" sz="2000" dirty="0">
                <a:latin typeface="+mn-ea"/>
              </a:rPr>
              <a:t>UI</a:t>
            </a:r>
            <a:r>
              <a:rPr lang="zh-CN" altLang="en-US" sz="2000" dirty="0">
                <a:latin typeface="+mn-ea"/>
              </a:rPr>
              <a:t>界面进行配置即可。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线上</a:t>
            </a:r>
            <a:r>
              <a:rPr lang="en-US" altLang="zh-CN" sz="2400" dirty="0" err="1" smtClean="0">
                <a:latin typeface="+mn-ea"/>
              </a:rPr>
              <a:t>bugfix</a:t>
            </a:r>
            <a:endParaRPr lang="en-US" altLang="zh-CN" sz="24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+mn-ea"/>
              </a:rPr>
              <a:t>    Fiddler</a:t>
            </a:r>
            <a:r>
              <a:rPr lang="zh-CN" altLang="en-US" sz="2000" dirty="0">
                <a:latin typeface="+mn-ea"/>
              </a:rPr>
              <a:t>可将发布文件代理到本地，快速定位线上</a:t>
            </a:r>
            <a:r>
              <a:rPr lang="en-US" altLang="zh-CN" sz="2000" dirty="0" smtClean="0">
                <a:latin typeface="+mn-ea"/>
              </a:rPr>
              <a:t>bug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性能分析和优化</a:t>
            </a:r>
            <a:endParaRPr lang="en-US" altLang="zh-CN" sz="24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</a:t>
            </a:r>
            <a:r>
              <a:rPr lang="en-US" altLang="zh-CN" sz="2000" dirty="0">
                <a:latin typeface="+mn-ea"/>
              </a:rPr>
              <a:t>Fiddler</a:t>
            </a:r>
            <a:r>
              <a:rPr lang="zh-CN" altLang="en-US" sz="2000" dirty="0">
                <a:latin typeface="+mn-ea"/>
              </a:rPr>
              <a:t>会提供请求的实际图，清晰明了网站需优化的部分。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Fiddler</a:t>
            </a:r>
            <a:r>
              <a:rPr lang="zh-CN" altLang="en-US" dirty="0" smtClean="0"/>
              <a:t>常见使用场景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66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latin typeface="+mn-ea"/>
              </a:rPr>
              <a:t>接口测试工具分类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Fiddler</a:t>
            </a:r>
            <a:r>
              <a:rPr lang="zh-CN" altLang="en-US" b="1" dirty="0">
                <a:latin typeface="+mn-ea"/>
              </a:rPr>
              <a:t>工具简介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Fiddler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界面操作介绍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Fiddler</a:t>
            </a:r>
            <a:r>
              <a:rPr lang="zh-CN" altLang="en-US" b="1" dirty="0">
                <a:latin typeface="+mn-ea"/>
              </a:rPr>
              <a:t>常用功能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Fiddler</a:t>
            </a:r>
            <a:r>
              <a:rPr lang="zh-CN" altLang="en-US" b="1" dirty="0">
                <a:latin typeface="+mn-ea"/>
              </a:rPr>
              <a:t>插件介绍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87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Fiddler</a:t>
            </a:r>
            <a:r>
              <a:rPr lang="zh-CN" altLang="en-US" dirty="0"/>
              <a:t>界面操作介绍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568" y="1700808"/>
            <a:ext cx="5976664" cy="2455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 smtClean="0">
                <a:latin typeface="+mn-ea"/>
              </a:rPr>
              <a:t>Fiddler</a:t>
            </a:r>
            <a:r>
              <a:rPr lang="zh-CN" altLang="en-US" sz="3600" dirty="0" smtClean="0">
                <a:latin typeface="+mn-ea"/>
              </a:rPr>
              <a:t>工具条常用功能</a:t>
            </a:r>
            <a:endParaRPr lang="en-US" altLang="zh-CN" sz="36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 smtClean="0">
                <a:latin typeface="+mn-ea"/>
              </a:rPr>
              <a:t>Fiddler</a:t>
            </a:r>
            <a:r>
              <a:rPr lang="zh-CN" altLang="en-US" sz="3600" dirty="0" smtClean="0">
                <a:latin typeface="+mn-ea"/>
              </a:rPr>
              <a:t>状态栏操作</a:t>
            </a:r>
            <a:endParaRPr lang="en-US" altLang="zh-CN" sz="36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 smtClean="0">
                <a:latin typeface="+mn-ea"/>
              </a:rPr>
              <a:t>Fiddler</a:t>
            </a:r>
            <a:r>
              <a:rPr lang="zh-CN" altLang="en-US" sz="3600" dirty="0" smtClean="0">
                <a:latin typeface="+mn-ea"/>
              </a:rPr>
              <a:t>监控面板的使用</a:t>
            </a:r>
            <a:endParaRPr lang="zh-CN" altLang="en-US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184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latin typeface="+mn-ea"/>
              </a:rPr>
              <a:t>接口测试工具分类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Fiddler</a:t>
            </a:r>
            <a:r>
              <a:rPr lang="zh-CN" altLang="en-US" b="1" dirty="0">
                <a:latin typeface="+mn-ea"/>
              </a:rPr>
              <a:t>工具简介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Fiddler</a:t>
            </a:r>
            <a:r>
              <a:rPr lang="zh-CN" altLang="en-US" b="1" dirty="0">
                <a:latin typeface="+mn-ea"/>
              </a:rPr>
              <a:t>界面操作介绍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Fiddler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常用功能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Fiddler</a:t>
            </a:r>
            <a:r>
              <a:rPr lang="zh-CN" altLang="en-US" b="1" dirty="0">
                <a:latin typeface="+mn-ea"/>
              </a:rPr>
              <a:t>插件介绍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63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51723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 smtClean="0">
                <a:latin typeface="+mn-ea"/>
              </a:rPr>
              <a:t>Web</a:t>
            </a:r>
            <a:r>
              <a:rPr lang="zh-CN" altLang="en-US" sz="4400" dirty="0" smtClean="0">
                <a:latin typeface="+mn-ea"/>
              </a:rPr>
              <a:t>端抓包</a:t>
            </a:r>
            <a:endParaRPr lang="en-US" altLang="zh-CN" sz="4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4400" dirty="0" smtClean="0">
                <a:latin typeface="+mn-ea"/>
              </a:rPr>
              <a:t>移动</a:t>
            </a:r>
            <a:r>
              <a:rPr lang="en-US" altLang="zh-CN" sz="4400" dirty="0" smtClean="0">
                <a:latin typeface="+mn-ea"/>
              </a:rPr>
              <a:t>APP</a:t>
            </a:r>
            <a:r>
              <a:rPr lang="zh-CN" altLang="en-US" sz="4400" dirty="0" smtClean="0">
                <a:latin typeface="+mn-ea"/>
              </a:rPr>
              <a:t>端抓包</a:t>
            </a:r>
            <a:endParaRPr lang="en-US" altLang="zh-CN" sz="4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4400" dirty="0">
                <a:latin typeface="+mn-ea"/>
              </a:rPr>
              <a:t>修改</a:t>
            </a:r>
            <a:r>
              <a:rPr lang="en-US" altLang="zh-CN" sz="4400" dirty="0">
                <a:latin typeface="+mn-ea"/>
              </a:rPr>
              <a:t>HOST</a:t>
            </a:r>
            <a:r>
              <a:rPr lang="zh-CN" altLang="en-US" sz="4400" dirty="0">
                <a:latin typeface="+mn-ea"/>
              </a:rPr>
              <a:t>配置</a:t>
            </a:r>
            <a:endParaRPr lang="en-US" altLang="zh-CN" sz="4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4400" dirty="0">
                <a:latin typeface="+mn-ea"/>
              </a:rPr>
              <a:t>网络限速 </a:t>
            </a:r>
            <a:endParaRPr lang="en-US" altLang="zh-CN" sz="4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4400" dirty="0">
                <a:latin typeface="+mn-ea"/>
              </a:rPr>
              <a:t>篡改数据请求</a:t>
            </a:r>
            <a:endParaRPr lang="en-US" altLang="zh-CN" sz="4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4400" dirty="0">
                <a:latin typeface="+mn-ea"/>
              </a:rPr>
              <a:t>利用</a:t>
            </a:r>
            <a:r>
              <a:rPr lang="en-US" altLang="zh-CN" sz="4400" dirty="0">
                <a:latin typeface="+mn-ea"/>
              </a:rPr>
              <a:t>auto responder</a:t>
            </a:r>
            <a:r>
              <a:rPr lang="zh-CN" altLang="en-US" sz="4400" dirty="0">
                <a:latin typeface="+mn-ea"/>
              </a:rPr>
              <a:t>替换源资源</a:t>
            </a:r>
            <a:endParaRPr lang="en-US" altLang="zh-CN" sz="4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4400" dirty="0">
                <a:latin typeface="+mn-ea"/>
              </a:rPr>
              <a:t>利用</a:t>
            </a:r>
            <a:r>
              <a:rPr lang="en-US" altLang="zh-CN" sz="4400" dirty="0">
                <a:latin typeface="+mn-ea"/>
              </a:rPr>
              <a:t>Fiddler</a:t>
            </a:r>
            <a:r>
              <a:rPr lang="zh-CN" altLang="en-US" sz="4400" dirty="0">
                <a:latin typeface="+mn-ea"/>
              </a:rPr>
              <a:t>快速模拟</a:t>
            </a:r>
            <a:r>
              <a:rPr lang="en-US" altLang="zh-CN" sz="4400" dirty="0">
                <a:latin typeface="+mn-ea"/>
              </a:rPr>
              <a:t>mock</a:t>
            </a:r>
          </a:p>
          <a:p>
            <a:pPr>
              <a:lnSpc>
                <a:spcPct val="150000"/>
              </a:lnSpc>
            </a:pPr>
            <a:r>
              <a:rPr lang="zh-CN" altLang="en-US" sz="4400" dirty="0">
                <a:latin typeface="+mn-ea"/>
              </a:rPr>
              <a:t>进行接口测试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Fiddler</a:t>
            </a:r>
            <a:r>
              <a:rPr lang="zh-CN" altLang="en-US" dirty="0"/>
              <a:t>常用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84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98072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+mn-ea"/>
              </a:rPr>
              <a:t>fiddler</a:t>
            </a:r>
            <a:r>
              <a:rPr lang="zh-CN" altLang="zh-CN" sz="2800" dirty="0">
                <a:latin typeface="+mn-ea"/>
              </a:rPr>
              <a:t>基本配置</a:t>
            </a:r>
          </a:p>
          <a:p>
            <a:pPr>
              <a:lnSpc>
                <a:spcPct val="130000"/>
              </a:lnSpc>
            </a:pPr>
            <a:r>
              <a:rPr lang="zh-CN" altLang="zh-CN" sz="2800" dirty="0">
                <a:latin typeface="+mn-ea"/>
              </a:rPr>
              <a:t>抓</a:t>
            </a:r>
            <a:r>
              <a:rPr lang="en-US" altLang="zh-CN" sz="2800" dirty="0">
                <a:latin typeface="+mn-ea"/>
              </a:rPr>
              <a:t>web</a:t>
            </a:r>
            <a:r>
              <a:rPr lang="zh-CN" altLang="zh-CN" sz="2800" dirty="0">
                <a:latin typeface="+mn-ea"/>
              </a:rPr>
              <a:t>端包</a:t>
            </a:r>
          </a:p>
          <a:p>
            <a:pPr>
              <a:lnSpc>
                <a:spcPct val="130000"/>
              </a:lnSpc>
            </a:pPr>
            <a:r>
              <a:rPr lang="zh-CN" altLang="zh-CN" sz="2800" dirty="0">
                <a:latin typeface="+mn-ea"/>
              </a:rPr>
              <a:t>设置过滤</a:t>
            </a:r>
          </a:p>
          <a:p>
            <a:pPr>
              <a:lnSpc>
                <a:spcPct val="130000"/>
              </a:lnSpc>
            </a:pPr>
            <a:endParaRPr lang="zh-CN" altLang="en-US" sz="28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Web</a:t>
            </a:r>
            <a:r>
              <a:rPr lang="zh-CN" altLang="en-US" dirty="0"/>
              <a:t>端抓包</a:t>
            </a:r>
            <a:endParaRPr lang="en-US" altLang="zh-C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275" y="2204864"/>
            <a:ext cx="4843423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813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124744"/>
            <a:ext cx="8208912" cy="50405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前置条件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手机和电脑在同一个局域网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完成</a:t>
            </a:r>
            <a:r>
              <a:rPr lang="en-US" altLang="zh-CN" dirty="0" smtClean="0"/>
              <a:t>Fiddler</a:t>
            </a:r>
            <a:r>
              <a:rPr lang="zh-CN" altLang="en-US" dirty="0" smtClean="0"/>
              <a:t>的基本配置，可以抓取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端包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手机配置</a:t>
            </a:r>
            <a:r>
              <a:rPr lang="zh-CN" altLang="en-US" dirty="0" smtClean="0">
                <a:latin typeface="+mn-ea"/>
              </a:rPr>
              <a:t>代理（以模拟器为例）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查看本地电脑</a:t>
            </a:r>
            <a:r>
              <a:rPr lang="en-US" altLang="zh-CN" dirty="0" err="1"/>
              <a:t>ip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手机</a:t>
            </a:r>
            <a:r>
              <a:rPr lang="en-US" altLang="zh-CN" dirty="0"/>
              <a:t>【</a:t>
            </a:r>
            <a:r>
              <a:rPr lang="zh-CN" altLang="en-US" dirty="0"/>
              <a:t>设置</a:t>
            </a:r>
            <a:r>
              <a:rPr lang="en-US" altLang="zh-CN" dirty="0"/>
              <a:t>】-&gt;</a:t>
            </a:r>
            <a:r>
              <a:rPr lang="en-US" altLang="zh-CN" dirty="0" err="1"/>
              <a:t>WLAN</a:t>
            </a:r>
            <a:r>
              <a:rPr lang="en-US" altLang="zh-CN" dirty="0"/>
              <a:t>-&gt;</a:t>
            </a:r>
            <a:r>
              <a:rPr lang="zh-CN" altLang="en-US" dirty="0"/>
              <a:t>长按</a:t>
            </a:r>
            <a:r>
              <a:rPr lang="en-US" altLang="zh-CN" dirty="0" err="1"/>
              <a:t>WiredSSID</a:t>
            </a:r>
            <a:r>
              <a:rPr lang="en-US" altLang="zh-CN" dirty="0"/>
              <a:t>-&gt;【</a:t>
            </a:r>
            <a:r>
              <a:rPr lang="zh-CN" altLang="en-US" dirty="0"/>
              <a:t>修改网络</a:t>
            </a:r>
            <a:r>
              <a:rPr lang="en-US" altLang="zh-CN" dirty="0"/>
              <a:t>】-&gt;</a:t>
            </a:r>
            <a:r>
              <a:rPr lang="zh-CN" altLang="en-US" dirty="0"/>
              <a:t>选择</a:t>
            </a:r>
            <a:r>
              <a:rPr lang="en-US" altLang="zh-CN" dirty="0"/>
              <a:t>【</a:t>
            </a:r>
            <a:r>
              <a:rPr lang="zh-CN" altLang="en-US" dirty="0"/>
              <a:t>高级选项</a:t>
            </a:r>
            <a:r>
              <a:rPr lang="en-US" altLang="zh-CN" dirty="0"/>
              <a:t>】-&gt;</a:t>
            </a:r>
            <a:r>
              <a:rPr lang="zh-CN" altLang="en-US" dirty="0"/>
              <a:t>代理</a:t>
            </a:r>
            <a:r>
              <a:rPr lang="en-US" altLang="zh-CN" dirty="0"/>
              <a:t>【</a:t>
            </a:r>
            <a:r>
              <a:rPr lang="zh-CN" altLang="en-US" dirty="0"/>
              <a:t>手动</a:t>
            </a:r>
            <a:r>
              <a:rPr lang="en-US" altLang="zh-CN" dirty="0"/>
              <a:t>】</a:t>
            </a:r>
            <a:r>
              <a:rPr lang="zh-CN" altLang="en-US" dirty="0"/>
              <a:t>，主机为电脑</a:t>
            </a:r>
            <a:r>
              <a:rPr lang="en-US" altLang="zh-CN" dirty="0" err="1"/>
              <a:t>ip</a:t>
            </a:r>
            <a:r>
              <a:rPr lang="zh-CN" altLang="en-US" dirty="0"/>
              <a:t>，端口为</a:t>
            </a:r>
            <a:r>
              <a:rPr lang="en-US" altLang="zh-CN" dirty="0"/>
              <a:t>8888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端抓包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7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端抓包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3467100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44008" y="2101498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如何抓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</a:rPr>
              <a:t>HTTPS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包？</a:t>
            </a:r>
            <a:endParaRPr lang="zh-CN" altLang="en-US" sz="28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758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HOST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3653" y="873869"/>
            <a:ext cx="8424936" cy="3883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Fiddler</a:t>
            </a:r>
            <a:r>
              <a:rPr lang="zh-CN" altLang="en-US" sz="2400" dirty="0">
                <a:latin typeface="+mn-ea"/>
              </a:rPr>
              <a:t>默认配置中是看不到服务器</a:t>
            </a:r>
            <a:r>
              <a:rPr lang="en-US" altLang="zh-CN" sz="2400" dirty="0">
                <a:latin typeface="+mn-ea"/>
              </a:rPr>
              <a:t>IP</a:t>
            </a:r>
            <a:r>
              <a:rPr lang="zh-CN" altLang="en-US" sz="2400" dirty="0">
                <a:latin typeface="+mn-ea"/>
              </a:rPr>
              <a:t>的，接下来简单介绍下在</a:t>
            </a:r>
            <a:r>
              <a:rPr lang="en-US" altLang="zh-CN" sz="2400" dirty="0">
                <a:latin typeface="+mn-ea"/>
              </a:rPr>
              <a:t>fiddler</a:t>
            </a:r>
            <a:r>
              <a:rPr lang="zh-CN" altLang="en-US" sz="2400" dirty="0">
                <a:latin typeface="+mn-ea"/>
              </a:rPr>
              <a:t>上也能够看到请求的服务器</a:t>
            </a:r>
            <a:r>
              <a:rPr lang="en-US" altLang="zh-CN" sz="2400" dirty="0">
                <a:latin typeface="+mn-ea"/>
              </a:rPr>
              <a:t>IP</a:t>
            </a:r>
            <a:r>
              <a:rPr lang="zh-CN" altLang="en-US" sz="2400" dirty="0">
                <a:latin typeface="+mn-ea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Fiddler---》Rules---》Customize Rules </a:t>
            </a:r>
            <a:r>
              <a:rPr lang="zh-CN" altLang="en-US" sz="2400" dirty="0">
                <a:latin typeface="+mn-ea"/>
              </a:rPr>
              <a:t>，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、在</a:t>
            </a:r>
            <a:r>
              <a:rPr lang="en-US" altLang="zh-CN" sz="2400" dirty="0">
                <a:latin typeface="+mn-ea"/>
              </a:rPr>
              <a:t>CustomRules.js</a:t>
            </a:r>
            <a:r>
              <a:rPr lang="zh-CN" altLang="en-US" sz="2400" dirty="0">
                <a:latin typeface="+mn-ea"/>
              </a:rPr>
              <a:t>里搜索找到：</a:t>
            </a:r>
            <a:r>
              <a:rPr lang="en-US" altLang="zh-CN" sz="2400" dirty="0">
                <a:latin typeface="+mn-ea"/>
              </a:rPr>
              <a:t>static function Main() </a:t>
            </a:r>
            <a:r>
              <a:rPr lang="zh-CN" altLang="en-US" sz="2400" dirty="0">
                <a:latin typeface="+mn-ea"/>
              </a:rPr>
              <a:t>，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、添加如下一行脚本：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+mn-ea"/>
              </a:rPr>
              <a:t>FiddlerObject.UI.lvSessions.AddBoundColumn</a:t>
            </a:r>
            <a:r>
              <a:rPr lang="en-US" altLang="zh-CN" sz="2400" dirty="0">
                <a:latin typeface="+mn-ea"/>
              </a:rPr>
              <a:t>("Server IP",120,"X-HostIP");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217" y="4219589"/>
            <a:ext cx="4641372" cy="2638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795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接口测试工具分类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Fiddler</a:t>
            </a:r>
            <a:r>
              <a:rPr lang="zh-CN" altLang="en-US" b="1" dirty="0">
                <a:latin typeface="+mn-ea"/>
              </a:rPr>
              <a:t>工具简介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Fiddler</a:t>
            </a:r>
            <a:r>
              <a:rPr lang="zh-CN" altLang="en-US" b="1" dirty="0">
                <a:latin typeface="+mn-ea"/>
              </a:rPr>
              <a:t>界面操作介绍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Fiddler</a:t>
            </a:r>
            <a:r>
              <a:rPr lang="zh-CN" altLang="en-US" b="1" dirty="0">
                <a:latin typeface="+mn-ea"/>
              </a:rPr>
              <a:t>常用功能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Fiddler</a:t>
            </a:r>
            <a:r>
              <a:rPr lang="zh-CN" altLang="en-US" b="1" dirty="0">
                <a:latin typeface="+mn-ea"/>
              </a:rPr>
              <a:t>插件介绍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95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98072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自定义限速：</a:t>
            </a:r>
            <a:r>
              <a:rPr lang="en-US" altLang="zh-CN" dirty="0" smtClean="0"/>
              <a:t>Rules-&gt;Customize Rules</a:t>
            </a:r>
          </a:p>
          <a:p>
            <a:pPr marL="0" indent="0">
              <a:buNone/>
            </a:pPr>
            <a:r>
              <a:rPr lang="zh-CN" altLang="en-US" dirty="0" smtClean="0"/>
              <a:t>启用：</a:t>
            </a:r>
            <a:r>
              <a:rPr lang="en-US" altLang="zh-CN" dirty="0" smtClean="0"/>
              <a:t>Rules-&gt;Performances-&gt;Simulate Modem Speeds</a:t>
            </a:r>
          </a:p>
          <a:p>
            <a:pPr marL="0" indent="0">
              <a:buNone/>
            </a:pPr>
            <a:r>
              <a:rPr lang="zh-CN" altLang="en-US" dirty="0" smtClean="0"/>
              <a:t>单位是</a:t>
            </a:r>
            <a:r>
              <a:rPr lang="en-US" altLang="zh-CN" dirty="0" err="1" smtClean="0">
                <a:solidFill>
                  <a:srgbClr val="FF0000"/>
                </a:solidFill>
              </a:rPr>
              <a:t>ms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模拟网络</a:t>
            </a:r>
            <a:r>
              <a:rPr lang="zh-CN" altLang="en-US" dirty="0"/>
              <a:t>限速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1560" y="3140968"/>
            <a:ext cx="8217522" cy="2175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236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前后端调试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0768"/>
            <a:ext cx="5800725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4941168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注意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Get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与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Post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的区别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938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980728"/>
            <a:ext cx="9145016" cy="58772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FF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浏览器访问</a:t>
            </a:r>
            <a:r>
              <a:rPr lang="en-US" altLang="zh-CN" sz="2800" dirty="0">
                <a:hlinkClick r:id="rId2"/>
              </a:rPr>
              <a:t>http://</a:t>
            </a:r>
            <a:r>
              <a:rPr lang="en-US" altLang="zh-CN" sz="2800" dirty="0" smtClean="0">
                <a:hlinkClick r:id="rId2"/>
              </a:rPr>
              <a:t>study-miniblog-new.qa.netease.com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zh-CN" altLang="en-US" sz="2800" dirty="0"/>
              <a:t>控制台 </a:t>
            </a:r>
            <a:r>
              <a:rPr lang="en-US" altLang="zh-CN" sz="2800" dirty="0" err="1"/>
              <a:t>bpu</a:t>
            </a:r>
            <a:r>
              <a:rPr lang="en-US" altLang="zh-CN" sz="2800" dirty="0"/>
              <a:t> </a:t>
            </a:r>
            <a:r>
              <a:rPr lang="en-US" altLang="zh-CN" sz="2800" dirty="0">
                <a:hlinkClick r:id="rId2"/>
              </a:rPr>
              <a:t>http://</a:t>
            </a:r>
            <a:r>
              <a:rPr lang="en-US" altLang="zh-CN" sz="2800" dirty="0" smtClean="0">
                <a:hlinkClick r:id="rId2"/>
              </a:rPr>
              <a:t>study-miniblog-new.qa.netease.com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、在浏览器中输入正确的用户名和密码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4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Fiddler</a:t>
            </a:r>
            <a:r>
              <a:rPr lang="zh-CN" altLang="en-US" sz="2800" dirty="0" smtClean="0"/>
              <a:t>能中断对话，修改错误的密码，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点击</a:t>
            </a:r>
            <a:r>
              <a:rPr lang="en-US" altLang="zh-CN" sz="2800" dirty="0" smtClean="0"/>
              <a:t>【Run Completion】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篡改数据请求</a:t>
            </a:r>
          </a:p>
        </p:txBody>
      </p:sp>
    </p:spTree>
    <p:extLst>
      <p:ext uri="{BB962C8B-B14F-4D97-AF65-F5344CB8AC3E}">
        <p14:creationId xmlns:p14="http://schemas.microsoft.com/office/powerpoint/2010/main" val="279550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auto responder</a:t>
            </a:r>
            <a:r>
              <a:rPr lang="zh-CN" altLang="en-US" dirty="0"/>
              <a:t>替换源</a:t>
            </a:r>
            <a:r>
              <a:rPr lang="zh-CN" altLang="en-US" dirty="0" smtClean="0"/>
              <a:t>资源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517" y="993606"/>
            <a:ext cx="5648325" cy="584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902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latin typeface="+mn-ea"/>
              </a:rPr>
              <a:t>接口测试工具分类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Fiddler</a:t>
            </a:r>
            <a:r>
              <a:rPr lang="zh-CN" altLang="en-US" b="1" dirty="0">
                <a:latin typeface="+mn-ea"/>
              </a:rPr>
              <a:t>工具简介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Fiddler</a:t>
            </a:r>
            <a:r>
              <a:rPr lang="zh-CN" altLang="en-US" b="1" dirty="0">
                <a:latin typeface="+mn-ea"/>
              </a:rPr>
              <a:t>界面操作介绍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Fiddler</a:t>
            </a:r>
            <a:r>
              <a:rPr lang="zh-CN" altLang="en-US" b="1" dirty="0">
                <a:latin typeface="+mn-ea"/>
              </a:rPr>
              <a:t>常用功能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Fiddler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插件介绍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910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US" altLang="zh-CN" b="1" dirty="0" smtClean="0"/>
              <a:t>JavaScript </a:t>
            </a:r>
            <a:r>
              <a:rPr lang="en-US" altLang="zh-CN" b="1" dirty="0"/>
              <a:t>Formatter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Fiddler</a:t>
            </a:r>
            <a:r>
              <a:rPr lang="zh-CN" altLang="en-US" dirty="0"/>
              <a:t>插件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88840"/>
            <a:ext cx="521970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93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196752"/>
            <a:ext cx="8352928" cy="518457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Willow</a:t>
            </a:r>
            <a:r>
              <a:rPr lang="zh-CN" altLang="en-US" b="1" dirty="0">
                <a:latin typeface="+mn-ea"/>
              </a:rPr>
              <a:t>是一个</a:t>
            </a:r>
            <a:r>
              <a:rPr lang="en-US" altLang="zh-CN" b="1" dirty="0">
                <a:latin typeface="+mn-ea"/>
              </a:rPr>
              <a:t>Fiddler</a:t>
            </a:r>
            <a:r>
              <a:rPr lang="zh-CN" altLang="en-US" b="1" dirty="0">
                <a:latin typeface="+mn-ea"/>
              </a:rPr>
              <a:t>的插件，提供重定向和</a:t>
            </a:r>
            <a:r>
              <a:rPr lang="en-US" altLang="zh-CN" b="1" dirty="0">
                <a:latin typeface="+mn-ea"/>
              </a:rPr>
              <a:t>host</a:t>
            </a:r>
            <a:r>
              <a:rPr lang="zh-CN" altLang="en-US" b="1" dirty="0">
                <a:latin typeface="+mn-ea"/>
              </a:rPr>
              <a:t>主机等功能，通过可视化的方式去管理</a:t>
            </a:r>
            <a:r>
              <a:rPr lang="en-US" altLang="zh-CN" b="1" dirty="0" smtClean="0">
                <a:latin typeface="+mn-ea"/>
              </a:rPr>
              <a:t>host</a:t>
            </a:r>
            <a:r>
              <a:rPr lang="zh-CN" altLang="en-US" b="1" dirty="0" smtClean="0">
                <a:latin typeface="+mn-ea"/>
              </a:rPr>
              <a:t>。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Fiddler4</a:t>
            </a:r>
            <a:r>
              <a:rPr lang="zh-CN" altLang="en-US" b="1" dirty="0">
                <a:latin typeface="+mn-ea"/>
              </a:rPr>
              <a:t>的</a:t>
            </a:r>
            <a:r>
              <a:rPr lang="en-US" altLang="zh-CN" b="1" dirty="0">
                <a:latin typeface="+mn-ea"/>
              </a:rPr>
              <a:t>Willow</a:t>
            </a:r>
            <a:r>
              <a:rPr lang="zh-CN" altLang="en-US" b="1" dirty="0">
                <a:latin typeface="+mn-ea"/>
              </a:rPr>
              <a:t>插件下载地址：</a:t>
            </a:r>
            <a:r>
              <a:rPr lang="en-US" altLang="zh-CN" b="1" dirty="0">
                <a:latin typeface="+mn-ea"/>
                <a:hlinkClick r:id="rId2"/>
              </a:rPr>
              <a:t>https://github.com/QzoneTouch/commonWidget/releases</a:t>
            </a:r>
            <a:r>
              <a:rPr lang="en-US" altLang="zh-CN" dirty="0">
                <a:latin typeface="+mn-ea"/>
              </a:rPr>
              <a:t/>
            </a:r>
            <a:br>
              <a:rPr lang="en-US" altLang="zh-CN" dirty="0">
                <a:latin typeface="+mn-ea"/>
              </a:rPr>
            </a:br>
            <a:r>
              <a:rPr lang="zh-CN" altLang="en-US" b="1" dirty="0">
                <a:latin typeface="+mn-ea"/>
              </a:rPr>
              <a:t>官方说明：</a:t>
            </a:r>
            <a:r>
              <a:rPr lang="en-US" altLang="zh-CN" b="1" dirty="0">
                <a:latin typeface="+mn-ea"/>
                <a:hlinkClick r:id="rId3"/>
              </a:rPr>
              <a:t>https://qzonetouch.github.io/commonWidget/willow</a:t>
            </a:r>
            <a:endParaRPr lang="zh-CN" altLang="en-US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Fiddler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10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接口测试工具的重要性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115616" y="2276872"/>
            <a:ext cx="1800200" cy="151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今天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103714" y="3255885"/>
            <a:ext cx="1800200" cy="151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80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83568" y="3433011"/>
            <a:ext cx="1800200" cy="151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测试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6228184" y="2241230"/>
            <a:ext cx="1800200" cy="151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第二天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216282" y="3220243"/>
            <a:ext cx="1800200" cy="151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80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796136" y="3397369"/>
            <a:ext cx="1800200" cy="151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线上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139952" y="3220243"/>
            <a:ext cx="1656184" cy="9332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第二天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6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时间</a:t>
            </a:r>
            <a:endParaRPr lang="en-US" altLang="zh-CN" sz="2800" b="1" dirty="0">
              <a:latin typeface="+mn-ea"/>
            </a:endParaRPr>
          </a:p>
          <a:p>
            <a:pPr marL="285750" indent="-285750"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简易程度</a:t>
            </a:r>
            <a:endParaRPr lang="en-US" altLang="zh-CN" sz="2800" b="1" dirty="0">
              <a:latin typeface="+mn-ea"/>
            </a:endParaRPr>
          </a:p>
          <a:p>
            <a:pPr marL="285750" indent="-285750"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业务复杂度</a:t>
            </a:r>
            <a:endParaRPr lang="en-US" altLang="zh-CN" sz="2800" b="1" dirty="0">
              <a:latin typeface="+mn-ea"/>
            </a:endParaRPr>
          </a:p>
          <a:p>
            <a:pPr marL="285750" indent="-285750"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测试员能力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如何选择接口测试工具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04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接口测试工具分类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094" y="1245749"/>
            <a:ext cx="4536504" cy="2576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+mn-ea"/>
              </a:rPr>
              <a:t>抓取接口</a:t>
            </a:r>
            <a:endParaRPr lang="en-US" altLang="zh-CN" sz="28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Fiddler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err="1" smtClean="0">
                <a:latin typeface="+mn-ea"/>
              </a:rPr>
              <a:t>Wireshark</a:t>
            </a: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Charles </a:t>
            </a:r>
            <a:endParaRPr lang="en-US" altLang="zh-CN" sz="2800" b="1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1840" y="1245749"/>
            <a:ext cx="618606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+mn-ea"/>
              </a:rPr>
              <a:t>测试</a:t>
            </a:r>
            <a:r>
              <a:rPr lang="zh-CN" altLang="en-US" sz="2800" b="1" dirty="0">
                <a:latin typeface="+mn-ea"/>
              </a:rPr>
              <a:t>接口</a:t>
            </a: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err="1">
                <a:solidFill>
                  <a:srgbClr val="FF0000"/>
                </a:solidFill>
                <a:latin typeface="+mn-ea"/>
              </a:rPr>
              <a:t>PostMan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+mn-ea"/>
              </a:rPr>
              <a:t>HTTP </a:t>
            </a:r>
            <a:r>
              <a:rPr lang="en-US" altLang="zh-CN" sz="2800" b="1" dirty="0">
                <a:latin typeface="+mn-ea"/>
              </a:rPr>
              <a:t>request </a:t>
            </a:r>
            <a:r>
              <a:rPr lang="en-US" altLang="zh-CN" sz="2800" b="1" dirty="0" smtClean="0">
                <a:latin typeface="+mn-ea"/>
              </a:rPr>
              <a:t>Maker</a:t>
            </a:r>
            <a:r>
              <a:rPr lang="zh-CN" altLang="en-US" sz="2800" b="1" dirty="0" smtClean="0">
                <a:latin typeface="+mn-ea"/>
              </a:rPr>
              <a:t>（</a:t>
            </a:r>
            <a:r>
              <a:rPr lang="en-US" altLang="zh-CN" sz="2800" b="1" dirty="0" smtClean="0">
                <a:latin typeface="+mn-ea"/>
              </a:rPr>
              <a:t>Firefox</a:t>
            </a:r>
            <a:r>
              <a:rPr lang="zh-CN" altLang="en-US" sz="2800" b="1" dirty="0" smtClean="0">
                <a:latin typeface="+mn-ea"/>
              </a:rPr>
              <a:t>插件）</a:t>
            </a: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err="1">
                <a:latin typeface="+mn-ea"/>
              </a:rPr>
              <a:t>SoapUI</a:t>
            </a:r>
            <a:endParaRPr lang="en-US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err="1" smtClean="0">
                <a:solidFill>
                  <a:srgbClr val="FF0000"/>
                </a:solidFill>
                <a:latin typeface="+mn-ea"/>
              </a:rPr>
              <a:t>Python+Requests</a:t>
            </a:r>
            <a:endParaRPr lang="en-US" altLang="zh-CN" sz="28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err="1" smtClean="0">
                <a:solidFill>
                  <a:srgbClr val="FF0000"/>
                </a:solidFill>
                <a:latin typeface="+mn-ea"/>
              </a:rPr>
              <a:t>Java+HttpClient</a:t>
            </a:r>
            <a:endParaRPr lang="en-US" altLang="zh-CN" sz="28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err="1" smtClean="0">
                <a:solidFill>
                  <a:srgbClr val="FF0000"/>
                </a:solidFill>
                <a:latin typeface="+mn-ea"/>
              </a:rPr>
              <a:t>LoadRunner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（性能测试）</a:t>
            </a:r>
            <a:endParaRPr lang="en-US" altLang="zh-CN" sz="28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err="1" smtClean="0">
                <a:solidFill>
                  <a:srgbClr val="FF0000"/>
                </a:solidFill>
                <a:latin typeface="+mn-ea"/>
              </a:rPr>
              <a:t>JMeter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（性能测试）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741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latin typeface="+mn-ea"/>
              </a:rPr>
              <a:t>接口测试工具分类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Fiddler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工具简介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Fiddler</a:t>
            </a:r>
            <a:r>
              <a:rPr lang="zh-CN" altLang="en-US" b="1" dirty="0">
                <a:latin typeface="+mn-ea"/>
              </a:rPr>
              <a:t>界面操作介绍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Fiddler</a:t>
            </a:r>
            <a:r>
              <a:rPr lang="zh-CN" altLang="en-US" b="1" dirty="0">
                <a:latin typeface="+mn-ea"/>
              </a:rPr>
              <a:t>常用功能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Fiddler</a:t>
            </a:r>
            <a:r>
              <a:rPr lang="zh-CN" altLang="en-US" b="1" dirty="0">
                <a:latin typeface="+mn-ea"/>
              </a:rPr>
              <a:t>插件介绍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88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>
                <a:latin typeface="+mn-ea"/>
              </a:rPr>
              <a:t>测试：</a:t>
            </a:r>
            <a:r>
              <a:rPr lang="en-US" altLang="zh-CN" sz="2800" dirty="0" smtClean="0">
                <a:latin typeface="+mn-ea"/>
              </a:rPr>
              <a:t>android</a:t>
            </a:r>
            <a:r>
              <a:rPr lang="zh-CN" altLang="en-US" sz="2800" dirty="0" smtClean="0">
                <a:latin typeface="+mn-ea"/>
              </a:rPr>
              <a:t>这里有个</a:t>
            </a:r>
            <a:r>
              <a:rPr lang="en-US" altLang="zh-CN" sz="2800" dirty="0" smtClean="0">
                <a:latin typeface="+mn-ea"/>
              </a:rPr>
              <a:t>bug?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>
                <a:latin typeface="+mn-ea"/>
              </a:rPr>
              <a:t>Android</a:t>
            </a:r>
            <a:r>
              <a:rPr lang="zh-CN" altLang="en-US" sz="2800" dirty="0" smtClean="0">
                <a:latin typeface="+mn-ea"/>
              </a:rPr>
              <a:t>开发：这是服务端的</a:t>
            </a:r>
            <a:r>
              <a:rPr lang="en-US" altLang="zh-CN" sz="2800" dirty="0" smtClean="0">
                <a:latin typeface="+mn-ea"/>
              </a:rPr>
              <a:t>bug</a:t>
            </a:r>
            <a:r>
              <a:rPr lang="zh-CN" altLang="en-US" sz="2800" dirty="0" smtClean="0">
                <a:latin typeface="+mn-ea"/>
              </a:rPr>
              <a:t>。</a:t>
            </a:r>
            <a:endParaRPr lang="en-US" altLang="zh-CN" sz="28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>
                <a:latin typeface="+mn-ea"/>
              </a:rPr>
              <a:t>测试</a:t>
            </a:r>
            <a:r>
              <a:rPr lang="zh-CN" altLang="en-US" sz="2800" dirty="0" smtClean="0">
                <a:latin typeface="+mn-ea"/>
              </a:rPr>
              <a:t>：是你这里显示的不对。</a:t>
            </a:r>
            <a:endParaRPr lang="en-US" altLang="zh-CN" sz="28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>
                <a:latin typeface="+mn-ea"/>
              </a:rPr>
              <a:t>Android</a:t>
            </a:r>
            <a:r>
              <a:rPr lang="zh-CN" altLang="en-US" sz="2800" dirty="0">
                <a:latin typeface="+mn-ea"/>
              </a:rPr>
              <a:t>开发</a:t>
            </a:r>
            <a:r>
              <a:rPr lang="zh-CN" altLang="en-US" sz="2800" dirty="0" smtClean="0">
                <a:latin typeface="+mn-ea"/>
              </a:rPr>
              <a:t>：你去看服务端的返回数据，会不会测试？</a:t>
            </a:r>
            <a:endParaRPr lang="zh-CN" altLang="en-US" sz="28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Fiddler</a:t>
            </a:r>
            <a:r>
              <a:rPr lang="zh-CN" altLang="en-US" dirty="0" smtClean="0"/>
              <a:t>使用场景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0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268760"/>
            <a:ext cx="8686800" cy="452596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     Fiddler</a:t>
            </a:r>
            <a:r>
              <a:rPr lang="zh-CN" altLang="en-US" dirty="0" smtClean="0"/>
              <a:t>是一个</a:t>
            </a:r>
            <a:r>
              <a:rPr lang="en-US" altLang="zh-CN" dirty="0" smtClean="0">
                <a:solidFill>
                  <a:srgbClr val="FF0000"/>
                </a:solidFill>
              </a:rPr>
              <a:t>HTTP</a:t>
            </a:r>
            <a:r>
              <a:rPr lang="zh-CN" altLang="en-US" dirty="0" smtClean="0">
                <a:solidFill>
                  <a:srgbClr val="FF0000"/>
                </a:solidFill>
              </a:rPr>
              <a:t>协议调试代理</a:t>
            </a:r>
            <a:r>
              <a:rPr lang="zh-CN" altLang="en-US" dirty="0" smtClean="0"/>
              <a:t>工具，它能够记录并检查所有的</a:t>
            </a:r>
            <a:r>
              <a:rPr lang="zh-CN" altLang="en-US" dirty="0"/>
              <a:t>本机</a:t>
            </a:r>
            <a:r>
              <a:rPr lang="zh-CN" altLang="en-US" dirty="0" smtClean="0"/>
              <a:t>与网络之间的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通讯，设置断点，查出所有的“进出”</a:t>
            </a:r>
            <a:r>
              <a:rPr lang="en-US" altLang="zh-CN" dirty="0" smtClean="0"/>
              <a:t>Fiddler</a:t>
            </a:r>
            <a:r>
              <a:rPr lang="zh-CN" altLang="en-US" dirty="0" smtClean="0"/>
              <a:t>的数据。其</a:t>
            </a:r>
            <a:r>
              <a:rPr lang="zh-CN" altLang="en-US" dirty="0" smtClean="0">
                <a:solidFill>
                  <a:srgbClr val="FF0000"/>
                </a:solidFill>
              </a:rPr>
              <a:t>运行机制</a:t>
            </a:r>
            <a:r>
              <a:rPr lang="zh-CN" altLang="en-US" dirty="0" smtClean="0"/>
              <a:t>是在本机</a:t>
            </a:r>
            <a:r>
              <a:rPr lang="en-US" altLang="zh-CN" dirty="0" smtClean="0"/>
              <a:t>127.0.0.1</a:t>
            </a:r>
            <a:r>
              <a:rPr lang="zh-CN" altLang="en-US" dirty="0" smtClean="0"/>
              <a:t>监听</a:t>
            </a:r>
            <a:r>
              <a:rPr lang="en-US" altLang="zh-CN" dirty="0" smtClean="0"/>
              <a:t>8888</a:t>
            </a:r>
            <a:r>
              <a:rPr lang="zh-CN" altLang="en-US" dirty="0" smtClean="0"/>
              <a:t>端口的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代理。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https://www.telerik.com/fiddler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Fiddler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11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Fiddler</a:t>
            </a:r>
            <a:r>
              <a:rPr lang="zh-CN" altLang="en-US" dirty="0" smtClean="0"/>
              <a:t>的工作原理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1560" y="1844824"/>
            <a:ext cx="8274198" cy="359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8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</Words>
  <Application>Microsoft Office PowerPoint</Application>
  <PresentationFormat>全屏显示(4:3)</PresentationFormat>
  <Paragraphs>142</Paragraphs>
  <Slides>26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moban</vt:lpstr>
      <vt:lpstr>Fiddler的使用</vt:lpstr>
      <vt:lpstr>本章大纲</vt:lpstr>
      <vt:lpstr>接口测试工具的重要性</vt:lpstr>
      <vt:lpstr>如何选择接口测试工具</vt:lpstr>
      <vt:lpstr>接口测试工具分类</vt:lpstr>
      <vt:lpstr>本章大纲</vt:lpstr>
      <vt:lpstr>Fiddler使用场景</vt:lpstr>
      <vt:lpstr>什么是Fiddler</vt:lpstr>
      <vt:lpstr>Fiddler的工作原理</vt:lpstr>
      <vt:lpstr>Fiddler界面简介</vt:lpstr>
      <vt:lpstr>Fiddler常见使用场景</vt:lpstr>
      <vt:lpstr>本章大纲</vt:lpstr>
      <vt:lpstr>Fiddler界面操作介绍</vt:lpstr>
      <vt:lpstr>本章大纲</vt:lpstr>
      <vt:lpstr>Fiddler常用功能</vt:lpstr>
      <vt:lpstr>Web端抓包</vt:lpstr>
      <vt:lpstr>移动app端抓包</vt:lpstr>
      <vt:lpstr>移动app端抓包</vt:lpstr>
      <vt:lpstr>HOST配置</vt:lpstr>
      <vt:lpstr>模拟网络限速 </vt:lpstr>
      <vt:lpstr>前后端调试</vt:lpstr>
      <vt:lpstr>篡改数据请求</vt:lpstr>
      <vt:lpstr>利用auto responder替换源资源</vt:lpstr>
      <vt:lpstr>本章大纲</vt:lpstr>
      <vt:lpstr>Fiddler插件</vt:lpstr>
      <vt:lpstr>Fiddler插件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2019-09-04T05:49:34Z</dcterms:modified>
</cp:coreProperties>
</file>