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3" r:id="rId3"/>
    <p:sldId id="269" r:id="rId4"/>
    <p:sldId id="270" r:id="rId5"/>
    <p:sldId id="289" r:id="rId6"/>
    <p:sldId id="274" r:id="rId7"/>
    <p:sldId id="288" r:id="rId8"/>
    <p:sldId id="291" r:id="rId9"/>
    <p:sldId id="292" r:id="rId10"/>
    <p:sldId id="275" r:id="rId11"/>
    <p:sldId id="271" r:id="rId12"/>
    <p:sldId id="272" r:id="rId13"/>
    <p:sldId id="278" r:id="rId14"/>
    <p:sldId id="276" r:id="rId15"/>
    <p:sldId id="277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37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052D7-7F9C-4AC0-9610-37252B80B7E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9225F7-E25C-4876-BBE4-3B62728ED6BD}">
      <dgm:prSet/>
      <dgm:spPr/>
      <dgm:t>
        <a:bodyPr/>
        <a:lstStyle/>
        <a:p>
          <a:pPr rtl="0"/>
          <a:r>
            <a:rPr lang="en-US" b="1" dirty="0" smtClean="0"/>
            <a:t>Spring Boot </a:t>
          </a:r>
          <a:r>
            <a:rPr lang="zh-CN" b="0" dirty="0" smtClean="0"/>
            <a:t>是在</a:t>
          </a:r>
          <a:r>
            <a:rPr lang="en-US" b="0" dirty="0" smtClean="0"/>
            <a:t>Spring (Spring4.0 </a:t>
          </a:r>
          <a:r>
            <a:rPr lang="zh-CN" b="0" dirty="0" smtClean="0"/>
            <a:t>版本</a:t>
          </a:r>
          <a:r>
            <a:rPr lang="en-US" b="0" dirty="0" smtClean="0"/>
            <a:t>) </a:t>
          </a:r>
          <a:r>
            <a:rPr lang="zh-CN" b="0" dirty="0" smtClean="0"/>
            <a:t>基础之上产生的，其中“</a:t>
          </a:r>
          <a:r>
            <a:rPr lang="en-US" b="0" dirty="0" smtClean="0"/>
            <a:t>Boot</a:t>
          </a:r>
          <a:r>
            <a:rPr lang="zh-CN" b="0" dirty="0" smtClean="0"/>
            <a:t>”的意思就是“引导”，意在简化开发模式，</a:t>
          </a:r>
          <a:r>
            <a:rPr lang="zh-CN" altLang="en-US" b="0" dirty="0" smtClean="0"/>
            <a:t>使</a:t>
          </a:r>
          <a:r>
            <a:rPr lang="zh-CN" b="0" dirty="0" smtClean="0"/>
            <a:t>开发者能够快速的开发出基于</a:t>
          </a:r>
          <a:r>
            <a:rPr lang="en-US" b="0" dirty="0" smtClean="0"/>
            <a:t>Spring </a:t>
          </a:r>
          <a:r>
            <a:rPr lang="zh-CN" b="0" dirty="0" smtClean="0"/>
            <a:t>的应用。</a:t>
          </a:r>
          <a:endParaRPr lang="zh-CN" dirty="0"/>
        </a:p>
      </dgm:t>
    </dgm:pt>
    <dgm:pt modelId="{22A2D312-175F-4180-A452-BEEC41500B06}" type="parTrans" cxnId="{E2D1FF48-EE23-4BF6-A920-F426EB810FED}">
      <dgm:prSet/>
      <dgm:spPr/>
      <dgm:t>
        <a:bodyPr/>
        <a:lstStyle/>
        <a:p>
          <a:endParaRPr lang="zh-CN" altLang="en-US"/>
        </a:p>
      </dgm:t>
    </dgm:pt>
    <dgm:pt modelId="{CC59BC5E-F59F-408A-8091-424E649EC380}" type="sibTrans" cxnId="{E2D1FF48-EE23-4BF6-A920-F426EB810FED}">
      <dgm:prSet/>
      <dgm:spPr/>
      <dgm:t>
        <a:bodyPr/>
        <a:lstStyle/>
        <a:p>
          <a:endParaRPr lang="zh-CN" altLang="en-US"/>
        </a:p>
      </dgm:t>
    </dgm:pt>
    <dgm:pt modelId="{B0587E81-013C-487E-B42E-DB3AEA0DED81}">
      <dgm:prSet/>
      <dgm:spPr/>
      <dgm:t>
        <a:bodyPr/>
        <a:lstStyle/>
        <a:p>
          <a:pPr rtl="0"/>
          <a:r>
            <a:rPr lang="en-US" b="1" dirty="0" smtClean="0"/>
            <a:t>Spring Boot </a:t>
          </a:r>
          <a:r>
            <a:rPr lang="zh-CN" b="0" dirty="0" smtClean="0"/>
            <a:t>含有一个内嵌的</a:t>
          </a:r>
          <a:r>
            <a:rPr lang="en-US" b="0" dirty="0" smtClean="0"/>
            <a:t>Tomcat  web</a:t>
          </a:r>
          <a:r>
            <a:rPr lang="zh-CN" b="0" dirty="0" smtClean="0"/>
            <a:t>容器。我们开发的</a:t>
          </a:r>
          <a:r>
            <a:rPr lang="en-US" b="0" dirty="0" smtClean="0"/>
            <a:t>web </a:t>
          </a:r>
          <a:r>
            <a:rPr lang="zh-CN" b="0" dirty="0" smtClean="0"/>
            <a:t>应用不需要作为</a:t>
          </a:r>
          <a:r>
            <a:rPr lang="en-US" b="0" dirty="0" smtClean="0"/>
            <a:t>war</a:t>
          </a:r>
          <a:r>
            <a:rPr lang="zh-CN" b="0" dirty="0" smtClean="0"/>
            <a:t>包部署到</a:t>
          </a:r>
          <a:r>
            <a:rPr lang="en-US" b="0" dirty="0" smtClean="0"/>
            <a:t>web </a:t>
          </a:r>
          <a:r>
            <a:rPr lang="zh-CN" b="0" dirty="0" smtClean="0"/>
            <a:t>容器中，而是作为一个</a:t>
          </a:r>
          <a:r>
            <a:rPr lang="en-US" b="0" dirty="0" smtClean="0"/>
            <a:t>jar </a:t>
          </a:r>
          <a:r>
            <a:rPr lang="zh-CN" b="0" dirty="0" smtClean="0"/>
            <a:t>包，在启动时根据</a:t>
          </a:r>
          <a:r>
            <a:rPr lang="en-US" b="0" dirty="0" smtClean="0"/>
            <a:t>web </a:t>
          </a:r>
          <a:r>
            <a:rPr lang="zh-CN" b="0" dirty="0" smtClean="0"/>
            <a:t>服务器的配置进行加载。</a:t>
          </a:r>
          <a:r>
            <a:rPr lang="en-US" b="0" dirty="0" smtClean="0"/>
            <a:t> </a:t>
          </a:r>
          <a:endParaRPr lang="zh-CN" dirty="0"/>
        </a:p>
      </dgm:t>
    </dgm:pt>
    <dgm:pt modelId="{0CA72921-81B6-4A75-9F91-89563B8FF0FC}" type="parTrans" cxnId="{50B1D52E-BFD0-4858-B93A-7C4B4150FA30}">
      <dgm:prSet/>
      <dgm:spPr/>
      <dgm:t>
        <a:bodyPr/>
        <a:lstStyle/>
        <a:p>
          <a:endParaRPr lang="zh-CN" altLang="en-US"/>
        </a:p>
      </dgm:t>
    </dgm:pt>
    <dgm:pt modelId="{69AA532C-BF97-499F-8A5C-233C49318E65}" type="sibTrans" cxnId="{50B1D52E-BFD0-4858-B93A-7C4B4150FA30}">
      <dgm:prSet/>
      <dgm:spPr/>
      <dgm:t>
        <a:bodyPr/>
        <a:lstStyle/>
        <a:p>
          <a:endParaRPr lang="zh-CN" altLang="en-US"/>
        </a:p>
      </dgm:t>
    </dgm:pt>
    <dgm:pt modelId="{D85426DB-69AE-40DE-B4AD-CEE91B2021D0}">
      <dgm:prSet/>
      <dgm:spPr/>
      <dgm:t>
        <a:bodyPr/>
        <a:lstStyle/>
        <a:p>
          <a:pPr rtl="0"/>
          <a:r>
            <a:rPr lang="en-US" b="1" dirty="0" smtClean="0"/>
            <a:t>Spring Boot </a:t>
          </a:r>
          <a:r>
            <a:rPr lang="zh-CN" b="0" dirty="0" smtClean="0"/>
            <a:t>设计目的是用来简化新</a:t>
          </a:r>
          <a:r>
            <a:rPr lang="en-US" b="0" dirty="0" smtClean="0"/>
            <a:t> Spring </a:t>
          </a:r>
          <a:r>
            <a:rPr lang="zh-CN" b="0" dirty="0" smtClean="0"/>
            <a:t>应用的初始搭建以及开发过程，并不是对</a:t>
          </a:r>
          <a:r>
            <a:rPr lang="en-US" b="0" dirty="0" smtClean="0"/>
            <a:t> Spring </a:t>
          </a:r>
          <a:r>
            <a:rPr lang="zh-CN" b="0" dirty="0" smtClean="0"/>
            <a:t>功能上的增强，而是提供了一种快速使用</a:t>
          </a:r>
          <a:r>
            <a:rPr lang="en-US" b="0" dirty="0" smtClean="0"/>
            <a:t> Spring </a:t>
          </a:r>
          <a:r>
            <a:rPr lang="zh-CN" b="0" dirty="0" smtClean="0"/>
            <a:t>的方式。</a:t>
          </a:r>
          <a:endParaRPr lang="zh-CN" dirty="0"/>
        </a:p>
      </dgm:t>
    </dgm:pt>
    <dgm:pt modelId="{F14DE981-B79A-4B68-B98B-51879A8CCE59}" type="parTrans" cxnId="{7F1988E6-B156-4FD8-ACAB-78724142F34E}">
      <dgm:prSet/>
      <dgm:spPr/>
      <dgm:t>
        <a:bodyPr/>
        <a:lstStyle/>
        <a:p>
          <a:endParaRPr lang="zh-CN" altLang="en-US"/>
        </a:p>
      </dgm:t>
    </dgm:pt>
    <dgm:pt modelId="{0CD46E9F-DAD6-40AA-843F-9A93007EDEC5}" type="sibTrans" cxnId="{7F1988E6-B156-4FD8-ACAB-78724142F34E}">
      <dgm:prSet/>
      <dgm:spPr/>
      <dgm:t>
        <a:bodyPr/>
        <a:lstStyle/>
        <a:p>
          <a:endParaRPr lang="zh-CN" altLang="en-US"/>
        </a:p>
      </dgm:t>
    </dgm:pt>
    <dgm:pt modelId="{B27200D7-A410-4E51-A3F7-CEBCB2129AF5}" type="pres">
      <dgm:prSet presAssocID="{BC9052D7-7F9C-4AC0-9610-37252B80B7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EB4E6B-8956-4EF6-B326-29B70BDA220E}" type="pres">
      <dgm:prSet presAssocID="{E69225F7-E25C-4876-BBE4-3B62728ED6BD}" presName="parentText" presStyleLbl="node1" presStyleIdx="0" presStyleCnt="3" custLinFactY="-274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AC36D-9A14-42A0-AABA-2CFCAA21736E}" type="pres">
      <dgm:prSet presAssocID="{CC59BC5E-F59F-408A-8091-424E649EC380}" presName="spacer" presStyleCnt="0"/>
      <dgm:spPr/>
    </dgm:pt>
    <dgm:pt modelId="{9D262609-8FBC-4ED6-A8F0-0FCF6BDAC6BC}" type="pres">
      <dgm:prSet presAssocID="{B0587E81-013C-487E-B42E-DB3AEA0DED8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F1CAE-8AFC-45C7-B2F1-1F8344E4F444}" type="pres">
      <dgm:prSet presAssocID="{69AA532C-BF97-499F-8A5C-233C49318E65}" presName="spacer" presStyleCnt="0"/>
      <dgm:spPr/>
    </dgm:pt>
    <dgm:pt modelId="{90F51D20-6BF7-4B73-9645-21B0E762CF20}" type="pres">
      <dgm:prSet presAssocID="{D85426DB-69AE-40DE-B4AD-CEE91B2021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BC3488-75A2-4593-8666-676512E1BE78}" type="presOf" srcId="{BC9052D7-7F9C-4AC0-9610-37252B80B7E1}" destId="{B27200D7-A410-4E51-A3F7-CEBCB2129AF5}" srcOrd="0" destOrd="0" presId="urn:microsoft.com/office/officeart/2005/8/layout/vList2"/>
    <dgm:cxn modelId="{2DEB609A-F7DA-4645-8EC5-3EC177949CE9}" type="presOf" srcId="{E69225F7-E25C-4876-BBE4-3B62728ED6BD}" destId="{A4EB4E6B-8956-4EF6-B326-29B70BDA220E}" srcOrd="0" destOrd="0" presId="urn:microsoft.com/office/officeart/2005/8/layout/vList2"/>
    <dgm:cxn modelId="{BC8CA7C9-9ABA-4DC3-AB2A-0819097995AA}" type="presOf" srcId="{D85426DB-69AE-40DE-B4AD-CEE91B2021D0}" destId="{90F51D20-6BF7-4B73-9645-21B0E762CF20}" srcOrd="0" destOrd="0" presId="urn:microsoft.com/office/officeart/2005/8/layout/vList2"/>
    <dgm:cxn modelId="{E2D1FF48-EE23-4BF6-A920-F426EB810FED}" srcId="{BC9052D7-7F9C-4AC0-9610-37252B80B7E1}" destId="{E69225F7-E25C-4876-BBE4-3B62728ED6BD}" srcOrd="0" destOrd="0" parTransId="{22A2D312-175F-4180-A452-BEEC41500B06}" sibTransId="{CC59BC5E-F59F-408A-8091-424E649EC380}"/>
    <dgm:cxn modelId="{50B1D52E-BFD0-4858-B93A-7C4B4150FA30}" srcId="{BC9052D7-7F9C-4AC0-9610-37252B80B7E1}" destId="{B0587E81-013C-487E-B42E-DB3AEA0DED81}" srcOrd="1" destOrd="0" parTransId="{0CA72921-81B6-4A75-9F91-89563B8FF0FC}" sibTransId="{69AA532C-BF97-499F-8A5C-233C49318E65}"/>
    <dgm:cxn modelId="{7F1988E6-B156-4FD8-ACAB-78724142F34E}" srcId="{BC9052D7-7F9C-4AC0-9610-37252B80B7E1}" destId="{D85426DB-69AE-40DE-B4AD-CEE91B2021D0}" srcOrd="2" destOrd="0" parTransId="{F14DE981-B79A-4B68-B98B-51879A8CCE59}" sibTransId="{0CD46E9F-DAD6-40AA-843F-9A93007EDEC5}"/>
    <dgm:cxn modelId="{A3F78304-6AD3-4934-A91D-3A68F55A3143}" type="presOf" srcId="{B0587E81-013C-487E-B42E-DB3AEA0DED81}" destId="{9D262609-8FBC-4ED6-A8F0-0FCF6BDAC6BC}" srcOrd="0" destOrd="0" presId="urn:microsoft.com/office/officeart/2005/8/layout/vList2"/>
    <dgm:cxn modelId="{2847BA0E-73A2-40A2-80A9-8EA42EE1D610}" type="presParOf" srcId="{B27200D7-A410-4E51-A3F7-CEBCB2129AF5}" destId="{A4EB4E6B-8956-4EF6-B326-29B70BDA220E}" srcOrd="0" destOrd="0" presId="urn:microsoft.com/office/officeart/2005/8/layout/vList2"/>
    <dgm:cxn modelId="{2673FB73-3F71-41D2-BC7C-184F7FC01750}" type="presParOf" srcId="{B27200D7-A410-4E51-A3F7-CEBCB2129AF5}" destId="{E09AC36D-9A14-42A0-AABA-2CFCAA21736E}" srcOrd="1" destOrd="0" presId="urn:microsoft.com/office/officeart/2005/8/layout/vList2"/>
    <dgm:cxn modelId="{399B85BB-F582-4073-B31A-CD1C5D3E5EAF}" type="presParOf" srcId="{B27200D7-A410-4E51-A3F7-CEBCB2129AF5}" destId="{9D262609-8FBC-4ED6-A8F0-0FCF6BDAC6BC}" srcOrd="2" destOrd="0" presId="urn:microsoft.com/office/officeart/2005/8/layout/vList2"/>
    <dgm:cxn modelId="{192297E1-D413-453F-B875-3B2C5B978CD9}" type="presParOf" srcId="{B27200D7-A410-4E51-A3F7-CEBCB2129AF5}" destId="{B40F1CAE-8AFC-45C7-B2F1-1F8344E4F444}" srcOrd="3" destOrd="0" presId="urn:microsoft.com/office/officeart/2005/8/layout/vList2"/>
    <dgm:cxn modelId="{BF4CB8ED-C2C8-4E71-9D36-37C10C2AB484}" type="presParOf" srcId="{B27200D7-A410-4E51-A3F7-CEBCB2129AF5}" destId="{90F51D20-6BF7-4B73-9645-21B0E762CF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FBBD-187D-4C48-90F2-281FA0DE9554}" type="doc">
      <dgm:prSet loTypeId="urn:microsoft.com/office/officeart/2005/8/layout/matrix2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EB4456B-0F29-4476-B312-9EB788E7D805}">
      <dgm:prSet custT="1"/>
      <dgm:spPr/>
      <dgm:t>
        <a:bodyPr/>
        <a:lstStyle/>
        <a:p>
          <a:pPr algn="l" rtl="0"/>
          <a:r>
            <a:rPr lang="en-US" sz="1400" b="0" dirty="0" err="1" smtClean="0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/main/</a:t>
          </a:r>
          <a:r>
            <a:rPr lang="en-US" sz="1400" b="0" dirty="0" err="1" smtClean="0">
              <a:latin typeface="宋体" panose="02010600030101010101" pitchFamily="2" charset="-122"/>
              <a:ea typeface="宋体" panose="02010600030101010101" pitchFamily="2" charset="-122"/>
            </a:rPr>
            <a:t>java:java</a:t>
          </a:r>
          <a:r>
            <a:rPr lang="zh-CN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文件目录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4726EA4-A101-49AA-87E3-289ED6731D62}" type="parTrans" cxnId="{4649273A-8730-46CC-97E9-B8AF7FF5B201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0F0CFF5-7FFC-4BA5-97BD-F8F98515B9BD}" type="sibTrans" cxnId="{4649273A-8730-46CC-97E9-B8AF7FF5B201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2BCB9A0-0090-4C4C-A2DD-37D22B214E9D}">
      <dgm:prSet custT="1"/>
      <dgm:spPr/>
      <dgm:t>
        <a:bodyPr/>
        <a:lstStyle/>
        <a:p>
          <a:pPr algn="l" rtl="0"/>
          <a:r>
            <a:rPr lang="en-US" sz="1400" b="0" dirty="0" err="1" smtClean="0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/main/resource:</a:t>
          </a:r>
          <a:r>
            <a:rPr lang="zh-CN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存放静态资源文件的目录</a:t>
          </a:r>
          <a:r>
            <a:rPr lang="zh-CN" alt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zh-CN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配置文件</a:t>
          </a:r>
          <a:r>
            <a:rPr lang="zh-CN" alt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en-US" sz="1400" b="0" dirty="0" err="1" smtClean="0">
              <a:latin typeface="宋体" panose="02010600030101010101" pitchFamily="2" charset="-122"/>
              <a:ea typeface="宋体" panose="02010600030101010101" pitchFamily="2" charset="-122"/>
            </a:rPr>
            <a:t>mybatis</a:t>
          </a:r>
          <a:r>
            <a:rPr lang="zh-CN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映射文件、属性文件等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78E63E3-5190-49F7-90FE-F5A383CE0C5A}" type="parTrans" cxnId="{E52297B3-6479-4A68-BB92-B8DAB327C61B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0410BD1-CED1-4531-A374-EA643D6E9194}" type="sibTrans" cxnId="{E52297B3-6479-4A68-BB92-B8DAB327C61B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9438389-DB8D-418E-A0F2-453267B50A4B}">
      <dgm:prSet custT="1"/>
      <dgm:spPr/>
      <dgm:t>
        <a:bodyPr/>
        <a:lstStyle/>
        <a:p>
          <a:pPr algn="l" rtl="0"/>
          <a:r>
            <a:rPr lang="en-US" sz="1400" b="0" dirty="0" err="1" smtClean="0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/test/java:</a:t>
          </a:r>
          <a:r>
            <a:rPr lang="zh-CN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测试代码目录。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E7E3865-AD9D-4F67-B430-633FE3DA1B8D}" type="parTrans" cxnId="{CDFA5CA3-EBB4-4A57-8415-F1587C4F4803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1B22F7D-0E30-40E2-AEA8-1F4F88AF708B}" type="sibTrans" cxnId="{CDFA5CA3-EBB4-4A57-8415-F1587C4F4803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4018708-BACF-4B86-A1CD-BF487DB85CF2}">
      <dgm:prSet custT="1"/>
      <dgm:spPr/>
      <dgm:t>
        <a:bodyPr/>
        <a:lstStyle/>
        <a:p>
          <a:pPr algn="l" rtl="0"/>
          <a:r>
            <a:rPr lang="en-US" sz="1400" b="0" dirty="0" err="1" smtClean="0">
              <a:latin typeface="宋体" panose="02010600030101010101" pitchFamily="2" charset="-122"/>
              <a:ea typeface="宋体" panose="02010600030101010101" pitchFamily="2" charset="-122"/>
            </a:rPr>
            <a:t>jdk</a:t>
          </a:r>
          <a:r>
            <a:rPr 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 </a:t>
          </a:r>
          <a:r>
            <a:rPr lang="zh-CN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版本为</a:t>
          </a:r>
          <a:r>
            <a:rPr 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1.8</a:t>
          </a:r>
          <a:r>
            <a:rPr lang="zh-CN" altLang="en-US" sz="1400" b="0" dirty="0" smtClean="0">
              <a:latin typeface="宋体" panose="02010600030101010101" pitchFamily="2" charset="-122"/>
              <a:ea typeface="宋体" panose="02010600030101010101" pitchFamily="2" charset="-122"/>
            </a:rPr>
            <a:t>及以上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03A914A-D89E-4E0D-831D-2490556E39BD}" type="parTrans" cxnId="{253F06F7-310C-42DF-AD07-59E7937F26BA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9CB6F1F-0C05-45D6-9309-29DE3F57A4B3}" type="sibTrans" cxnId="{253F06F7-310C-42DF-AD07-59E7937F26BA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BE34DD2-1768-4548-A9BE-7F0E5FCFECBD}" type="pres">
      <dgm:prSet presAssocID="{F7BEFBBD-187D-4C48-90F2-281FA0DE955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A13A0B-4CAB-4BB9-8AFE-E69BCC7524F8}" type="pres">
      <dgm:prSet presAssocID="{F7BEFBBD-187D-4C48-90F2-281FA0DE9554}" presName="axisShape" presStyleLbl="bgShp" presStyleIdx="0" presStyleCnt="1"/>
      <dgm:spPr/>
    </dgm:pt>
    <dgm:pt modelId="{DEFB9364-5FA9-4C48-95E0-8E37A0C7465B}" type="pres">
      <dgm:prSet presAssocID="{F7BEFBBD-187D-4C48-90F2-281FA0DE955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F7A1CA-EADC-48DB-9A24-FE7E39B924B9}" type="pres">
      <dgm:prSet presAssocID="{F7BEFBBD-187D-4C48-90F2-281FA0DE955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FFC4BD-1A74-4208-B980-DDBC852C0143}" type="pres">
      <dgm:prSet presAssocID="{F7BEFBBD-187D-4C48-90F2-281FA0DE955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A39ED-8C57-4EDD-AEF5-9603E99C5566}" type="pres">
      <dgm:prSet presAssocID="{F7BEFBBD-187D-4C48-90F2-281FA0DE955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3F06F7-310C-42DF-AD07-59E7937F26BA}" srcId="{F7BEFBBD-187D-4C48-90F2-281FA0DE9554}" destId="{54018708-BACF-4B86-A1CD-BF487DB85CF2}" srcOrd="3" destOrd="0" parTransId="{B03A914A-D89E-4E0D-831D-2490556E39BD}" sibTransId="{A9CB6F1F-0C05-45D6-9309-29DE3F57A4B3}"/>
    <dgm:cxn modelId="{61044A33-43EE-4B44-B9EA-FA4D594A2C0C}" type="presOf" srcId="{19438389-DB8D-418E-A0F2-453267B50A4B}" destId="{8AFFC4BD-1A74-4208-B980-DDBC852C0143}" srcOrd="0" destOrd="0" presId="urn:microsoft.com/office/officeart/2005/8/layout/matrix2"/>
    <dgm:cxn modelId="{E52297B3-6479-4A68-BB92-B8DAB327C61B}" srcId="{F7BEFBBD-187D-4C48-90F2-281FA0DE9554}" destId="{72BCB9A0-0090-4C4C-A2DD-37D22B214E9D}" srcOrd="1" destOrd="0" parTransId="{078E63E3-5190-49F7-90FE-F5A383CE0C5A}" sibTransId="{F0410BD1-CED1-4531-A374-EA643D6E9194}"/>
    <dgm:cxn modelId="{E18FC15F-0D0E-4D43-8A31-D02B5FE1CF17}" type="presOf" srcId="{CEB4456B-0F29-4476-B312-9EB788E7D805}" destId="{DEFB9364-5FA9-4C48-95E0-8E37A0C7465B}" srcOrd="0" destOrd="0" presId="urn:microsoft.com/office/officeart/2005/8/layout/matrix2"/>
    <dgm:cxn modelId="{4649273A-8730-46CC-97E9-B8AF7FF5B201}" srcId="{F7BEFBBD-187D-4C48-90F2-281FA0DE9554}" destId="{CEB4456B-0F29-4476-B312-9EB788E7D805}" srcOrd="0" destOrd="0" parTransId="{14726EA4-A101-49AA-87E3-289ED6731D62}" sibTransId="{C0F0CFF5-7FFC-4BA5-97BD-F8F98515B9BD}"/>
    <dgm:cxn modelId="{61E956FB-CBC8-4535-B789-26B6E08CDE02}" type="presOf" srcId="{F7BEFBBD-187D-4C48-90F2-281FA0DE9554}" destId="{ABE34DD2-1768-4548-A9BE-7F0E5FCFECBD}" srcOrd="0" destOrd="0" presId="urn:microsoft.com/office/officeart/2005/8/layout/matrix2"/>
    <dgm:cxn modelId="{CDFA5CA3-EBB4-4A57-8415-F1587C4F4803}" srcId="{F7BEFBBD-187D-4C48-90F2-281FA0DE9554}" destId="{19438389-DB8D-418E-A0F2-453267B50A4B}" srcOrd="2" destOrd="0" parTransId="{9E7E3865-AD9D-4F67-B430-633FE3DA1B8D}" sibTransId="{71B22F7D-0E30-40E2-AEA8-1F4F88AF708B}"/>
    <dgm:cxn modelId="{6860D164-4237-4798-AFA3-7E0529BBDFF6}" type="presOf" srcId="{54018708-BACF-4B86-A1CD-BF487DB85CF2}" destId="{E68A39ED-8C57-4EDD-AEF5-9603E99C5566}" srcOrd="0" destOrd="0" presId="urn:microsoft.com/office/officeart/2005/8/layout/matrix2"/>
    <dgm:cxn modelId="{26835086-AD4F-4920-851D-320B8F45801B}" type="presOf" srcId="{72BCB9A0-0090-4C4C-A2DD-37D22B214E9D}" destId="{ACF7A1CA-EADC-48DB-9A24-FE7E39B924B9}" srcOrd="0" destOrd="0" presId="urn:microsoft.com/office/officeart/2005/8/layout/matrix2"/>
    <dgm:cxn modelId="{EE0C4BF6-4CFB-4F52-A71F-09B03EA4441F}" type="presParOf" srcId="{ABE34DD2-1768-4548-A9BE-7F0E5FCFECBD}" destId="{ECA13A0B-4CAB-4BB9-8AFE-E69BCC7524F8}" srcOrd="0" destOrd="0" presId="urn:microsoft.com/office/officeart/2005/8/layout/matrix2"/>
    <dgm:cxn modelId="{064EF600-DD88-4CF3-A549-CAF77BE766F6}" type="presParOf" srcId="{ABE34DD2-1768-4548-A9BE-7F0E5FCFECBD}" destId="{DEFB9364-5FA9-4C48-95E0-8E37A0C7465B}" srcOrd="1" destOrd="0" presId="urn:microsoft.com/office/officeart/2005/8/layout/matrix2"/>
    <dgm:cxn modelId="{10615130-1508-4648-A41D-F8F5C363FA34}" type="presParOf" srcId="{ABE34DD2-1768-4548-A9BE-7F0E5FCFECBD}" destId="{ACF7A1CA-EADC-48DB-9A24-FE7E39B924B9}" srcOrd="2" destOrd="0" presId="urn:microsoft.com/office/officeart/2005/8/layout/matrix2"/>
    <dgm:cxn modelId="{C172842D-77C4-428B-ADE4-2EB24F55A77F}" type="presParOf" srcId="{ABE34DD2-1768-4548-A9BE-7F0E5FCFECBD}" destId="{8AFFC4BD-1A74-4208-B980-DDBC852C0143}" srcOrd="3" destOrd="0" presId="urn:microsoft.com/office/officeart/2005/8/layout/matrix2"/>
    <dgm:cxn modelId="{49FC2E63-2428-4F30-98B5-E7CA344C5644}" type="presParOf" srcId="{ABE34DD2-1768-4548-A9BE-7F0E5FCFECBD}" destId="{E68A39ED-8C57-4EDD-AEF5-9603E99C556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EB3BA-31B0-4692-8A8A-F9FB9451E87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73CB3BF6-A5F3-47AB-A777-386E3F5EC8DA}">
      <dgm:prSet custT="1"/>
      <dgm:spPr/>
      <dgm:t>
        <a:bodyPr/>
        <a:lstStyle/>
        <a:p>
          <a:pPr algn="l" rtl="0"/>
          <a:r>
            <a:rPr lang="en-US" sz="1600" b="0" dirty="0" smtClean="0"/>
            <a:t>@</a:t>
          </a:r>
          <a:r>
            <a:rPr lang="en-US" sz="1600" b="0" dirty="0" err="1" smtClean="0"/>
            <a:t>SpringBootApplication</a:t>
          </a:r>
          <a:r>
            <a:rPr lang="zh-CN" sz="1600" b="0" dirty="0" smtClean="0"/>
            <a:t>：代表是</a:t>
          </a:r>
          <a:r>
            <a:rPr lang="en-US" sz="1600" b="0" dirty="0" smtClean="0"/>
            <a:t>Spring Boot </a:t>
          </a:r>
          <a:r>
            <a:rPr lang="zh-CN" sz="1600" b="0" dirty="0" smtClean="0"/>
            <a:t>的启动类。</a:t>
          </a:r>
          <a:endParaRPr lang="zh-CN" sz="1600" dirty="0"/>
        </a:p>
      </dgm:t>
    </dgm:pt>
    <dgm:pt modelId="{842C68D2-DA23-49AB-9E48-9798A8B10639}" type="parTrans" cxnId="{85B48EB7-97BA-4A9B-9DFC-2E460F4DD80E}">
      <dgm:prSet/>
      <dgm:spPr/>
      <dgm:t>
        <a:bodyPr/>
        <a:lstStyle/>
        <a:p>
          <a:endParaRPr lang="zh-CN" altLang="en-US" sz="1600"/>
        </a:p>
      </dgm:t>
    </dgm:pt>
    <dgm:pt modelId="{3583F400-7D52-48E1-BE9D-EB14CFDDE73C}" type="sibTrans" cxnId="{85B48EB7-97BA-4A9B-9DFC-2E460F4DD80E}">
      <dgm:prSet/>
      <dgm:spPr/>
      <dgm:t>
        <a:bodyPr/>
        <a:lstStyle/>
        <a:p>
          <a:endParaRPr lang="zh-CN" altLang="en-US" sz="1600"/>
        </a:p>
      </dgm:t>
    </dgm:pt>
    <dgm:pt modelId="{D579EC5B-632E-490F-A00E-B79E875F9C57}">
      <dgm:prSet custT="1"/>
      <dgm:spPr/>
      <dgm:t>
        <a:bodyPr/>
        <a:lstStyle/>
        <a:p>
          <a:pPr algn="l" rtl="0"/>
          <a:r>
            <a:rPr lang="en-US" sz="1600" b="0" dirty="0" smtClean="0"/>
            <a:t>@</a:t>
          </a:r>
          <a:r>
            <a:rPr lang="en-US" sz="1600" b="0" dirty="0" err="1" smtClean="0"/>
            <a:t>SpringBootConfiguration</a:t>
          </a:r>
          <a:r>
            <a:rPr lang="zh-CN" sz="1600" b="0" dirty="0" smtClean="0"/>
            <a:t>：通过</a:t>
          </a:r>
          <a:r>
            <a:rPr lang="en-US" sz="1600" b="0" dirty="0" smtClean="0"/>
            <a:t>bean</a:t>
          </a:r>
          <a:r>
            <a:rPr lang="zh-CN" sz="1600" b="0" dirty="0" smtClean="0"/>
            <a:t>对象来获取配置信息</a:t>
          </a:r>
          <a:endParaRPr lang="zh-CN" sz="1600" dirty="0"/>
        </a:p>
      </dgm:t>
    </dgm:pt>
    <dgm:pt modelId="{3E2821F3-D1F3-4D35-A87F-2035BC1BCA8D}" type="parTrans" cxnId="{837F882A-E307-4F43-B3E8-131DD8E4AFE8}">
      <dgm:prSet/>
      <dgm:spPr/>
      <dgm:t>
        <a:bodyPr/>
        <a:lstStyle/>
        <a:p>
          <a:endParaRPr lang="zh-CN" altLang="en-US" sz="1600"/>
        </a:p>
      </dgm:t>
    </dgm:pt>
    <dgm:pt modelId="{C9A5F50F-32FE-49B2-9548-8134851B7EC0}" type="sibTrans" cxnId="{837F882A-E307-4F43-B3E8-131DD8E4AFE8}">
      <dgm:prSet/>
      <dgm:spPr/>
      <dgm:t>
        <a:bodyPr/>
        <a:lstStyle/>
        <a:p>
          <a:endParaRPr lang="zh-CN" altLang="en-US" sz="1600"/>
        </a:p>
      </dgm:t>
    </dgm:pt>
    <dgm:pt modelId="{A29DC5C0-9837-43BD-93A1-B8539B39FBB9}">
      <dgm:prSet custT="1"/>
      <dgm:spPr/>
      <dgm:t>
        <a:bodyPr/>
        <a:lstStyle/>
        <a:p>
          <a:pPr algn="l" rtl="0"/>
          <a:r>
            <a:rPr lang="en-US" sz="1600" b="0" dirty="0" smtClean="0"/>
            <a:t>@Configuration</a:t>
          </a:r>
          <a:r>
            <a:rPr lang="zh-CN" sz="1600" b="0" dirty="0" smtClean="0"/>
            <a:t>：通过对</a:t>
          </a:r>
          <a:r>
            <a:rPr lang="en-US" sz="1600" b="0" dirty="0" smtClean="0"/>
            <a:t>bean</a:t>
          </a:r>
          <a:r>
            <a:rPr lang="zh-CN" sz="1600" b="0" dirty="0" smtClean="0"/>
            <a:t>对象的操作替代</a:t>
          </a:r>
          <a:r>
            <a:rPr lang="en-US" sz="1600" b="0" dirty="0" smtClean="0"/>
            <a:t>spring </a:t>
          </a:r>
          <a:r>
            <a:rPr lang="zh-CN" sz="1600" b="0" dirty="0" smtClean="0"/>
            <a:t>中</a:t>
          </a:r>
          <a:r>
            <a:rPr lang="en-US" sz="1600" b="0" dirty="0" smtClean="0"/>
            <a:t>xml </a:t>
          </a:r>
          <a:r>
            <a:rPr lang="zh-CN" sz="1600" b="0" dirty="0" smtClean="0"/>
            <a:t>文件</a:t>
          </a:r>
          <a:endParaRPr lang="zh-CN" sz="1600" dirty="0"/>
        </a:p>
      </dgm:t>
    </dgm:pt>
    <dgm:pt modelId="{E106782C-7E6A-44EA-BB75-066C4F59A570}" type="parTrans" cxnId="{463439C8-7DFA-4946-92E9-F6837102D297}">
      <dgm:prSet/>
      <dgm:spPr/>
      <dgm:t>
        <a:bodyPr/>
        <a:lstStyle/>
        <a:p>
          <a:endParaRPr lang="zh-CN" altLang="en-US" sz="1600"/>
        </a:p>
      </dgm:t>
    </dgm:pt>
    <dgm:pt modelId="{3FC6A828-AEB9-4FD4-BD09-163E46053F49}" type="sibTrans" cxnId="{463439C8-7DFA-4946-92E9-F6837102D297}">
      <dgm:prSet/>
      <dgm:spPr/>
      <dgm:t>
        <a:bodyPr/>
        <a:lstStyle/>
        <a:p>
          <a:endParaRPr lang="zh-CN" altLang="en-US" sz="1600"/>
        </a:p>
      </dgm:t>
    </dgm:pt>
    <dgm:pt modelId="{5854EE33-9F4F-4290-8D4D-313426F2FDCC}">
      <dgm:prSet custT="1"/>
      <dgm:spPr/>
      <dgm:t>
        <a:bodyPr/>
        <a:lstStyle/>
        <a:p>
          <a:pPr algn="l" rtl="0"/>
          <a:r>
            <a:rPr lang="en-US" sz="1600" b="0" smtClean="0"/>
            <a:t>@EnableAutoConfiguration</a:t>
          </a:r>
          <a:r>
            <a:rPr lang="zh-CN" sz="1600" b="0" smtClean="0"/>
            <a:t>：完成一些初始化环境的配置。</a:t>
          </a:r>
          <a:endParaRPr lang="zh-CN" sz="1600"/>
        </a:p>
      </dgm:t>
    </dgm:pt>
    <dgm:pt modelId="{833747C6-F16F-4FBE-A1F1-23963724B183}" type="parTrans" cxnId="{E3E2BD6B-AA29-427E-9AD5-18E8CB28AE80}">
      <dgm:prSet/>
      <dgm:spPr/>
      <dgm:t>
        <a:bodyPr/>
        <a:lstStyle/>
        <a:p>
          <a:endParaRPr lang="zh-CN" altLang="en-US" sz="1600"/>
        </a:p>
      </dgm:t>
    </dgm:pt>
    <dgm:pt modelId="{C47CC848-1049-4C58-9DAF-F23D6277C34E}" type="sibTrans" cxnId="{E3E2BD6B-AA29-427E-9AD5-18E8CB28AE80}">
      <dgm:prSet/>
      <dgm:spPr/>
      <dgm:t>
        <a:bodyPr/>
        <a:lstStyle/>
        <a:p>
          <a:endParaRPr lang="zh-CN" altLang="en-US" sz="1600"/>
        </a:p>
      </dgm:t>
    </dgm:pt>
    <dgm:pt modelId="{8C4371A8-0478-4478-B533-8D868E28E939}">
      <dgm:prSet custT="1"/>
      <dgm:spPr/>
      <dgm:t>
        <a:bodyPr/>
        <a:lstStyle/>
        <a:p>
          <a:pPr algn="l" rtl="0"/>
          <a:r>
            <a:rPr lang="en-US" sz="1600" b="0" dirty="0" smtClean="0"/>
            <a:t>@</a:t>
          </a:r>
          <a:r>
            <a:rPr lang="en-US" sz="1600" b="0" dirty="0" err="1" smtClean="0"/>
            <a:t>ComponentScan</a:t>
          </a:r>
          <a:r>
            <a:rPr lang="zh-CN" sz="1600" b="0" dirty="0" smtClean="0"/>
            <a:t>：来完成</a:t>
          </a:r>
          <a:r>
            <a:rPr lang="en-US" sz="1600" b="0" dirty="0" smtClean="0"/>
            <a:t>spring </a:t>
          </a:r>
          <a:r>
            <a:rPr lang="zh-CN" sz="1600" b="0" dirty="0" smtClean="0"/>
            <a:t>的组件扫描。替代之前我们在</a:t>
          </a:r>
          <a:r>
            <a:rPr lang="en-US" sz="1600" b="0" dirty="0" smtClean="0"/>
            <a:t>xml </a:t>
          </a:r>
          <a:r>
            <a:rPr lang="zh-CN" sz="1600" b="0" dirty="0" smtClean="0"/>
            <a:t>文件中配置组件扫描的配置</a:t>
          </a:r>
          <a:r>
            <a:rPr lang="en-US" sz="1600" b="0" dirty="0" smtClean="0"/>
            <a:t>&lt;</a:t>
          </a:r>
          <a:r>
            <a:rPr lang="en-US" sz="1600" b="0" dirty="0" err="1" smtClean="0"/>
            <a:t>context:component-scan</a:t>
          </a:r>
          <a:r>
            <a:rPr lang="en-US" sz="1600" b="0" dirty="0" smtClean="0"/>
            <a:t> </a:t>
          </a:r>
          <a:r>
            <a:rPr lang="en-US" sz="1600" b="0" dirty="0" err="1" smtClean="0"/>
            <a:t>pacage</a:t>
          </a:r>
          <a:r>
            <a:rPr lang="en-US" sz="1600" b="0" dirty="0" smtClean="0"/>
            <a:t>=”....”&gt;</a:t>
          </a:r>
          <a:endParaRPr lang="zh-CN" sz="1600" dirty="0"/>
        </a:p>
      </dgm:t>
    </dgm:pt>
    <dgm:pt modelId="{B3D8F6E5-9BE0-49F2-A7A8-E9D41F2A1E16}" type="parTrans" cxnId="{F79596BA-A750-45FB-A53A-4349C0C02568}">
      <dgm:prSet/>
      <dgm:spPr/>
      <dgm:t>
        <a:bodyPr/>
        <a:lstStyle/>
        <a:p>
          <a:endParaRPr lang="zh-CN" altLang="en-US" sz="1600"/>
        </a:p>
      </dgm:t>
    </dgm:pt>
    <dgm:pt modelId="{DB7BBB82-2746-4883-9BA4-72F15385BF0B}" type="sibTrans" cxnId="{F79596BA-A750-45FB-A53A-4349C0C02568}">
      <dgm:prSet/>
      <dgm:spPr/>
      <dgm:t>
        <a:bodyPr/>
        <a:lstStyle/>
        <a:p>
          <a:endParaRPr lang="zh-CN" altLang="en-US" sz="1600"/>
        </a:p>
      </dgm:t>
    </dgm:pt>
    <dgm:pt modelId="{E2090959-4A15-40D8-A3F8-5893E59B69E4}">
      <dgm:prSet custT="1"/>
      <dgm:spPr/>
      <dgm:t>
        <a:bodyPr/>
        <a:lstStyle/>
        <a:p>
          <a:pPr algn="l" rtl="0"/>
          <a:r>
            <a:rPr lang="en-US" sz="1600" b="0" dirty="0" smtClean="0"/>
            <a:t>@RestController:1,</a:t>
          </a:r>
          <a:r>
            <a:rPr lang="zh-CN" sz="1600" b="0" dirty="0" smtClean="0"/>
            <a:t>表示一个</a:t>
          </a:r>
          <a:r>
            <a:rPr lang="en-US" sz="1600" b="0" dirty="0" smtClean="0"/>
            <a:t>Controller</a:t>
          </a:r>
          <a:r>
            <a:rPr lang="zh-CN" sz="1600" b="0" dirty="0" smtClean="0"/>
            <a:t>。</a:t>
          </a:r>
          <a:r>
            <a:rPr lang="en-US" sz="1600" b="0" dirty="0" smtClean="0"/>
            <a:t>2</a:t>
          </a:r>
          <a:r>
            <a:rPr lang="zh-CN" sz="1600" b="0" dirty="0" smtClean="0"/>
            <a:t>，表示当前这个</a:t>
          </a:r>
          <a:r>
            <a:rPr lang="en-US" sz="1600" b="0" dirty="0" smtClean="0"/>
            <a:t>Controller </a:t>
          </a:r>
          <a:r>
            <a:rPr lang="zh-CN" sz="1600" b="0" dirty="0" smtClean="0"/>
            <a:t>下的所有的方法都会以</a:t>
          </a:r>
          <a:r>
            <a:rPr lang="en-US" sz="1600" b="0" dirty="0" err="1" smtClean="0"/>
            <a:t>json</a:t>
          </a:r>
          <a:r>
            <a:rPr lang="en-US" sz="1600" b="0" dirty="0" smtClean="0"/>
            <a:t> </a:t>
          </a:r>
          <a:r>
            <a:rPr lang="zh-CN" sz="1600" b="0" dirty="0" smtClean="0"/>
            <a:t>格式的数据返回。</a:t>
          </a:r>
          <a:endParaRPr lang="zh-CN" sz="1600" dirty="0"/>
        </a:p>
      </dgm:t>
    </dgm:pt>
    <dgm:pt modelId="{65B33870-7FC5-4903-964F-64D81BC2DD85}" type="parTrans" cxnId="{36FEE45A-0906-4055-B929-A2A602264CE6}">
      <dgm:prSet/>
      <dgm:spPr/>
      <dgm:t>
        <a:bodyPr/>
        <a:lstStyle/>
        <a:p>
          <a:endParaRPr lang="zh-CN" altLang="en-US" sz="1600"/>
        </a:p>
      </dgm:t>
    </dgm:pt>
    <dgm:pt modelId="{26D0E3E9-EA21-4F4D-9473-C71AE35B9F77}" type="sibTrans" cxnId="{36FEE45A-0906-4055-B929-A2A602264CE6}">
      <dgm:prSet/>
      <dgm:spPr/>
      <dgm:t>
        <a:bodyPr/>
        <a:lstStyle/>
        <a:p>
          <a:endParaRPr lang="zh-CN" altLang="en-US" sz="1600"/>
        </a:p>
      </dgm:t>
    </dgm:pt>
    <dgm:pt modelId="{E53E7687-F6D0-4BDA-8932-FCA6E50A00AE}" type="pres">
      <dgm:prSet presAssocID="{42AEB3BA-31B0-4692-8A8A-F9FB9451E8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6C209F-CC1C-40CB-9922-38CEB0DE8D3D}" type="pres">
      <dgm:prSet presAssocID="{73CB3BF6-A5F3-47AB-A777-386E3F5EC8D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32A83-C742-40A6-A206-63527B33F1AC}" type="pres">
      <dgm:prSet presAssocID="{3583F400-7D52-48E1-BE9D-EB14CFDDE73C}" presName="sibTrans" presStyleCnt="0"/>
      <dgm:spPr/>
    </dgm:pt>
    <dgm:pt modelId="{E0431F8C-24F7-46FB-87EB-73C9B04A98E1}" type="pres">
      <dgm:prSet presAssocID="{D579EC5B-632E-490F-A00E-B79E875F9C5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1D7FD-71CB-4DC4-B41F-2098971F3709}" type="pres">
      <dgm:prSet presAssocID="{C9A5F50F-32FE-49B2-9548-8134851B7EC0}" presName="sibTrans" presStyleCnt="0"/>
      <dgm:spPr/>
    </dgm:pt>
    <dgm:pt modelId="{3347670D-0C7F-4C3D-8C1F-FC620C7D29C9}" type="pres">
      <dgm:prSet presAssocID="{A29DC5C0-9837-43BD-93A1-B8539B39FBB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AE5B6B-E9BC-4B8A-9A9A-C08FF9C64AC4}" type="pres">
      <dgm:prSet presAssocID="{3FC6A828-AEB9-4FD4-BD09-163E46053F49}" presName="sibTrans" presStyleCnt="0"/>
      <dgm:spPr/>
    </dgm:pt>
    <dgm:pt modelId="{0B275E5E-F1E0-424E-A540-8D1B2DEF3F8C}" type="pres">
      <dgm:prSet presAssocID="{5854EE33-9F4F-4290-8D4D-313426F2FDC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6A59E-9D86-4CC6-9BF3-4C1F91F5F5AA}" type="pres">
      <dgm:prSet presAssocID="{C47CC848-1049-4C58-9DAF-F23D6277C34E}" presName="sibTrans" presStyleCnt="0"/>
      <dgm:spPr/>
    </dgm:pt>
    <dgm:pt modelId="{83D8399F-F23C-41D1-96AB-C668799EFF06}" type="pres">
      <dgm:prSet presAssocID="{8C4371A8-0478-4478-B533-8D868E28E9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645B2-F8ED-4A94-8C75-4C646BEFD4FC}" type="pres">
      <dgm:prSet presAssocID="{DB7BBB82-2746-4883-9BA4-72F15385BF0B}" presName="sibTrans" presStyleCnt="0"/>
      <dgm:spPr/>
    </dgm:pt>
    <dgm:pt modelId="{EDCD319E-FFEE-4E9D-B74D-5191C0C9C174}" type="pres">
      <dgm:prSet presAssocID="{E2090959-4A15-40D8-A3F8-5893E59B69E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FEE45A-0906-4055-B929-A2A602264CE6}" srcId="{42AEB3BA-31B0-4692-8A8A-F9FB9451E87A}" destId="{E2090959-4A15-40D8-A3F8-5893E59B69E4}" srcOrd="5" destOrd="0" parTransId="{65B33870-7FC5-4903-964F-64D81BC2DD85}" sibTransId="{26D0E3E9-EA21-4F4D-9473-C71AE35B9F77}"/>
    <dgm:cxn modelId="{837F882A-E307-4F43-B3E8-131DD8E4AFE8}" srcId="{42AEB3BA-31B0-4692-8A8A-F9FB9451E87A}" destId="{D579EC5B-632E-490F-A00E-B79E875F9C57}" srcOrd="1" destOrd="0" parTransId="{3E2821F3-D1F3-4D35-A87F-2035BC1BCA8D}" sibTransId="{C9A5F50F-32FE-49B2-9548-8134851B7EC0}"/>
    <dgm:cxn modelId="{F79596BA-A750-45FB-A53A-4349C0C02568}" srcId="{42AEB3BA-31B0-4692-8A8A-F9FB9451E87A}" destId="{8C4371A8-0478-4478-B533-8D868E28E939}" srcOrd="4" destOrd="0" parTransId="{B3D8F6E5-9BE0-49F2-A7A8-E9D41F2A1E16}" sibTransId="{DB7BBB82-2746-4883-9BA4-72F15385BF0B}"/>
    <dgm:cxn modelId="{AF57C655-96C4-48B5-9603-3C62BE2465FA}" type="presOf" srcId="{A29DC5C0-9837-43BD-93A1-B8539B39FBB9}" destId="{3347670D-0C7F-4C3D-8C1F-FC620C7D29C9}" srcOrd="0" destOrd="0" presId="urn:microsoft.com/office/officeart/2005/8/layout/default"/>
    <dgm:cxn modelId="{C268587D-3A3F-43F6-B9E1-F9445C4BBC71}" type="presOf" srcId="{E2090959-4A15-40D8-A3F8-5893E59B69E4}" destId="{EDCD319E-FFEE-4E9D-B74D-5191C0C9C174}" srcOrd="0" destOrd="0" presId="urn:microsoft.com/office/officeart/2005/8/layout/default"/>
    <dgm:cxn modelId="{F10617A4-E632-46D1-A448-BCD8D298BF35}" type="presOf" srcId="{73CB3BF6-A5F3-47AB-A777-386E3F5EC8DA}" destId="{046C209F-CC1C-40CB-9922-38CEB0DE8D3D}" srcOrd="0" destOrd="0" presId="urn:microsoft.com/office/officeart/2005/8/layout/default"/>
    <dgm:cxn modelId="{E3E2BD6B-AA29-427E-9AD5-18E8CB28AE80}" srcId="{42AEB3BA-31B0-4692-8A8A-F9FB9451E87A}" destId="{5854EE33-9F4F-4290-8D4D-313426F2FDCC}" srcOrd="3" destOrd="0" parTransId="{833747C6-F16F-4FBE-A1F1-23963724B183}" sibTransId="{C47CC848-1049-4C58-9DAF-F23D6277C34E}"/>
    <dgm:cxn modelId="{4C337DA4-0A72-4230-A33B-B23EC462D083}" type="presOf" srcId="{42AEB3BA-31B0-4692-8A8A-F9FB9451E87A}" destId="{E53E7687-F6D0-4BDA-8932-FCA6E50A00AE}" srcOrd="0" destOrd="0" presId="urn:microsoft.com/office/officeart/2005/8/layout/default"/>
    <dgm:cxn modelId="{85B48EB7-97BA-4A9B-9DFC-2E460F4DD80E}" srcId="{42AEB3BA-31B0-4692-8A8A-F9FB9451E87A}" destId="{73CB3BF6-A5F3-47AB-A777-386E3F5EC8DA}" srcOrd="0" destOrd="0" parTransId="{842C68D2-DA23-49AB-9E48-9798A8B10639}" sibTransId="{3583F400-7D52-48E1-BE9D-EB14CFDDE73C}"/>
    <dgm:cxn modelId="{D895F20C-259F-48E6-AB7D-6589C377CBC4}" type="presOf" srcId="{5854EE33-9F4F-4290-8D4D-313426F2FDCC}" destId="{0B275E5E-F1E0-424E-A540-8D1B2DEF3F8C}" srcOrd="0" destOrd="0" presId="urn:microsoft.com/office/officeart/2005/8/layout/default"/>
    <dgm:cxn modelId="{3829B118-144A-4E07-A16F-5153160274D7}" type="presOf" srcId="{8C4371A8-0478-4478-B533-8D868E28E939}" destId="{83D8399F-F23C-41D1-96AB-C668799EFF06}" srcOrd="0" destOrd="0" presId="urn:microsoft.com/office/officeart/2005/8/layout/default"/>
    <dgm:cxn modelId="{463439C8-7DFA-4946-92E9-F6837102D297}" srcId="{42AEB3BA-31B0-4692-8A8A-F9FB9451E87A}" destId="{A29DC5C0-9837-43BD-93A1-B8539B39FBB9}" srcOrd="2" destOrd="0" parTransId="{E106782C-7E6A-44EA-BB75-066C4F59A570}" sibTransId="{3FC6A828-AEB9-4FD4-BD09-163E46053F49}"/>
    <dgm:cxn modelId="{D78606F5-1EC0-4CDF-A759-84426C75D7A3}" type="presOf" srcId="{D579EC5B-632E-490F-A00E-B79E875F9C57}" destId="{E0431F8C-24F7-46FB-87EB-73C9B04A98E1}" srcOrd="0" destOrd="0" presId="urn:microsoft.com/office/officeart/2005/8/layout/default"/>
    <dgm:cxn modelId="{AC08EF8E-7AAF-486D-9ED7-4E751BDAFFDE}" type="presParOf" srcId="{E53E7687-F6D0-4BDA-8932-FCA6E50A00AE}" destId="{046C209F-CC1C-40CB-9922-38CEB0DE8D3D}" srcOrd="0" destOrd="0" presId="urn:microsoft.com/office/officeart/2005/8/layout/default"/>
    <dgm:cxn modelId="{BA6E06A7-93B0-4140-9289-508B7BE3A8A9}" type="presParOf" srcId="{E53E7687-F6D0-4BDA-8932-FCA6E50A00AE}" destId="{E1932A83-C742-40A6-A206-63527B33F1AC}" srcOrd="1" destOrd="0" presId="urn:microsoft.com/office/officeart/2005/8/layout/default"/>
    <dgm:cxn modelId="{5CFF8E1F-731A-4DE9-85B1-00A7908FC697}" type="presParOf" srcId="{E53E7687-F6D0-4BDA-8932-FCA6E50A00AE}" destId="{E0431F8C-24F7-46FB-87EB-73C9B04A98E1}" srcOrd="2" destOrd="0" presId="urn:microsoft.com/office/officeart/2005/8/layout/default"/>
    <dgm:cxn modelId="{73E9CC6B-C660-4C69-9AD0-A82E4C94B8EB}" type="presParOf" srcId="{E53E7687-F6D0-4BDA-8932-FCA6E50A00AE}" destId="{D1D1D7FD-71CB-4DC4-B41F-2098971F3709}" srcOrd="3" destOrd="0" presId="urn:microsoft.com/office/officeart/2005/8/layout/default"/>
    <dgm:cxn modelId="{B8A35955-0E96-48BB-B41F-C9FB037A7B2E}" type="presParOf" srcId="{E53E7687-F6D0-4BDA-8932-FCA6E50A00AE}" destId="{3347670D-0C7F-4C3D-8C1F-FC620C7D29C9}" srcOrd="4" destOrd="0" presId="urn:microsoft.com/office/officeart/2005/8/layout/default"/>
    <dgm:cxn modelId="{6B6ECE69-BDD2-4B97-8126-EE9D39EA336B}" type="presParOf" srcId="{E53E7687-F6D0-4BDA-8932-FCA6E50A00AE}" destId="{ADAE5B6B-E9BC-4B8A-9A9A-C08FF9C64AC4}" srcOrd="5" destOrd="0" presId="urn:microsoft.com/office/officeart/2005/8/layout/default"/>
    <dgm:cxn modelId="{664EC728-3661-49F7-A74A-C267BFACC66C}" type="presParOf" srcId="{E53E7687-F6D0-4BDA-8932-FCA6E50A00AE}" destId="{0B275E5E-F1E0-424E-A540-8D1B2DEF3F8C}" srcOrd="6" destOrd="0" presId="urn:microsoft.com/office/officeart/2005/8/layout/default"/>
    <dgm:cxn modelId="{87E4E2E6-2FA5-4A4F-ABBF-6855D34A8842}" type="presParOf" srcId="{E53E7687-F6D0-4BDA-8932-FCA6E50A00AE}" destId="{AD56A59E-9D86-4CC6-9BF3-4C1F91F5F5AA}" srcOrd="7" destOrd="0" presId="urn:microsoft.com/office/officeart/2005/8/layout/default"/>
    <dgm:cxn modelId="{CA65B25B-44F6-4C02-B326-A07AE8F69153}" type="presParOf" srcId="{E53E7687-F6D0-4BDA-8932-FCA6E50A00AE}" destId="{83D8399F-F23C-41D1-96AB-C668799EFF06}" srcOrd="8" destOrd="0" presId="urn:microsoft.com/office/officeart/2005/8/layout/default"/>
    <dgm:cxn modelId="{7016D94F-44EC-4A26-842C-E16169986B13}" type="presParOf" srcId="{E53E7687-F6D0-4BDA-8932-FCA6E50A00AE}" destId="{2CF645B2-F8ED-4A94-8C75-4C646BEFD4FC}" srcOrd="9" destOrd="0" presId="urn:microsoft.com/office/officeart/2005/8/layout/default"/>
    <dgm:cxn modelId="{074B615C-29E5-4565-9F5C-DBE557F1BCB9}" type="presParOf" srcId="{E53E7687-F6D0-4BDA-8932-FCA6E50A00AE}" destId="{EDCD319E-FFEE-4E9D-B74D-5191C0C9C17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B4E6B-8956-4EF6-B326-29B70BDA220E}">
      <dsp:nvSpPr>
        <dsp:cNvPr id="0" name=""/>
        <dsp:cNvSpPr/>
      </dsp:nvSpPr>
      <dsp:spPr>
        <a:xfrm>
          <a:off x="0" y="331851"/>
          <a:ext cx="8208912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Spring Boot </a:t>
          </a:r>
          <a:r>
            <a:rPr lang="zh-CN" sz="1700" b="0" kern="1200" dirty="0" smtClean="0"/>
            <a:t>是在</a:t>
          </a:r>
          <a:r>
            <a:rPr lang="en-US" sz="1700" b="0" kern="1200" dirty="0" smtClean="0"/>
            <a:t>Spring (Spring4.0 </a:t>
          </a:r>
          <a:r>
            <a:rPr lang="zh-CN" sz="1700" b="0" kern="1200" dirty="0" smtClean="0"/>
            <a:t>版本</a:t>
          </a:r>
          <a:r>
            <a:rPr lang="en-US" sz="1700" b="0" kern="1200" dirty="0" smtClean="0"/>
            <a:t>) </a:t>
          </a:r>
          <a:r>
            <a:rPr lang="zh-CN" sz="1700" b="0" kern="1200" dirty="0" smtClean="0"/>
            <a:t>基础之上产生的，其中“</a:t>
          </a:r>
          <a:r>
            <a:rPr lang="en-US" sz="1700" b="0" kern="1200" dirty="0" smtClean="0"/>
            <a:t>Boot</a:t>
          </a:r>
          <a:r>
            <a:rPr lang="zh-CN" sz="1700" b="0" kern="1200" dirty="0" smtClean="0"/>
            <a:t>”的意思就是“引导”，意在简化开发模式，</a:t>
          </a:r>
          <a:r>
            <a:rPr lang="zh-CN" altLang="en-US" sz="1700" b="0" kern="1200" dirty="0" smtClean="0"/>
            <a:t>使</a:t>
          </a:r>
          <a:r>
            <a:rPr lang="zh-CN" sz="1700" b="0" kern="1200" dirty="0" smtClean="0"/>
            <a:t>开发者能够快速的开发出基于</a:t>
          </a:r>
          <a:r>
            <a:rPr lang="en-US" sz="1700" b="0" kern="1200" dirty="0" smtClean="0"/>
            <a:t>Spring </a:t>
          </a:r>
          <a:r>
            <a:rPr lang="zh-CN" sz="1700" b="0" kern="1200" dirty="0" smtClean="0"/>
            <a:t>的应用。</a:t>
          </a:r>
          <a:endParaRPr lang="zh-CN" sz="1700" kern="1200" dirty="0"/>
        </a:p>
      </dsp:txBody>
      <dsp:txXfrm>
        <a:off x="34954" y="366805"/>
        <a:ext cx="8139004" cy="646132"/>
      </dsp:txXfrm>
    </dsp:sp>
    <dsp:sp modelId="{9D262609-8FBC-4ED6-A8F0-0FCF6BDAC6BC}">
      <dsp:nvSpPr>
        <dsp:cNvPr id="0" name=""/>
        <dsp:cNvSpPr/>
      </dsp:nvSpPr>
      <dsp:spPr>
        <a:xfrm>
          <a:off x="0" y="1165474"/>
          <a:ext cx="8208912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Spring Boot </a:t>
          </a:r>
          <a:r>
            <a:rPr lang="zh-CN" sz="1700" b="0" kern="1200" dirty="0" smtClean="0"/>
            <a:t>含有一个内嵌的</a:t>
          </a:r>
          <a:r>
            <a:rPr lang="en-US" sz="1700" b="0" kern="1200" dirty="0" smtClean="0"/>
            <a:t>Tomcat  web</a:t>
          </a:r>
          <a:r>
            <a:rPr lang="zh-CN" sz="1700" b="0" kern="1200" dirty="0" smtClean="0"/>
            <a:t>容器。我们开发的</a:t>
          </a:r>
          <a:r>
            <a:rPr lang="en-US" sz="1700" b="0" kern="1200" dirty="0" smtClean="0"/>
            <a:t>web </a:t>
          </a:r>
          <a:r>
            <a:rPr lang="zh-CN" sz="1700" b="0" kern="1200" dirty="0" smtClean="0"/>
            <a:t>应用不需要作为</a:t>
          </a:r>
          <a:r>
            <a:rPr lang="en-US" sz="1700" b="0" kern="1200" dirty="0" smtClean="0"/>
            <a:t>war</a:t>
          </a:r>
          <a:r>
            <a:rPr lang="zh-CN" sz="1700" b="0" kern="1200" dirty="0" smtClean="0"/>
            <a:t>包部署到</a:t>
          </a:r>
          <a:r>
            <a:rPr lang="en-US" sz="1700" b="0" kern="1200" dirty="0" smtClean="0"/>
            <a:t>web </a:t>
          </a:r>
          <a:r>
            <a:rPr lang="zh-CN" sz="1700" b="0" kern="1200" dirty="0" smtClean="0"/>
            <a:t>容器中，而是作为一个</a:t>
          </a:r>
          <a:r>
            <a:rPr lang="en-US" sz="1700" b="0" kern="1200" dirty="0" smtClean="0"/>
            <a:t>jar </a:t>
          </a:r>
          <a:r>
            <a:rPr lang="zh-CN" sz="1700" b="0" kern="1200" dirty="0" smtClean="0"/>
            <a:t>包，在启动时根据</a:t>
          </a:r>
          <a:r>
            <a:rPr lang="en-US" sz="1700" b="0" kern="1200" dirty="0" smtClean="0"/>
            <a:t>web </a:t>
          </a:r>
          <a:r>
            <a:rPr lang="zh-CN" sz="1700" b="0" kern="1200" dirty="0" smtClean="0"/>
            <a:t>服务器的配置进行加载。</a:t>
          </a:r>
          <a:r>
            <a:rPr lang="en-US" sz="1700" b="0" kern="1200" dirty="0" smtClean="0"/>
            <a:t> </a:t>
          </a:r>
          <a:endParaRPr lang="zh-CN" sz="1700" kern="1200" dirty="0"/>
        </a:p>
      </dsp:txBody>
      <dsp:txXfrm>
        <a:off x="34954" y="1200428"/>
        <a:ext cx="8139004" cy="646132"/>
      </dsp:txXfrm>
    </dsp:sp>
    <dsp:sp modelId="{90F51D20-6BF7-4B73-9645-21B0E762CF20}">
      <dsp:nvSpPr>
        <dsp:cNvPr id="0" name=""/>
        <dsp:cNvSpPr/>
      </dsp:nvSpPr>
      <dsp:spPr>
        <a:xfrm>
          <a:off x="0" y="1930474"/>
          <a:ext cx="8208912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Spring Boot </a:t>
          </a:r>
          <a:r>
            <a:rPr lang="zh-CN" sz="1700" b="0" kern="1200" dirty="0" smtClean="0"/>
            <a:t>设计目的是用来简化新</a:t>
          </a:r>
          <a:r>
            <a:rPr lang="en-US" sz="1700" b="0" kern="1200" dirty="0" smtClean="0"/>
            <a:t> Spring </a:t>
          </a:r>
          <a:r>
            <a:rPr lang="zh-CN" sz="1700" b="0" kern="1200" dirty="0" smtClean="0"/>
            <a:t>应用的初始搭建以及开发过程，并不是对</a:t>
          </a:r>
          <a:r>
            <a:rPr lang="en-US" sz="1700" b="0" kern="1200" dirty="0" smtClean="0"/>
            <a:t> Spring </a:t>
          </a:r>
          <a:r>
            <a:rPr lang="zh-CN" sz="1700" b="0" kern="1200" dirty="0" smtClean="0"/>
            <a:t>功能上的增强，而是提供了一种快速使用</a:t>
          </a:r>
          <a:r>
            <a:rPr lang="en-US" sz="1700" b="0" kern="1200" dirty="0" smtClean="0"/>
            <a:t> Spring </a:t>
          </a:r>
          <a:r>
            <a:rPr lang="zh-CN" sz="1700" b="0" kern="1200" dirty="0" smtClean="0"/>
            <a:t>的方式。</a:t>
          </a:r>
          <a:endParaRPr lang="zh-CN" sz="1700" kern="1200" dirty="0"/>
        </a:p>
      </dsp:txBody>
      <dsp:txXfrm>
        <a:off x="34954" y="1965428"/>
        <a:ext cx="8139004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3A0B-4CAB-4BB9-8AFE-E69BCC7524F8}">
      <dsp:nvSpPr>
        <dsp:cNvPr id="0" name=""/>
        <dsp:cNvSpPr/>
      </dsp:nvSpPr>
      <dsp:spPr>
        <a:xfrm>
          <a:off x="318624" y="0"/>
          <a:ext cx="3744416" cy="374441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B9364-5FA9-4C48-95E0-8E37A0C7465B}">
      <dsp:nvSpPr>
        <dsp:cNvPr id="0" name=""/>
        <dsp:cNvSpPr/>
      </dsp:nvSpPr>
      <dsp:spPr>
        <a:xfrm>
          <a:off x="562012" y="243387"/>
          <a:ext cx="1497766" cy="14977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err="1" smtClean="0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/main/</a:t>
          </a:r>
          <a:r>
            <a:rPr lang="en-US" sz="1400" b="0" kern="1200" dirty="0" err="1" smtClean="0">
              <a:latin typeface="宋体" panose="02010600030101010101" pitchFamily="2" charset="-122"/>
              <a:ea typeface="宋体" panose="02010600030101010101" pitchFamily="2" charset="-122"/>
            </a:rPr>
            <a:t>java:java</a:t>
          </a:r>
          <a:r>
            <a:rPr lang="zh-CN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文件目录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35127" y="316502"/>
        <a:ext cx="1351536" cy="1351536"/>
      </dsp:txXfrm>
    </dsp:sp>
    <dsp:sp modelId="{ACF7A1CA-EADC-48DB-9A24-FE7E39B924B9}">
      <dsp:nvSpPr>
        <dsp:cNvPr id="0" name=""/>
        <dsp:cNvSpPr/>
      </dsp:nvSpPr>
      <dsp:spPr>
        <a:xfrm>
          <a:off x="2321887" y="243387"/>
          <a:ext cx="1497766" cy="14977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err="1" smtClean="0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/main/resource:</a:t>
          </a:r>
          <a:r>
            <a:rPr lang="zh-CN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存放静态资源文件的目录</a:t>
          </a:r>
          <a:r>
            <a:rPr lang="zh-CN" alt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zh-CN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配置文件</a:t>
          </a:r>
          <a:r>
            <a:rPr lang="zh-CN" alt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en-US" sz="1400" b="0" kern="1200" dirty="0" err="1" smtClean="0">
              <a:latin typeface="宋体" panose="02010600030101010101" pitchFamily="2" charset="-122"/>
              <a:ea typeface="宋体" panose="02010600030101010101" pitchFamily="2" charset="-122"/>
            </a:rPr>
            <a:t>mybatis</a:t>
          </a:r>
          <a:r>
            <a:rPr lang="zh-CN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映射文件、属性文件等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395002" y="316502"/>
        <a:ext cx="1351536" cy="1351536"/>
      </dsp:txXfrm>
    </dsp:sp>
    <dsp:sp modelId="{8AFFC4BD-1A74-4208-B980-DDBC852C0143}">
      <dsp:nvSpPr>
        <dsp:cNvPr id="0" name=""/>
        <dsp:cNvSpPr/>
      </dsp:nvSpPr>
      <dsp:spPr>
        <a:xfrm>
          <a:off x="562012" y="2003262"/>
          <a:ext cx="1497766" cy="14977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err="1" smtClean="0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/test/java:</a:t>
          </a:r>
          <a:r>
            <a:rPr lang="zh-CN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测试代码目录。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35127" y="2076377"/>
        <a:ext cx="1351536" cy="1351536"/>
      </dsp:txXfrm>
    </dsp:sp>
    <dsp:sp modelId="{E68A39ED-8C57-4EDD-AEF5-9603E99C5566}">
      <dsp:nvSpPr>
        <dsp:cNvPr id="0" name=""/>
        <dsp:cNvSpPr/>
      </dsp:nvSpPr>
      <dsp:spPr>
        <a:xfrm>
          <a:off x="2321887" y="2003262"/>
          <a:ext cx="1497766" cy="14977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err="1" smtClean="0">
              <a:latin typeface="宋体" panose="02010600030101010101" pitchFamily="2" charset="-122"/>
              <a:ea typeface="宋体" panose="02010600030101010101" pitchFamily="2" charset="-122"/>
            </a:rPr>
            <a:t>jdk</a:t>
          </a:r>
          <a:r>
            <a:rPr 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 </a:t>
          </a:r>
          <a:r>
            <a:rPr lang="zh-CN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版本为</a:t>
          </a:r>
          <a:r>
            <a:rPr 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1.8</a:t>
          </a:r>
          <a:r>
            <a:rPr lang="zh-CN" altLang="en-US" sz="1400" b="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及以上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395002" y="2076377"/>
        <a:ext cx="1351536" cy="1351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C209F-CC1C-40CB-9922-38CEB0DE8D3D}">
      <dsp:nvSpPr>
        <dsp:cNvPr id="0" name=""/>
        <dsp:cNvSpPr/>
      </dsp:nvSpPr>
      <dsp:spPr>
        <a:xfrm>
          <a:off x="0" y="357126"/>
          <a:ext cx="2663239" cy="1597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@</a:t>
          </a:r>
          <a:r>
            <a:rPr lang="en-US" sz="1600" b="0" kern="1200" dirty="0" err="1" smtClean="0"/>
            <a:t>SpringBootApplication</a:t>
          </a:r>
          <a:r>
            <a:rPr lang="zh-CN" sz="1600" b="0" kern="1200" dirty="0" smtClean="0"/>
            <a:t>：代表是</a:t>
          </a:r>
          <a:r>
            <a:rPr lang="en-US" sz="1600" b="0" kern="1200" dirty="0" smtClean="0"/>
            <a:t>Spring Boot </a:t>
          </a:r>
          <a:r>
            <a:rPr lang="zh-CN" sz="1600" b="0" kern="1200" dirty="0" smtClean="0"/>
            <a:t>的启动类。</a:t>
          </a:r>
          <a:endParaRPr lang="zh-CN" sz="1600" kern="1200" dirty="0"/>
        </a:p>
      </dsp:txBody>
      <dsp:txXfrm>
        <a:off x="0" y="357126"/>
        <a:ext cx="2663239" cy="1597943"/>
      </dsp:txXfrm>
    </dsp:sp>
    <dsp:sp modelId="{E0431F8C-24F7-46FB-87EB-73C9B04A98E1}">
      <dsp:nvSpPr>
        <dsp:cNvPr id="0" name=""/>
        <dsp:cNvSpPr/>
      </dsp:nvSpPr>
      <dsp:spPr>
        <a:xfrm>
          <a:off x="2929563" y="357126"/>
          <a:ext cx="2663239" cy="1597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@</a:t>
          </a:r>
          <a:r>
            <a:rPr lang="en-US" sz="1600" b="0" kern="1200" dirty="0" err="1" smtClean="0"/>
            <a:t>SpringBootConfiguration</a:t>
          </a:r>
          <a:r>
            <a:rPr lang="zh-CN" sz="1600" b="0" kern="1200" dirty="0" smtClean="0"/>
            <a:t>：通过</a:t>
          </a:r>
          <a:r>
            <a:rPr lang="en-US" sz="1600" b="0" kern="1200" dirty="0" smtClean="0"/>
            <a:t>bean</a:t>
          </a:r>
          <a:r>
            <a:rPr lang="zh-CN" sz="1600" b="0" kern="1200" dirty="0" smtClean="0"/>
            <a:t>对象来获取配置信息</a:t>
          </a:r>
          <a:endParaRPr lang="zh-CN" sz="1600" kern="1200" dirty="0"/>
        </a:p>
      </dsp:txBody>
      <dsp:txXfrm>
        <a:off x="2929563" y="357126"/>
        <a:ext cx="2663239" cy="1597943"/>
      </dsp:txXfrm>
    </dsp:sp>
    <dsp:sp modelId="{3347670D-0C7F-4C3D-8C1F-FC620C7D29C9}">
      <dsp:nvSpPr>
        <dsp:cNvPr id="0" name=""/>
        <dsp:cNvSpPr/>
      </dsp:nvSpPr>
      <dsp:spPr>
        <a:xfrm>
          <a:off x="5859127" y="357126"/>
          <a:ext cx="2663239" cy="1597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@Configuration</a:t>
          </a:r>
          <a:r>
            <a:rPr lang="zh-CN" sz="1600" b="0" kern="1200" dirty="0" smtClean="0"/>
            <a:t>：通过对</a:t>
          </a:r>
          <a:r>
            <a:rPr lang="en-US" sz="1600" b="0" kern="1200" dirty="0" smtClean="0"/>
            <a:t>bean</a:t>
          </a:r>
          <a:r>
            <a:rPr lang="zh-CN" sz="1600" b="0" kern="1200" dirty="0" smtClean="0"/>
            <a:t>对象的操作替代</a:t>
          </a:r>
          <a:r>
            <a:rPr lang="en-US" sz="1600" b="0" kern="1200" dirty="0" smtClean="0"/>
            <a:t>spring </a:t>
          </a:r>
          <a:r>
            <a:rPr lang="zh-CN" sz="1600" b="0" kern="1200" dirty="0" smtClean="0"/>
            <a:t>中</a:t>
          </a:r>
          <a:r>
            <a:rPr lang="en-US" sz="1600" b="0" kern="1200" dirty="0" smtClean="0"/>
            <a:t>xml </a:t>
          </a:r>
          <a:r>
            <a:rPr lang="zh-CN" sz="1600" b="0" kern="1200" dirty="0" smtClean="0"/>
            <a:t>文件</a:t>
          </a:r>
          <a:endParaRPr lang="zh-CN" sz="1600" kern="1200" dirty="0"/>
        </a:p>
      </dsp:txBody>
      <dsp:txXfrm>
        <a:off x="5859127" y="357126"/>
        <a:ext cx="2663239" cy="1597943"/>
      </dsp:txXfrm>
    </dsp:sp>
    <dsp:sp modelId="{0B275E5E-F1E0-424E-A540-8D1B2DEF3F8C}">
      <dsp:nvSpPr>
        <dsp:cNvPr id="0" name=""/>
        <dsp:cNvSpPr/>
      </dsp:nvSpPr>
      <dsp:spPr>
        <a:xfrm>
          <a:off x="0" y="2221393"/>
          <a:ext cx="2663239" cy="15979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@EnableAutoConfiguration</a:t>
          </a:r>
          <a:r>
            <a:rPr lang="zh-CN" sz="1600" b="0" kern="1200" smtClean="0"/>
            <a:t>：完成一些初始化环境的配置。</a:t>
          </a:r>
          <a:endParaRPr lang="zh-CN" sz="1600" kern="1200"/>
        </a:p>
      </dsp:txBody>
      <dsp:txXfrm>
        <a:off x="0" y="2221393"/>
        <a:ext cx="2663239" cy="1597943"/>
      </dsp:txXfrm>
    </dsp:sp>
    <dsp:sp modelId="{83D8399F-F23C-41D1-96AB-C668799EFF06}">
      <dsp:nvSpPr>
        <dsp:cNvPr id="0" name=""/>
        <dsp:cNvSpPr/>
      </dsp:nvSpPr>
      <dsp:spPr>
        <a:xfrm>
          <a:off x="2929563" y="2221393"/>
          <a:ext cx="2663239" cy="15979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@</a:t>
          </a:r>
          <a:r>
            <a:rPr lang="en-US" sz="1600" b="0" kern="1200" dirty="0" err="1" smtClean="0"/>
            <a:t>ComponentScan</a:t>
          </a:r>
          <a:r>
            <a:rPr lang="zh-CN" sz="1600" b="0" kern="1200" dirty="0" smtClean="0"/>
            <a:t>：来完成</a:t>
          </a:r>
          <a:r>
            <a:rPr lang="en-US" sz="1600" b="0" kern="1200" dirty="0" smtClean="0"/>
            <a:t>spring </a:t>
          </a:r>
          <a:r>
            <a:rPr lang="zh-CN" sz="1600" b="0" kern="1200" dirty="0" smtClean="0"/>
            <a:t>的组件扫描。替代之前我们在</a:t>
          </a:r>
          <a:r>
            <a:rPr lang="en-US" sz="1600" b="0" kern="1200" dirty="0" smtClean="0"/>
            <a:t>xml </a:t>
          </a:r>
          <a:r>
            <a:rPr lang="zh-CN" sz="1600" b="0" kern="1200" dirty="0" smtClean="0"/>
            <a:t>文件中配置组件扫描的配置</a:t>
          </a:r>
          <a:r>
            <a:rPr lang="en-US" sz="1600" b="0" kern="1200" dirty="0" smtClean="0"/>
            <a:t>&lt;</a:t>
          </a:r>
          <a:r>
            <a:rPr lang="en-US" sz="1600" b="0" kern="1200" dirty="0" err="1" smtClean="0"/>
            <a:t>context:component-scan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pacage</a:t>
          </a:r>
          <a:r>
            <a:rPr lang="en-US" sz="1600" b="0" kern="1200" dirty="0" smtClean="0"/>
            <a:t>=”....”&gt;</a:t>
          </a:r>
          <a:endParaRPr lang="zh-CN" sz="1600" kern="1200" dirty="0"/>
        </a:p>
      </dsp:txBody>
      <dsp:txXfrm>
        <a:off x="2929563" y="2221393"/>
        <a:ext cx="2663239" cy="1597943"/>
      </dsp:txXfrm>
    </dsp:sp>
    <dsp:sp modelId="{EDCD319E-FFEE-4E9D-B74D-5191C0C9C174}">
      <dsp:nvSpPr>
        <dsp:cNvPr id="0" name=""/>
        <dsp:cNvSpPr/>
      </dsp:nvSpPr>
      <dsp:spPr>
        <a:xfrm>
          <a:off x="5859127" y="2221393"/>
          <a:ext cx="2663239" cy="1597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@RestController:1,</a:t>
          </a:r>
          <a:r>
            <a:rPr lang="zh-CN" sz="1600" b="0" kern="1200" dirty="0" smtClean="0"/>
            <a:t>表示一个</a:t>
          </a:r>
          <a:r>
            <a:rPr lang="en-US" sz="1600" b="0" kern="1200" dirty="0" smtClean="0"/>
            <a:t>Controller</a:t>
          </a:r>
          <a:r>
            <a:rPr lang="zh-CN" sz="1600" b="0" kern="1200" dirty="0" smtClean="0"/>
            <a:t>。</a:t>
          </a:r>
          <a:r>
            <a:rPr lang="en-US" sz="1600" b="0" kern="1200" dirty="0" smtClean="0"/>
            <a:t>2</a:t>
          </a:r>
          <a:r>
            <a:rPr lang="zh-CN" sz="1600" b="0" kern="1200" dirty="0" smtClean="0"/>
            <a:t>，表示当前这个</a:t>
          </a:r>
          <a:r>
            <a:rPr lang="en-US" sz="1600" b="0" kern="1200" dirty="0" smtClean="0"/>
            <a:t>Controller </a:t>
          </a:r>
          <a:r>
            <a:rPr lang="zh-CN" sz="1600" b="0" kern="1200" dirty="0" smtClean="0"/>
            <a:t>下的所有的方法都会以</a:t>
          </a:r>
          <a:r>
            <a:rPr lang="en-US" sz="1600" b="0" kern="1200" dirty="0" err="1" smtClean="0"/>
            <a:t>json</a:t>
          </a:r>
          <a:r>
            <a:rPr lang="en-US" sz="1600" b="0" kern="1200" dirty="0" smtClean="0"/>
            <a:t> </a:t>
          </a:r>
          <a:r>
            <a:rPr lang="zh-CN" sz="1600" b="0" kern="1200" dirty="0" smtClean="0"/>
            <a:t>格式的数据返回。</a:t>
          </a:r>
          <a:endParaRPr lang="zh-CN" sz="1600" kern="1200" dirty="0"/>
        </a:p>
      </dsp:txBody>
      <dsp:txXfrm>
        <a:off x="5859127" y="2221393"/>
        <a:ext cx="2663239" cy="159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技术，话语权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9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技术，话语权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9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技术，话语权，集成了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9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hyperlink" Target="https://start.spring.io/" TargetMode="External"/><Relationship Id="rId4" Type="http://schemas.openxmlformats.org/officeDocument/2006/relationships/hyperlink" Target="https://spring.io/projects/spring-boo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接口开发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67744" y="2859782"/>
            <a:ext cx="6400800" cy="13144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Spring Boot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51460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://spring.io/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基本介绍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1" y="1707654"/>
            <a:ext cx="54483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39552" y="62753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的官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spring.io/projects/spring-boot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构建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的页面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https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://start.spring.io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/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Spring Boot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官方提供的启动器支持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全栈开发，提供了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40+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种启动器，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包集中管理，解决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和依赖冲突问题。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11711"/>
            <a:ext cx="8424936" cy="2808311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58332"/>
              </p:ext>
            </p:extLst>
          </p:nvPr>
        </p:nvGraphicFramePr>
        <p:xfrm>
          <a:off x="7223711" y="4474938"/>
          <a:ext cx="1552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包装程序外壳对象" showAsIcon="1" r:id="rId7" imgW="1552680" imgH="473040" progId="Package">
                  <p:embed/>
                </p:oleObj>
              </mc:Choice>
              <mc:Fallback>
                <p:oleObj name="包装程序外壳对象" showAsIcon="1" r:id="rId7" imgW="1552680" imgH="473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23711" y="4474938"/>
                        <a:ext cx="155257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快速构建项目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6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23529" y="699542"/>
            <a:ext cx="4221846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新增一个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lang="en-US" altLang="zh-CN" sz="1600" b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requestMapping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注解映射</a:t>
            </a:r>
            <a:r>
              <a:rPr lang="en-US" altLang="zh-CN" sz="1600" b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4008" y="699542"/>
            <a:ext cx="4320479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新增</a:t>
            </a:r>
            <a:r>
              <a:rPr lang="zh-CN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类：通过</a:t>
            </a:r>
            <a:r>
              <a:rPr lang="en-US" altLang="zh-CN" sz="1600" b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SpringBootApplication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注解标识。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可以和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 controller 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位于同一个包下，或者位于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 controller 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的上一级包</a:t>
            </a:r>
            <a:r>
              <a:rPr lang="zh-CN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运行启动类：将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应用程序打包，并自动部署到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容器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中。在浏览器输入 地址访问即可 。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zh-CN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1" y="3075806"/>
            <a:ext cx="4320479" cy="1512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49" y="1382705"/>
            <a:ext cx="4195925" cy="1457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911" y="3831890"/>
            <a:ext cx="4164671" cy="961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35649" y="267494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j-ea"/>
              </a:rPr>
              <a:t>Spring </a:t>
            </a:r>
            <a:r>
              <a:rPr lang="en-US" altLang="zh-CN" dirty="0">
                <a:latin typeface="+mj-ea"/>
              </a:rPr>
              <a:t>Boot</a:t>
            </a:r>
            <a:r>
              <a:rPr lang="zh-CN" altLang="zh-CN" dirty="0">
                <a:latin typeface="+mj-ea"/>
              </a:rPr>
              <a:t>入门</a:t>
            </a:r>
            <a:r>
              <a:rPr lang="en-US" altLang="zh-CN" dirty="0">
                <a:latin typeface="+mj-ea"/>
              </a:rPr>
              <a:t> </a:t>
            </a:r>
            <a:r>
              <a:rPr lang="en-US" altLang="zh-CN" dirty="0" err="1">
                <a:latin typeface="+mj-ea"/>
              </a:rPr>
              <a:t>HelloWorld</a:t>
            </a:r>
            <a:r>
              <a:rPr lang="zh-CN" altLang="en-US" dirty="0">
                <a:latin typeface="+mj-ea"/>
              </a:rPr>
              <a:t/>
            </a:r>
            <a:br>
              <a:rPr lang="zh-CN" altLang="en-US" dirty="0">
                <a:latin typeface="+mj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2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简介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Spring Boot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初级应用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</a:t>
            </a:r>
            <a:r>
              <a:rPr lang="en-US" altLang="zh-CN" b="1" dirty="0" smtClean="0">
                <a:latin typeface="+mn-ea"/>
              </a:rPr>
              <a:t>Boot</a:t>
            </a:r>
            <a:r>
              <a:rPr lang="zh-CN" altLang="en-US" b="1" dirty="0" smtClean="0">
                <a:latin typeface="+mn-ea"/>
              </a:rPr>
              <a:t>接口开发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3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031490"/>
              </p:ext>
            </p:extLst>
          </p:nvPr>
        </p:nvGraphicFramePr>
        <p:xfrm>
          <a:off x="323528" y="771550"/>
          <a:ext cx="438166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771550"/>
            <a:ext cx="3400000" cy="3342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690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项目目录结构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0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45321359"/>
              </p:ext>
            </p:extLst>
          </p:nvPr>
        </p:nvGraphicFramePr>
        <p:xfrm>
          <a:off x="251520" y="699542"/>
          <a:ext cx="8522367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0538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核心注解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1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简介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初级应用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Spring Boot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接口开发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接口开发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15566"/>
            <a:ext cx="54673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92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返回带有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接口开发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7199313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54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要求携带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访问的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接口开发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38213"/>
            <a:ext cx="71993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Spring Boot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简介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</a:rPr>
              <a:t>Spring </a:t>
            </a:r>
            <a:r>
              <a:rPr lang="en-US" altLang="zh-CN" b="1" dirty="0">
                <a:latin typeface="+mn-ea"/>
              </a:rPr>
              <a:t>Boot</a:t>
            </a:r>
            <a:r>
              <a:rPr lang="zh-CN" altLang="en-US" b="1" dirty="0">
                <a:latin typeface="+mn-ea"/>
              </a:rPr>
              <a:t>初级应用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</a:t>
            </a:r>
            <a:r>
              <a:rPr lang="en-US" altLang="zh-CN" b="1" dirty="0" smtClean="0">
                <a:latin typeface="+mn-ea"/>
              </a:rPr>
              <a:t>Boot</a:t>
            </a:r>
            <a:r>
              <a:rPr lang="zh-CN" altLang="en-US" b="1" dirty="0" smtClean="0">
                <a:latin typeface="+mn-ea"/>
              </a:rPr>
              <a:t>接口开发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要求携带参数的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请求的开发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100"/>
            <a:ext cx="74660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88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方式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要求携带参数的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请求的开发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09700"/>
            <a:ext cx="8513763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19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dependency&gt;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io.springfox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&gt;springfox-swagger2&lt;/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version&gt;2.6.1&lt;/version&gt;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io.springfox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springfox</a:t>
            </a:r>
            <a:r>
              <a:rPr lang="en-US" altLang="zh-CN" dirty="0"/>
              <a:t>-swagger-</a:t>
            </a:r>
            <a:r>
              <a:rPr lang="en-US" altLang="zh-CN" dirty="0" err="1"/>
              <a:t>ui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version&gt;2.6.1&lt;/version&gt;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SwaggerUI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19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实现返回带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87574"/>
            <a:ext cx="777081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1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640353083"/>
              </p:ext>
            </p:extLst>
          </p:nvPr>
        </p:nvGraphicFramePr>
        <p:xfrm>
          <a:off x="539552" y="627534"/>
          <a:ext cx="8208912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9862"/>
            <a:ext cx="7992888" cy="864096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9022231" cy="61415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Spring Boot</a:t>
            </a:r>
            <a:r>
              <a:rPr lang="zh-CN" altLang="en-US" sz="3600" dirty="0" smtClean="0"/>
              <a:t>简介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35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83568" y="800581"/>
            <a:ext cx="7723614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在没有使用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时构建项目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时什么样的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项目中存在大量的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xml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文件，配置相当繁琐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整合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第三方框架时的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包问题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低效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的开发效率与部署效率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解决了什么？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使配置简单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使编码简单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59" y="28218"/>
            <a:ext cx="9022231" cy="61415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Spring Boot</a:t>
            </a:r>
            <a:r>
              <a:rPr lang="zh-CN" altLang="en-US" sz="3600" dirty="0" smtClean="0"/>
              <a:t>优点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89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364066" cy="3394472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简介：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Maven</a:t>
            </a:r>
            <a:r>
              <a:rPr lang="zh-CN" altLang="en-US" sz="2400" dirty="0">
                <a:latin typeface="+mn-ea"/>
              </a:rPr>
              <a:t>是一款帮助程序员构建项目的工具，我们只需要告诉</a:t>
            </a:r>
            <a:r>
              <a:rPr lang="en-US" altLang="zh-CN" sz="2400" dirty="0">
                <a:latin typeface="+mn-ea"/>
              </a:rPr>
              <a:t>Maven</a:t>
            </a:r>
            <a:r>
              <a:rPr lang="zh-CN" altLang="en-US" sz="2400" dirty="0">
                <a:latin typeface="+mn-ea"/>
              </a:rPr>
              <a:t>需要哪些</a:t>
            </a:r>
            <a:r>
              <a:rPr lang="en-US" altLang="zh-CN" sz="2400" dirty="0">
                <a:latin typeface="+mn-ea"/>
              </a:rPr>
              <a:t>Jar </a:t>
            </a:r>
            <a:r>
              <a:rPr lang="zh-CN" altLang="en-US" sz="2400" dirty="0">
                <a:latin typeface="+mn-ea"/>
              </a:rPr>
              <a:t>包，它会帮助我们下载所有的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，极大提升开发效率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核心概念：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     </a:t>
            </a:r>
            <a:r>
              <a:rPr lang="en-US" altLang="zh-CN" sz="2400" dirty="0" smtClean="0">
                <a:latin typeface="+mn-ea"/>
              </a:rPr>
              <a:t>Maven</a:t>
            </a:r>
            <a:r>
              <a:rPr lang="zh-CN" altLang="en-US" sz="2400" dirty="0">
                <a:latin typeface="+mn-ea"/>
              </a:rPr>
              <a:t>是一款帮助程序员构建项目的工具，我们只需要告诉</a:t>
            </a:r>
            <a:r>
              <a:rPr lang="en-US" altLang="zh-CN" sz="2400" dirty="0">
                <a:latin typeface="+mn-ea"/>
              </a:rPr>
              <a:t>Maven</a:t>
            </a:r>
            <a:r>
              <a:rPr lang="zh-CN" altLang="en-US" sz="2400" dirty="0">
                <a:latin typeface="+mn-ea"/>
              </a:rPr>
              <a:t>需要哪些</a:t>
            </a:r>
            <a:r>
              <a:rPr lang="en-US" altLang="zh-CN" sz="2400" dirty="0">
                <a:latin typeface="+mn-ea"/>
              </a:rPr>
              <a:t>Jar </a:t>
            </a:r>
            <a:r>
              <a:rPr lang="zh-CN" altLang="en-US" sz="2400" dirty="0">
                <a:latin typeface="+mn-ea"/>
              </a:rPr>
              <a:t>包，它会帮助我们下载所有的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，极大提升开发效率。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17341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51460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、下载配置</a:t>
            </a:r>
            <a:r>
              <a:rPr lang="en-US" altLang="zh-CN" dirty="0" smtClean="0"/>
              <a:t>Maven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7" y="1563637"/>
            <a:ext cx="3656434" cy="335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64" y="1851670"/>
            <a:ext cx="5080596" cy="196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35462" y="3939902"/>
            <a:ext cx="4572000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dirty="0">
                <a:latin typeface="+mn-ea"/>
              </a:rPr>
              <a:t>https://</a:t>
            </a:r>
            <a:r>
              <a:rPr lang="en-US" altLang="zh-CN" dirty="0" smtClean="0">
                <a:latin typeface="+mn-ea"/>
              </a:rPr>
              <a:t>maven.apache.org/download.cgi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77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514606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修改</a:t>
            </a:r>
            <a:r>
              <a:rPr lang="en-US" altLang="zh-CN" dirty="0" smtClean="0"/>
              <a:t>settings.xml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 &lt;</a:t>
            </a:r>
            <a:r>
              <a:rPr lang="en-US" altLang="zh-CN" sz="2800" dirty="0" err="1"/>
              <a:t>localRepository</a:t>
            </a:r>
            <a:r>
              <a:rPr lang="en-US" altLang="zh-CN" sz="2800" dirty="0"/>
              <a:t>&gt;D:/</a:t>
            </a:r>
            <a:r>
              <a:rPr lang="en-US" altLang="zh-CN" sz="2800" dirty="0" smtClean="0"/>
              <a:t>maven-repository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localRepository</a:t>
            </a:r>
            <a:r>
              <a:rPr lang="en-US" altLang="zh-CN" sz="2800" dirty="0" smtClean="0"/>
              <a:t>&gt;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&lt;mirror&gt;      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 </a:t>
            </a:r>
            <a:r>
              <a:rPr lang="en-US" altLang="zh-CN" sz="2800" dirty="0"/>
              <a:t>&lt;id&gt;</a:t>
            </a:r>
            <a:r>
              <a:rPr lang="en-US" altLang="zh-CN" sz="2800" dirty="0" err="1"/>
              <a:t>aliyun</a:t>
            </a:r>
            <a:r>
              <a:rPr lang="en-US" altLang="zh-CN" sz="2800" dirty="0"/>
              <a:t>&lt;/id&gt;      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 </a:t>
            </a:r>
            <a:r>
              <a:rPr lang="en-US" altLang="zh-CN" sz="2800" dirty="0"/>
              <a:t>&lt;name&gt;</a:t>
            </a:r>
            <a:r>
              <a:rPr lang="en-US" altLang="zh-CN" sz="2800" dirty="0" err="1"/>
              <a:t>aliyun</a:t>
            </a:r>
            <a:r>
              <a:rPr lang="en-US" altLang="zh-CN" sz="2800" dirty="0"/>
              <a:t> Maven&lt;/name&gt;     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	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mirrorOf</a:t>
            </a:r>
            <a:r>
              <a:rPr lang="en-US" altLang="zh-CN" sz="2800" dirty="0"/>
              <a:t>&gt;*&lt;/</a:t>
            </a:r>
            <a:r>
              <a:rPr lang="en-US" altLang="zh-CN" sz="2800" dirty="0" err="1"/>
              <a:t>mirrorOf</a:t>
            </a:r>
            <a:r>
              <a:rPr lang="en-US" altLang="zh-CN" sz="2800" dirty="0"/>
              <a:t>&gt;              </a:t>
            </a:r>
            <a:r>
              <a:rPr lang="en-US" altLang="zh-CN" sz="2800" dirty="0" smtClean="0"/>
              <a:t>	&lt;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&gt;http://maven.aliyun.com/nexus/content/groups/public/&lt;/url&gt;          &lt;/mirror</a:t>
            </a:r>
            <a:r>
              <a:rPr lang="en-US" altLang="zh-CN" sz="2800" dirty="0" smtClean="0"/>
              <a:t>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6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基本命令：</a:t>
            </a:r>
            <a:endParaRPr lang="en-US" altLang="zh-CN" dirty="0" smtClean="0"/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+mn-ea"/>
              </a:rPr>
              <a:t>-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v：查询Maven版本，本命令用于检查maven是否安装成功。Maven安装完成之后，在命令行输入mvn -v，若出现maven信息，则说明安装成功。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compile：编译，将java源文件编译成class文件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test：测试项目，执行test目录下的测试用例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package：打包，将项目打成jar包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clean：删除target文件夹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install：安装，将当前项目放到Maven的本地仓库中。供其他项目使用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9432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578502" cy="3888432"/>
          </a:xfrm>
        </p:spPr>
        <p:txBody>
          <a:bodyPr>
            <a:normAutofit fontScale="47500" lnSpcReduction="20000"/>
          </a:bodyPr>
          <a:lstStyle/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3400" dirty="0">
                <a:latin typeface="+mn-ea"/>
              </a:rPr>
              <a:t>在</a:t>
            </a:r>
            <a:r>
              <a:rPr lang="en-US" altLang="zh-CN" sz="3400" dirty="0">
                <a:latin typeface="+mn-ea"/>
              </a:rPr>
              <a:t>Maven</a:t>
            </a:r>
            <a:r>
              <a:rPr lang="zh-CN" altLang="en-US" sz="3400" dirty="0">
                <a:latin typeface="+mn-ea"/>
              </a:rPr>
              <a:t>中，坐标是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包的唯一标识，</a:t>
            </a:r>
            <a:r>
              <a:rPr lang="en-US" altLang="zh-CN" sz="3400" dirty="0">
                <a:latin typeface="+mn-ea"/>
              </a:rPr>
              <a:t>Maven</a:t>
            </a:r>
            <a:r>
              <a:rPr lang="zh-CN" altLang="en-US" sz="3400" dirty="0">
                <a:latin typeface="+mn-ea"/>
              </a:rPr>
              <a:t>通过坐标在仓库中找到项目所需的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包。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3400" dirty="0">
                <a:latin typeface="+mn-ea"/>
              </a:rPr>
              <a:t>如下代码中，</a:t>
            </a:r>
            <a:r>
              <a:rPr lang="en-US" altLang="zh-CN" sz="3400" dirty="0" err="1">
                <a:latin typeface="+mn-ea"/>
              </a:rPr>
              <a:t>groupId</a:t>
            </a:r>
            <a:r>
              <a:rPr lang="zh-CN" altLang="en-US" sz="3400" dirty="0">
                <a:latin typeface="+mn-ea"/>
              </a:rPr>
              <a:t>和</a:t>
            </a:r>
            <a:r>
              <a:rPr lang="en-US" altLang="zh-CN" sz="3400" dirty="0" err="1">
                <a:latin typeface="+mn-ea"/>
              </a:rPr>
              <a:t>artifactId</a:t>
            </a:r>
            <a:r>
              <a:rPr lang="zh-CN" altLang="en-US" sz="3400" dirty="0">
                <a:latin typeface="+mn-ea"/>
              </a:rPr>
              <a:t>构成了一个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包的坐标。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&lt;dependency&gt;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    &lt;</a:t>
            </a:r>
            <a:r>
              <a:rPr lang="en-US" altLang="zh-CN" sz="3400" dirty="0" err="1">
                <a:latin typeface="+mn-ea"/>
              </a:rPr>
              <a:t>groupId</a:t>
            </a:r>
            <a:r>
              <a:rPr lang="en-US" altLang="zh-CN" sz="3400" dirty="0">
                <a:latin typeface="+mn-ea"/>
              </a:rPr>
              <a:t>&gt;</a:t>
            </a:r>
            <a:r>
              <a:rPr lang="en-US" altLang="zh-CN" sz="3400" dirty="0" err="1">
                <a:latin typeface="+mn-ea"/>
              </a:rPr>
              <a:t>ch.qos.logback</a:t>
            </a:r>
            <a:r>
              <a:rPr lang="en-US" altLang="zh-CN" sz="3400" dirty="0">
                <a:latin typeface="+mn-ea"/>
              </a:rPr>
              <a:t>&lt;/</a:t>
            </a:r>
            <a:r>
              <a:rPr lang="en-US" altLang="zh-CN" sz="3400" dirty="0" err="1">
                <a:latin typeface="+mn-ea"/>
              </a:rPr>
              <a:t>groupId</a:t>
            </a:r>
            <a:r>
              <a:rPr lang="en-US" altLang="zh-CN" sz="3400" dirty="0">
                <a:latin typeface="+mn-ea"/>
              </a:rPr>
              <a:t>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    &lt;</a:t>
            </a:r>
            <a:r>
              <a:rPr lang="en-US" altLang="zh-CN" sz="3400" dirty="0" err="1">
                <a:latin typeface="+mn-ea"/>
              </a:rPr>
              <a:t>artifactId</a:t>
            </a:r>
            <a:r>
              <a:rPr lang="en-US" altLang="zh-CN" sz="3400" dirty="0">
                <a:latin typeface="+mn-ea"/>
              </a:rPr>
              <a:t>&gt;</a:t>
            </a:r>
            <a:r>
              <a:rPr lang="en-US" altLang="zh-CN" sz="3400" dirty="0" err="1">
                <a:latin typeface="+mn-ea"/>
              </a:rPr>
              <a:t>logback</a:t>
            </a:r>
            <a:r>
              <a:rPr lang="en-US" altLang="zh-CN" sz="3400" dirty="0">
                <a:latin typeface="+mn-ea"/>
              </a:rPr>
              <a:t>-classic&lt;/</a:t>
            </a:r>
            <a:r>
              <a:rPr lang="en-US" altLang="zh-CN" sz="3400" dirty="0" err="1">
                <a:latin typeface="+mn-ea"/>
              </a:rPr>
              <a:t>artifactId</a:t>
            </a:r>
            <a:r>
              <a:rPr lang="en-US" altLang="zh-CN" sz="3400" dirty="0">
                <a:latin typeface="+mn-ea"/>
              </a:rPr>
              <a:t>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    &lt;version&gt;1.1.1&lt;/version&gt;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&lt;/dependency&gt;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 err="1">
                <a:latin typeface="+mn-ea"/>
              </a:rPr>
              <a:t>groupId</a:t>
            </a:r>
            <a:r>
              <a:rPr lang="en-US" altLang="zh-CN" sz="3400" dirty="0">
                <a:latin typeface="+mn-ea"/>
              </a:rPr>
              <a:t>:</a:t>
            </a:r>
            <a:r>
              <a:rPr lang="zh-CN" altLang="en-US" sz="3400" dirty="0">
                <a:latin typeface="+mn-ea"/>
              </a:rPr>
              <a:t>所需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包的项目名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 err="1">
                <a:latin typeface="+mn-ea"/>
              </a:rPr>
              <a:t>artifactId</a:t>
            </a:r>
            <a:r>
              <a:rPr lang="en-US" altLang="zh-CN" sz="3400" dirty="0">
                <a:latin typeface="+mn-ea"/>
              </a:rPr>
              <a:t>:</a:t>
            </a:r>
            <a:r>
              <a:rPr lang="zh-CN" altLang="en-US" sz="3400" dirty="0">
                <a:latin typeface="+mn-ea"/>
              </a:rPr>
              <a:t>所需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包的模块名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version:</a:t>
            </a:r>
            <a:r>
              <a:rPr lang="zh-CN" altLang="en-US" sz="3400" dirty="0">
                <a:latin typeface="+mn-ea"/>
              </a:rPr>
              <a:t>所需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包的版本号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685501664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1417</TotalTime>
  <Words>810</Words>
  <Application>Microsoft Office PowerPoint</Application>
  <PresentationFormat>全屏显示(16:9)</PresentationFormat>
  <Paragraphs>123</Paragraphs>
  <Slides>23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moban</vt:lpstr>
      <vt:lpstr>包装程序外壳对象</vt:lpstr>
      <vt:lpstr>接口开发</vt:lpstr>
      <vt:lpstr>本章大纲</vt:lpstr>
      <vt:lpstr>Spring Boot简介</vt:lpstr>
      <vt:lpstr>Spring Boot优点</vt:lpstr>
      <vt:lpstr>Maven介绍</vt:lpstr>
      <vt:lpstr>Maven介绍</vt:lpstr>
      <vt:lpstr>Maven介绍</vt:lpstr>
      <vt:lpstr>Maven介绍</vt:lpstr>
      <vt:lpstr>Maven介绍</vt:lpstr>
      <vt:lpstr>SpringBoot基本介绍</vt:lpstr>
      <vt:lpstr>Spring Boot快速构建项目</vt:lpstr>
      <vt:lpstr>Spring Boot入门 HelloWorld </vt:lpstr>
      <vt:lpstr>本章大纲</vt:lpstr>
      <vt:lpstr>SpringBoot项目目录结构</vt:lpstr>
      <vt:lpstr>SpringBoot核心注解</vt:lpstr>
      <vt:lpstr>本章大纲</vt:lpstr>
      <vt:lpstr>Get接口开发</vt:lpstr>
      <vt:lpstr>返回带有Cookie信息的Get接口开发</vt:lpstr>
      <vt:lpstr>要求携带Cookie访问的Get接口开发</vt:lpstr>
      <vt:lpstr>要求携带参数的Get请求的开发</vt:lpstr>
      <vt:lpstr>要求携带参数的Get请求的开发</vt:lpstr>
      <vt:lpstr>SpringBoot集成SwaggerUI</vt:lpstr>
      <vt:lpstr>实现返回带Cookie的Post接口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308</cp:revision>
  <dcterms:modified xsi:type="dcterms:W3CDTF">2019-09-24T05:35:37Z</dcterms:modified>
</cp:coreProperties>
</file>