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B9B3-95E8-45F8-8450-2892672C47D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4F-D482-4880-AC31-D42A7C793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36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B9B3-95E8-45F8-8450-2892672C47D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4F-D482-4880-AC31-D42A7C793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17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B9B3-95E8-45F8-8450-2892672C47D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4F-D482-4880-AC31-D42A7C793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40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B9B3-95E8-45F8-8450-2892672C47D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4F-D482-4880-AC31-D42A7C793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12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B9B3-95E8-45F8-8450-2892672C47D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4F-D482-4880-AC31-D42A7C793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61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B9B3-95E8-45F8-8450-2892672C47D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4F-D482-4880-AC31-D42A7C793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6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B9B3-95E8-45F8-8450-2892672C47D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4F-D482-4880-AC31-D42A7C793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15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B9B3-95E8-45F8-8450-2892672C47D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4F-D482-4880-AC31-D42A7C793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01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B9B3-95E8-45F8-8450-2892672C47D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4F-D482-4880-AC31-D42A7C793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78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B9B3-95E8-45F8-8450-2892672C47D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4F-D482-4880-AC31-D42A7C793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36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B9B3-95E8-45F8-8450-2892672C47D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4F-D482-4880-AC31-D42A7C793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5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3B9B3-95E8-45F8-8450-2892672C47D8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5C84F-D482-4880-AC31-D42A7C793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96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453">
              <a:srgbClr val="FFFFFF"/>
            </a:gs>
            <a:gs pos="33906">
              <a:srgbClr val="FFFFFF"/>
            </a:gs>
            <a:gs pos="32812">
              <a:srgbClr val="FFFFFF"/>
            </a:gs>
            <a:gs pos="30625">
              <a:srgbClr val="FFFFFF"/>
            </a:gs>
            <a:gs pos="26250">
              <a:srgbClr val="FFFFFF"/>
            </a:gs>
            <a:gs pos="17500">
              <a:srgbClr val="FFFFFF"/>
            </a:gs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0550" y="560053"/>
            <a:ext cx="4712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по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6058" y="1705852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Messenger</a:t>
            </a:r>
            <a:endParaRPr lang="en-US" sz="4000" b="1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05459" y="5243804"/>
            <a:ext cx="35723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Загута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Никита</a:t>
            </a:r>
          </a:p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Кондаков Владислав</a:t>
            </a:r>
          </a:p>
        </p:txBody>
      </p:sp>
      <p:pic>
        <p:nvPicPr>
          <p:cNvPr id="1036" name="Picture 12" descr="Иконки «Website» — скачай бесплатно PNG и век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46" y="2851651"/>
            <a:ext cx="3505607" cy="350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5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453">
              <a:srgbClr val="FFFFFF"/>
            </a:gs>
            <a:gs pos="33906">
              <a:srgbClr val="FFFFFF"/>
            </a:gs>
            <a:gs pos="32812">
              <a:srgbClr val="FFFFFF"/>
            </a:gs>
            <a:gs pos="30625">
              <a:srgbClr val="FFFFFF"/>
            </a:gs>
            <a:gs pos="26250">
              <a:srgbClr val="FFFFFF"/>
            </a:gs>
            <a:gs pos="17500">
              <a:srgbClr val="FFFFFF"/>
            </a:gs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42612" y="505016"/>
            <a:ext cx="3484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2567" y="1520109"/>
            <a:ext cx="5404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Импортированные модули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75" y="2350537"/>
            <a:ext cx="10955820" cy="34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4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453">
              <a:srgbClr val="FFFFFF"/>
            </a:gs>
            <a:gs pos="33906">
              <a:srgbClr val="FFFFFF"/>
            </a:gs>
            <a:gs pos="32812">
              <a:srgbClr val="FFFFFF"/>
            </a:gs>
            <a:gs pos="30625">
              <a:srgbClr val="FFFFFF"/>
            </a:gs>
            <a:gs pos="26250">
              <a:srgbClr val="FFFFFF"/>
            </a:gs>
            <a:gs pos="17500">
              <a:srgbClr val="FFFFFF"/>
            </a:gs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02" y="1316005"/>
            <a:ext cx="7346090" cy="52286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58494" y="491636"/>
            <a:ext cx="676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приложения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72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453">
              <a:srgbClr val="FFFFFF"/>
            </a:gs>
            <a:gs pos="33906">
              <a:srgbClr val="FFFFFF"/>
            </a:gs>
            <a:gs pos="32812">
              <a:srgbClr val="FFFFFF"/>
            </a:gs>
            <a:gs pos="30625">
              <a:srgbClr val="FFFFFF"/>
            </a:gs>
            <a:gs pos="26250">
              <a:srgbClr val="FFFFFF"/>
            </a:gs>
            <a:gs pos="17500">
              <a:srgbClr val="FFFFFF"/>
            </a:gs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79061" y="610552"/>
            <a:ext cx="560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users.py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папке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из которого импортируется класс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78" y="1691441"/>
            <a:ext cx="8601456" cy="477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91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453">
              <a:srgbClr val="FFFFFF"/>
            </a:gs>
            <a:gs pos="33906">
              <a:srgbClr val="FFFFFF"/>
            </a:gs>
            <a:gs pos="32812">
              <a:srgbClr val="FFFFFF"/>
            </a:gs>
            <a:gs pos="30625">
              <a:srgbClr val="FFFFFF"/>
            </a:gs>
            <a:gs pos="26250">
              <a:srgbClr val="FFFFFF"/>
            </a:gs>
            <a:gs pos="17500">
              <a:srgbClr val="FFFFFF"/>
            </a:gs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44" y="1950096"/>
            <a:ext cx="10550391" cy="4251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4895" y="753621"/>
            <a:ext cx="560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chats.py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папке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из которого импортируется класс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51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453">
              <a:srgbClr val="FFFFFF"/>
            </a:gs>
            <a:gs pos="33906">
              <a:srgbClr val="FFFFFF"/>
            </a:gs>
            <a:gs pos="32812">
              <a:srgbClr val="FFFFFF"/>
            </a:gs>
            <a:gs pos="30625">
              <a:srgbClr val="FFFFFF"/>
            </a:gs>
            <a:gs pos="26250">
              <a:srgbClr val="FFFFFF"/>
            </a:gs>
            <a:gs pos="17500">
              <a:srgbClr val="FFFFFF"/>
            </a:gs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1" y="2150414"/>
            <a:ext cx="10961136" cy="40787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94544" y="878030"/>
            <a:ext cx="560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messages.py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папке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из которого импортируется класс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7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453">
              <a:srgbClr val="FFFFFF"/>
            </a:gs>
            <a:gs pos="33906">
              <a:srgbClr val="FFFFFF"/>
            </a:gs>
            <a:gs pos="32812">
              <a:srgbClr val="FFFFFF"/>
            </a:gs>
            <a:gs pos="30625">
              <a:srgbClr val="FFFFFF"/>
            </a:gs>
            <a:gs pos="26250">
              <a:srgbClr val="FFFFFF"/>
            </a:gs>
            <a:gs pos="17500">
              <a:srgbClr val="FFFFFF"/>
            </a:gs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94544" y="878030"/>
            <a:ext cx="560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login.py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папке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из которого импортируется класс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LoginForm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51" y="2302231"/>
            <a:ext cx="9887076" cy="39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02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453">
              <a:srgbClr val="FFFFFF"/>
            </a:gs>
            <a:gs pos="33906">
              <a:srgbClr val="FFFFFF"/>
            </a:gs>
            <a:gs pos="32812">
              <a:srgbClr val="FFFFFF"/>
            </a:gs>
            <a:gs pos="30625">
              <a:srgbClr val="FFFFFF"/>
            </a:gs>
            <a:gs pos="26250">
              <a:srgbClr val="FFFFFF"/>
            </a:gs>
            <a:gs pos="17500">
              <a:srgbClr val="FFFFFF"/>
            </a:gs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61574" y="797165"/>
            <a:ext cx="560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register.py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папке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из которого импортируется класс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RegisterForm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70" y="2144193"/>
            <a:ext cx="10468299" cy="40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3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453">
              <a:srgbClr val="FFFFFF"/>
            </a:gs>
            <a:gs pos="33906">
              <a:srgbClr val="FFFFFF"/>
            </a:gs>
            <a:gs pos="32812">
              <a:srgbClr val="FFFFFF"/>
            </a:gs>
            <a:gs pos="30625">
              <a:srgbClr val="FFFFFF"/>
            </a:gs>
            <a:gs pos="26250">
              <a:srgbClr val="FFFFFF"/>
            </a:gs>
            <a:gs pos="17500">
              <a:srgbClr val="FFFFFF"/>
            </a:gs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26783" y="415824"/>
            <a:ext cx="5404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по работе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5912" y="1014150"/>
            <a:ext cx="676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его библиотеки имеют огромные возможности в области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0200" y="2192805"/>
            <a:ext cx="7719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Messenger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демонстрирует понятную работу с запросами и базами данных. Благодаря этому реализован удобный мессенджер с приятным интерфейсом.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6258" y="3464767"/>
            <a:ext cx="6425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приложении уже хорошо реализованы основные функции мессенджера, у него есть безграничные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развития и доработки.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5131" y="4736729"/>
            <a:ext cx="6449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2466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453">
              <a:srgbClr val="FFFFFF"/>
            </a:gs>
            <a:gs pos="33906">
              <a:srgbClr val="FFFFFF"/>
            </a:gs>
            <a:gs pos="32812">
              <a:srgbClr val="FFFFFF"/>
            </a:gs>
            <a:gs pos="30625">
              <a:srgbClr val="FFFFFF"/>
            </a:gs>
            <a:gs pos="26250">
              <a:srgbClr val="FFFFFF"/>
            </a:gs>
            <a:gs pos="17500">
              <a:srgbClr val="FFFFFF"/>
            </a:gs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5360" y="407873"/>
            <a:ext cx="10393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проекта: более подробное изучение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сетью Интернет и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приложениями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9873" y="872784"/>
            <a:ext cx="101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для того, чтобы показать,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возможности имеет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области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10 веб-фреймворков Python, с которыми стоит работать в 2018 году / Блог  компании Skillbox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52" y="1906555"/>
            <a:ext cx="9849770" cy="432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64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453">
              <a:srgbClr val="FFFFFF"/>
            </a:gs>
            <a:gs pos="33906">
              <a:srgbClr val="FFFFFF"/>
            </a:gs>
            <a:gs pos="32812">
              <a:srgbClr val="FFFFFF"/>
            </a:gs>
            <a:gs pos="30625">
              <a:srgbClr val="FFFFFF"/>
            </a:gs>
            <a:gs pos="26250">
              <a:srgbClr val="FFFFFF"/>
            </a:gs>
            <a:gs pos="17500">
              <a:srgbClr val="FFFFFF"/>
            </a:gs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1569" y="435644"/>
            <a:ext cx="5404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 программы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переходе по адресу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http://127.0.0.1:5000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ользователя приветствует окно регистрации.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34" y="1850494"/>
            <a:ext cx="9649102" cy="46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6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453">
              <a:srgbClr val="FFFFFF"/>
            </a:gs>
            <a:gs pos="33906">
              <a:srgbClr val="FFFFFF"/>
            </a:gs>
            <a:gs pos="32812">
              <a:srgbClr val="FFFFFF"/>
            </a:gs>
            <a:gs pos="30625">
              <a:srgbClr val="FFFFFF"/>
            </a:gs>
            <a:gs pos="26250">
              <a:srgbClr val="FFFFFF"/>
            </a:gs>
            <a:gs pos="17500">
              <a:srgbClr val="FFFFFF"/>
            </a:gs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1566" y="564942"/>
            <a:ext cx="5404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регистрации, откроется окно авторизации.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00" y="1824564"/>
            <a:ext cx="9777766" cy="465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5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453">
              <a:srgbClr val="FFFFFF"/>
            </a:gs>
            <a:gs pos="33906">
              <a:srgbClr val="FFFFFF"/>
            </a:gs>
            <a:gs pos="32812">
              <a:srgbClr val="FFFFFF"/>
            </a:gs>
            <a:gs pos="30625">
              <a:srgbClr val="FFFFFF"/>
            </a:gs>
            <a:gs pos="26250">
              <a:srgbClr val="FFFFFF"/>
            </a:gs>
            <a:gs pos="17500">
              <a:srgbClr val="FFFFFF"/>
            </a:gs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90242" y="446927"/>
            <a:ext cx="5404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авторизации откроется список чатов (пока он пуст).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 добавить чат, нажа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на кнопку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Chat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97" y="1904608"/>
            <a:ext cx="9756722" cy="46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9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453">
              <a:srgbClr val="FFFFFF"/>
            </a:gs>
            <a:gs pos="33906">
              <a:srgbClr val="FFFFFF"/>
            </a:gs>
            <a:gs pos="32812">
              <a:srgbClr val="FFFFFF"/>
            </a:gs>
            <a:gs pos="30625">
              <a:srgbClr val="FFFFFF"/>
            </a:gs>
            <a:gs pos="26250">
              <a:srgbClr val="FFFFFF"/>
            </a:gs>
            <a:gs pos="17500">
              <a:srgbClr val="FFFFFF"/>
            </a:gs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37" y="1481396"/>
            <a:ext cx="10004351" cy="4788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4497" y="562283"/>
            <a:ext cx="5404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 добавляем чат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39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453">
              <a:srgbClr val="FFFFFF"/>
            </a:gs>
            <a:gs pos="33906">
              <a:srgbClr val="FFFFFF"/>
            </a:gs>
            <a:gs pos="32812">
              <a:srgbClr val="FFFFFF"/>
            </a:gs>
            <a:gs pos="30625">
              <a:srgbClr val="FFFFFF"/>
            </a:gs>
            <a:gs pos="26250">
              <a:srgbClr val="FFFFFF"/>
            </a:gs>
            <a:gs pos="17500">
              <a:srgbClr val="FFFFFF"/>
            </a:gs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42" y="1791916"/>
            <a:ext cx="10151819" cy="48453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5634" y="587507"/>
            <a:ext cx="5404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можно начать чат с добавленными пользователями.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0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453">
              <a:srgbClr val="FFFFFF"/>
            </a:gs>
            <a:gs pos="33906">
              <a:srgbClr val="FFFFFF"/>
            </a:gs>
            <a:gs pos="32812">
              <a:srgbClr val="FFFFFF"/>
            </a:gs>
            <a:gs pos="30625">
              <a:srgbClr val="FFFFFF"/>
            </a:gs>
            <a:gs pos="26250">
              <a:srgbClr val="FFFFFF"/>
            </a:gs>
            <a:gs pos="17500">
              <a:srgbClr val="FFFFFF"/>
            </a:gs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6149" y="516517"/>
            <a:ext cx="676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вкладке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находится список зарегистрированных пользователей, с которыми можно начать чаты.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66" y="1566337"/>
            <a:ext cx="10323269" cy="49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0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453">
              <a:srgbClr val="FFFFFF"/>
            </a:gs>
            <a:gs pos="33906">
              <a:srgbClr val="FFFFFF"/>
            </a:gs>
            <a:gs pos="32812">
              <a:srgbClr val="FFFFFF"/>
            </a:gs>
            <a:gs pos="30625">
              <a:srgbClr val="FFFFFF"/>
            </a:gs>
            <a:gs pos="26250">
              <a:srgbClr val="FFFFFF"/>
            </a:gs>
            <a:gs pos="17500">
              <a:srgbClr val="FFFFFF"/>
            </a:gs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4301" y="642547"/>
            <a:ext cx="676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нажатии на имя пользователя в верхнем правом углу или на вкладку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открывается профиль пользователя.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24" y="1995278"/>
            <a:ext cx="11077860" cy="404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39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254</Words>
  <Application>Microsoft Office PowerPoint</Application>
  <PresentationFormat>Широкоэкранный</PresentationFormat>
  <Paragraphs>29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</dc:creator>
  <cp:lastModifiedBy>VLAD</cp:lastModifiedBy>
  <cp:revision>32</cp:revision>
  <dcterms:created xsi:type="dcterms:W3CDTF">2021-01-09T16:08:37Z</dcterms:created>
  <dcterms:modified xsi:type="dcterms:W3CDTF">2021-04-26T16:09:52Z</dcterms:modified>
</cp:coreProperties>
</file>