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A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00" d="100"/>
          <a:sy n="100" d="100"/>
        </p:scale>
        <p:origin x="-420" y="-5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83EB0-719C-43EF-90C8-BB43DBD92AC4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8DF9B-5478-41CC-98B8-F88675F70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475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83EB0-719C-43EF-90C8-BB43DBD92AC4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8DF9B-5478-41CC-98B8-F88675F70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512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83EB0-719C-43EF-90C8-BB43DBD92AC4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8DF9B-5478-41CC-98B8-F88675F70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659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83EB0-719C-43EF-90C8-BB43DBD92AC4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8DF9B-5478-41CC-98B8-F88675F70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179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83EB0-719C-43EF-90C8-BB43DBD92AC4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8DF9B-5478-41CC-98B8-F88675F70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4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83EB0-719C-43EF-90C8-BB43DBD92AC4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8DF9B-5478-41CC-98B8-F88675F70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312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83EB0-719C-43EF-90C8-BB43DBD92AC4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8DF9B-5478-41CC-98B8-F88675F70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60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83EB0-719C-43EF-90C8-BB43DBD92AC4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8DF9B-5478-41CC-98B8-F88675F70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592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83EB0-719C-43EF-90C8-BB43DBD92AC4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8DF9B-5478-41CC-98B8-F88675F70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71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83EB0-719C-43EF-90C8-BB43DBD92AC4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8DF9B-5478-41CC-98B8-F88675F70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143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83EB0-719C-43EF-90C8-BB43DBD92AC4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8DF9B-5478-41CC-98B8-F88675F70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737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683EB0-719C-43EF-90C8-BB43DBD92AC4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98DF9B-5478-41CC-98B8-F88675F70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609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2752725" y="2857500"/>
            <a:ext cx="1371600" cy="1371600"/>
          </a:xfrm>
          <a:prstGeom prst="ellipse">
            <a:avLst/>
          </a:prstGeom>
          <a:gradFill>
            <a:gsLst>
              <a:gs pos="34000">
                <a:srgbClr val="FFC000"/>
              </a:gs>
              <a:gs pos="69000">
                <a:srgbClr val="D2A000"/>
              </a:gs>
            </a:gsLst>
            <a:lin ang="5400000" scaled="1"/>
          </a:gradFill>
          <a:ln w="31750">
            <a:solidFill>
              <a:srgbClr val="D2A000"/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495675" y="3429000"/>
            <a:ext cx="457200" cy="4572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516630" y="3442620"/>
            <a:ext cx="420094" cy="253081"/>
          </a:xfrm>
          <a:custGeom>
            <a:avLst/>
            <a:gdLst>
              <a:gd name="connsiteX0" fmla="*/ 0 w 420093"/>
              <a:gd name="connsiteY0" fmla="*/ 90488 h 180975"/>
              <a:gd name="connsiteX1" fmla="*/ 210047 w 420093"/>
              <a:gd name="connsiteY1" fmla="*/ 0 h 180975"/>
              <a:gd name="connsiteX2" fmla="*/ 420094 w 420093"/>
              <a:gd name="connsiteY2" fmla="*/ 90488 h 180975"/>
              <a:gd name="connsiteX3" fmla="*/ 210047 w 420093"/>
              <a:gd name="connsiteY3" fmla="*/ 180976 h 180975"/>
              <a:gd name="connsiteX4" fmla="*/ 0 w 420093"/>
              <a:gd name="connsiteY4" fmla="*/ 90488 h 180975"/>
              <a:gd name="connsiteX0" fmla="*/ 0 w 420094"/>
              <a:gd name="connsiteY0" fmla="*/ 162334 h 252822"/>
              <a:gd name="connsiteX1" fmla="*/ 210047 w 420094"/>
              <a:gd name="connsiteY1" fmla="*/ 0 h 252822"/>
              <a:gd name="connsiteX2" fmla="*/ 420094 w 420094"/>
              <a:gd name="connsiteY2" fmla="*/ 162334 h 252822"/>
              <a:gd name="connsiteX3" fmla="*/ 210047 w 420094"/>
              <a:gd name="connsiteY3" fmla="*/ 252822 h 252822"/>
              <a:gd name="connsiteX4" fmla="*/ 0 w 420094"/>
              <a:gd name="connsiteY4" fmla="*/ 162334 h 252822"/>
              <a:gd name="connsiteX0" fmla="*/ 0 w 420094"/>
              <a:gd name="connsiteY0" fmla="*/ 162859 h 253347"/>
              <a:gd name="connsiteX1" fmla="*/ 210047 w 420094"/>
              <a:gd name="connsiteY1" fmla="*/ 525 h 253347"/>
              <a:gd name="connsiteX2" fmla="*/ 420094 w 420094"/>
              <a:gd name="connsiteY2" fmla="*/ 162859 h 253347"/>
              <a:gd name="connsiteX3" fmla="*/ 210047 w 420094"/>
              <a:gd name="connsiteY3" fmla="*/ 253347 h 253347"/>
              <a:gd name="connsiteX4" fmla="*/ 0 w 420094"/>
              <a:gd name="connsiteY4" fmla="*/ 162859 h 253347"/>
              <a:gd name="connsiteX0" fmla="*/ 0 w 420094"/>
              <a:gd name="connsiteY0" fmla="*/ 163281 h 253769"/>
              <a:gd name="connsiteX1" fmla="*/ 210047 w 420094"/>
              <a:gd name="connsiteY1" fmla="*/ 947 h 253769"/>
              <a:gd name="connsiteX2" fmla="*/ 420094 w 420094"/>
              <a:gd name="connsiteY2" fmla="*/ 163281 h 253769"/>
              <a:gd name="connsiteX3" fmla="*/ 210047 w 420094"/>
              <a:gd name="connsiteY3" fmla="*/ 253769 h 253769"/>
              <a:gd name="connsiteX4" fmla="*/ 0 w 420094"/>
              <a:gd name="connsiteY4" fmla="*/ 163281 h 253769"/>
              <a:gd name="connsiteX0" fmla="*/ 0 w 420094"/>
              <a:gd name="connsiteY0" fmla="*/ 162593 h 253081"/>
              <a:gd name="connsiteX1" fmla="*/ 210047 w 420094"/>
              <a:gd name="connsiteY1" fmla="*/ 259 h 253081"/>
              <a:gd name="connsiteX2" fmla="*/ 420094 w 420094"/>
              <a:gd name="connsiteY2" fmla="*/ 162593 h 253081"/>
              <a:gd name="connsiteX3" fmla="*/ 210047 w 420094"/>
              <a:gd name="connsiteY3" fmla="*/ 253081 h 253081"/>
              <a:gd name="connsiteX4" fmla="*/ 0 w 420094"/>
              <a:gd name="connsiteY4" fmla="*/ 162593 h 253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0094" h="253081">
                <a:moveTo>
                  <a:pt x="0" y="162593"/>
                </a:moveTo>
                <a:cubicBezTo>
                  <a:pt x="0" y="120456"/>
                  <a:pt x="64649" y="6791"/>
                  <a:pt x="210047" y="259"/>
                </a:cubicBezTo>
                <a:cubicBezTo>
                  <a:pt x="355445" y="-6273"/>
                  <a:pt x="420094" y="112618"/>
                  <a:pt x="420094" y="162593"/>
                </a:cubicBezTo>
                <a:cubicBezTo>
                  <a:pt x="420094" y="212568"/>
                  <a:pt x="326053" y="253081"/>
                  <a:pt x="210047" y="253081"/>
                </a:cubicBezTo>
                <a:cubicBezTo>
                  <a:pt x="94041" y="253081"/>
                  <a:pt x="0" y="204730"/>
                  <a:pt x="0" y="162593"/>
                </a:cubicBezTo>
                <a:close/>
              </a:path>
            </a:pathLst>
          </a:custGeom>
          <a:solidFill>
            <a:srgbClr val="FF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9400" y1="59667" x2="51400" y2="62444"/>
                        <a14:foregroundMark x1="52600" y1="56111" x2="52600" y2="56111"/>
                        <a14:foregroundMark x1="47100" y1="56000" x2="47100" y2="56000"/>
                        <a14:foregroundMark x1="46400" y1="55333" x2="46400" y2="55333"/>
                        <a14:foregroundMark x1="45400" y1="56444" x2="45400" y2="56444"/>
                        <a14:foregroundMark x1="46100" y1="56000" x2="46100" y2="56000"/>
                        <a14:foregroundMark x1="48100" y1="56333" x2="48100" y2="56333"/>
                        <a14:foregroundMark x1="47900" y1="55667" x2="47900" y2="55667"/>
                        <a14:foregroundMark x1="47200" y1="55333" x2="47200" y2="55333"/>
                        <a14:foregroundMark x1="44500" y1="55667" x2="44500" y2="55667"/>
                        <a14:foregroundMark x1="54000" y1="55000" x2="54000" y2="55000"/>
                        <a14:foregroundMark x1="54900" y1="54778" x2="54900" y2="54778"/>
                        <a14:backgroundMark x1="23700" y1="53333" x2="28800" y2="69667"/>
                        <a14:backgroundMark x1="51700" y1="56889" x2="51700" y2="56889"/>
                        <a14:backgroundMark x1="52100" y1="57444" x2="52100" y2="57444"/>
                        <a14:backgroundMark x1="52800" y1="56444" x2="52800" y2="56444"/>
                        <a14:backgroundMark x1="53500" y1="56556" x2="53500" y2="56556"/>
                        <a14:backgroundMark x1="46500" y1="55778" x2="46500" y2="55778"/>
                        <a14:backgroundMark x1="47700" y1="57333" x2="47700" y2="57333"/>
                        <a14:backgroundMark x1="46700" y1="56889" x2="46700" y2="56889"/>
                        <a14:backgroundMark x1="48100" y1="56778" x2="48100" y2="56778"/>
                        <a14:backgroundMark x1="46000" y1="56556" x2="46000" y2="56556"/>
                        <a14:backgroundMark x1="47000" y1="56444" x2="47000" y2="56444"/>
                        <a14:backgroundMark x1="47800" y1="56222" x2="47800" y2="56222"/>
                        <a14:backgroundMark x1="29800" y1="49667" x2="34000" y2="62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3110" t="52772" r="43478" b="32323"/>
          <a:stretch/>
        </p:blipFill>
        <p:spPr>
          <a:xfrm>
            <a:off x="2860861" y="3146612"/>
            <a:ext cx="1021977" cy="1021976"/>
          </a:xfrm>
          <a:prstGeom prst="rect">
            <a:avLst/>
          </a:prstGeom>
          <a:effectLst>
            <a:glow rad="63500">
              <a:schemeClr val="bg1"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9668025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964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Plasmmer DAO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Daniell Mesquita</dc:creator>
  <cp:lastModifiedBy>Daniell Mesquita</cp:lastModifiedBy>
  <cp:revision>4</cp:revision>
  <dcterms:created xsi:type="dcterms:W3CDTF">2020-12-05T05:35:27Z</dcterms:created>
  <dcterms:modified xsi:type="dcterms:W3CDTF">2020-12-05T21:39:35Z</dcterms:modified>
</cp:coreProperties>
</file>