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5D949-2378-92C9-9C03-EFFC2AEEE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C5BB5-7FE9-AA35-E925-75AC836B2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84CE0-EE98-CCCA-48EC-09A98C07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F6E2-7C3C-4484-A16E-EF9C7DEC5D55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F35B9-AE0D-BE66-6E44-E82C9702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DCD23-C897-3644-D1D2-DB01FE820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E80B-3F2D-4754-BFA0-B2A67E2774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26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E4FB7-B54E-AE8F-C915-D63822166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D1CFD-2C7A-3820-545F-38A5DA0EC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067FA-F4B3-85FD-31EA-22CCBC6C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F6E2-7C3C-4484-A16E-EF9C7DEC5D55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94954-9177-494D-6FEC-833DFB6C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0CA54-3907-966C-4BAF-4D94551B1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E80B-3F2D-4754-BFA0-B2A67E2774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78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8DFE30-374C-A56D-D8C1-70F7A085E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1C151-0CCB-71CD-E01D-E1CF8DB95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C80A6-7CE1-C8A3-246B-B4061E0A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F6E2-7C3C-4484-A16E-EF9C7DEC5D55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72340-0BCD-1FC7-53E4-52871C7A6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59068-DF47-4E2B-DB51-BA4B65DB7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E80B-3F2D-4754-BFA0-B2A67E2774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97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9557-9F12-53D4-72ED-DCC13299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6BC99-82C7-1C6B-3197-3C99A05FC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C2D45-3833-564F-05F2-C8406405E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F6E2-7C3C-4484-A16E-EF9C7DEC5D55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69F3C-74B9-B3A5-5363-4856D332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AF0DE-FAE0-2415-F0F3-B1ED15A4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E80B-3F2D-4754-BFA0-B2A67E2774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6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46D5-BCD9-CF0C-6092-10BDC846C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5C986-57D4-CCC5-5C67-DEE676636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F22C9-2CA8-8D5B-C47F-3E42EBA3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F6E2-7C3C-4484-A16E-EF9C7DEC5D55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BC345-A674-7693-4AC2-712E06A41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CF18A-9FD1-768E-206A-24D42DEC6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E80B-3F2D-4754-BFA0-B2A67E2774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99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663B1-6CF6-5BAB-4F56-5344F16A9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A07D5-CE76-A2A2-5CEA-27CE4C086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0A87B-78C5-C3E3-E21E-6089E1A8F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D95FC-BC81-B120-30F9-9C590C87A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F6E2-7C3C-4484-A16E-EF9C7DEC5D55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BB345-1FA4-8E8C-8270-4CFD47EE7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6F5CD-6E24-4CFC-F965-C798F4E2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E80B-3F2D-4754-BFA0-B2A67E2774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73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1E8B1-6A99-C4E7-A266-7D20226FD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DD406-DED2-8400-E12C-425E1E982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0EF59-436F-4EB7-AD1F-984EB7944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B424B-B618-FCC7-28A5-55BEA846E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E881C-8640-0209-085B-BFF759917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695171-8D16-D63C-0A77-A242B36D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F6E2-7C3C-4484-A16E-EF9C7DEC5D55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17CFD9-D5CC-098F-712D-A9DEF013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DB899A-370B-0F95-1F59-460828ECC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E80B-3F2D-4754-BFA0-B2A67E2774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99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0EE7-8184-BD33-5615-5AC82C99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B84182-E789-9157-5139-EA7847D5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F6E2-7C3C-4484-A16E-EF9C7DEC5D55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7CB9C-ACEA-2C64-09A3-4074065D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824D0-5F3D-AE76-9BB8-D0B90694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E80B-3F2D-4754-BFA0-B2A67E2774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05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0F9C7-B91F-9EAA-2287-B0074AB7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F6E2-7C3C-4484-A16E-EF9C7DEC5D55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560F66-5D8C-06D6-8611-74C08A0E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B7B96-572B-F9CF-4B72-A7E610D2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E80B-3F2D-4754-BFA0-B2A67E2774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26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9538A-CEB5-F524-7B50-4BCC334F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1EFB4-AC7C-485D-1853-A6E8CAFDB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1859C-2BDC-8BBE-272A-07A54E9C0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D1361-2AAD-11A4-7046-DCD121B90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F6E2-7C3C-4484-A16E-EF9C7DEC5D55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82D59-C0BD-8601-859E-F4C9ABA24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9B5CC-5E07-7583-7F47-2AB780ED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E80B-3F2D-4754-BFA0-B2A67E2774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43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D6AC-6607-A492-EA88-6DBA38089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4588DE-1EC0-5CB7-896E-78484C2FE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2B575-759A-C52D-DC0F-0996DCEB2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35800-7169-EB0A-8BE2-24892E64C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F6E2-7C3C-4484-A16E-EF9C7DEC5D55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A1480-E381-244C-A23A-0083B00E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EAEF4-B998-C299-C7B2-EFD8B55F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CE80B-3F2D-4754-BFA0-B2A67E2774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63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C82799-DA48-F7B8-EC94-0FAE3FFC5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1955A-FAD3-E287-1E6A-AECBD9172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5D95B-51E8-E088-E783-F1B2E4151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A4F6E2-7C3C-4484-A16E-EF9C7DEC5D55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B92C4-E8B7-BA43-404C-9A1E72E19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B3ED0-8A08-F46D-37FE-03ABBEA70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ACE80B-3F2D-4754-BFA0-B2A67E2774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69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FF4185-1EAF-B0BA-4897-25E5E94DFBC9}"/>
              </a:ext>
            </a:extLst>
          </p:cNvPr>
          <p:cNvSpPr txBox="1"/>
          <p:nvPr/>
        </p:nvSpPr>
        <p:spPr>
          <a:xfrm>
            <a:off x="1111045" y="1365721"/>
            <a:ext cx="2821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What is your current mood?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D768A2-761E-C247-57BF-50BB8D33C49E}"/>
              </a:ext>
            </a:extLst>
          </p:cNvPr>
          <p:cNvSpPr txBox="1"/>
          <p:nvPr/>
        </p:nvSpPr>
        <p:spPr>
          <a:xfrm>
            <a:off x="4301615" y="1364758"/>
            <a:ext cx="3097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What </a:t>
            </a:r>
            <a:r>
              <a:rPr lang="en-GB" sz="2400" dirty="0"/>
              <a:t>are you doing? Your feelings?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00E6C8-E46B-A588-F474-7C7187C9809B}"/>
              </a:ext>
            </a:extLst>
          </p:cNvPr>
          <p:cNvSpPr txBox="1"/>
          <p:nvPr/>
        </p:nvSpPr>
        <p:spPr>
          <a:xfrm>
            <a:off x="8146028" y="1364758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Who </a:t>
            </a:r>
            <a:r>
              <a:rPr lang="en-GB" sz="2400" dirty="0"/>
              <a:t>are you with? Your feelings?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58F0EA-CB8A-597C-7689-CECA1566A242}"/>
              </a:ext>
            </a:extLst>
          </p:cNvPr>
          <p:cNvSpPr txBox="1"/>
          <p:nvPr/>
        </p:nvSpPr>
        <p:spPr>
          <a:xfrm>
            <a:off x="8146028" y="3068677"/>
            <a:ext cx="3052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What </a:t>
            </a:r>
            <a:r>
              <a:rPr lang="en-GB" sz="2400" dirty="0"/>
              <a:t>are you doing </a:t>
            </a:r>
            <a:r>
              <a:rPr lang="en-GB" sz="2400" b="1" dirty="0"/>
              <a:t>next?</a:t>
            </a:r>
          </a:p>
          <a:p>
            <a:r>
              <a:rPr lang="en-GB" sz="2400" dirty="0"/>
              <a:t>Your feelings?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02A1D3-53CD-DBDB-64FD-C6916823B855}"/>
              </a:ext>
            </a:extLst>
          </p:cNvPr>
          <p:cNvSpPr txBox="1"/>
          <p:nvPr/>
        </p:nvSpPr>
        <p:spPr>
          <a:xfrm>
            <a:off x="8146028" y="4893077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Who </a:t>
            </a:r>
            <a:r>
              <a:rPr lang="en-GB" sz="2400" dirty="0"/>
              <a:t>are you with </a:t>
            </a:r>
            <a:r>
              <a:rPr lang="en-GB" sz="2400" b="1" dirty="0"/>
              <a:t>next?</a:t>
            </a:r>
            <a:endParaRPr lang="en-GB" sz="2400" dirty="0"/>
          </a:p>
          <a:p>
            <a:r>
              <a:rPr lang="en-GB" sz="2400" dirty="0"/>
              <a:t>Your feelings?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680BD9-1484-B738-0C8D-7FC80F0986EA}"/>
              </a:ext>
            </a:extLst>
          </p:cNvPr>
          <p:cNvSpPr txBox="1"/>
          <p:nvPr/>
        </p:nvSpPr>
        <p:spPr>
          <a:xfrm>
            <a:off x="2753032" y="3853507"/>
            <a:ext cx="2585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Gap </a:t>
            </a:r>
            <a:r>
              <a:rPr lang="en-GB" sz="2400" dirty="0"/>
              <a:t>between beeps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648782-7097-3B07-DB70-DA743B1D5A48}"/>
              </a:ext>
            </a:extLst>
          </p:cNvPr>
          <p:cNvCxnSpPr>
            <a:endCxn id="5" idx="1"/>
          </p:cNvCxnSpPr>
          <p:nvPr/>
        </p:nvCxnSpPr>
        <p:spPr>
          <a:xfrm>
            <a:off x="3264310" y="1780256"/>
            <a:ext cx="1037305" cy="1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802AD9-7B7E-5EE6-D9AA-4E0B452CDDB1}"/>
              </a:ext>
            </a:extLst>
          </p:cNvPr>
          <p:cNvCxnSpPr/>
          <p:nvPr/>
        </p:nvCxnSpPr>
        <p:spPr>
          <a:xfrm>
            <a:off x="7108723" y="1780256"/>
            <a:ext cx="1037305" cy="1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5B7FEF-B333-209D-7396-CEC2E6105C79}"/>
              </a:ext>
            </a:extLst>
          </p:cNvPr>
          <p:cNvCxnSpPr>
            <a:cxnSpLocks/>
          </p:cNvCxnSpPr>
          <p:nvPr/>
        </p:nvCxnSpPr>
        <p:spPr>
          <a:xfrm>
            <a:off x="9360311" y="2195755"/>
            <a:ext cx="0" cy="872922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E2F7F0-3065-3146-B219-CB94B1A69A82}"/>
              </a:ext>
            </a:extLst>
          </p:cNvPr>
          <p:cNvCxnSpPr>
            <a:cxnSpLocks/>
          </p:cNvCxnSpPr>
          <p:nvPr/>
        </p:nvCxnSpPr>
        <p:spPr>
          <a:xfrm>
            <a:off x="9370145" y="4269005"/>
            <a:ext cx="0" cy="624072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911B79-2735-8158-EDFF-CD077C209DDB}"/>
              </a:ext>
            </a:extLst>
          </p:cNvPr>
          <p:cNvCxnSpPr>
            <a:cxnSpLocks/>
            <a:stCxn id="11" idx="1"/>
            <a:endCxn id="12" idx="2"/>
          </p:cNvCxnSpPr>
          <p:nvPr/>
        </p:nvCxnSpPr>
        <p:spPr>
          <a:xfrm flipH="1" flipV="1">
            <a:off x="4045973" y="4684504"/>
            <a:ext cx="4100055" cy="808738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40F125A-7C11-C156-3E75-978164B011FA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2074606" y="2195755"/>
            <a:ext cx="678426" cy="2073251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778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Sxq Ma</dc:creator>
  <cp:lastModifiedBy>Sxq Ma</cp:lastModifiedBy>
  <cp:revision>1</cp:revision>
  <dcterms:created xsi:type="dcterms:W3CDTF">2024-08-07T13:59:53Z</dcterms:created>
  <dcterms:modified xsi:type="dcterms:W3CDTF">2024-08-07T14:13:55Z</dcterms:modified>
</cp:coreProperties>
</file>