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7" r:id="rId9"/>
    <p:sldId id="266" r:id="rId10"/>
    <p:sldId id="262" r:id="rId11"/>
    <p:sldId id="264" r:id="rId12"/>
    <p:sldId id="265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2152-E46D-4DB8-95F8-BB8781C3B1D3}" v="271" dt="2022-04-04T16:30:36.612"/>
    <p1510:client id="{33728E84-32CD-4D03-B241-B87C504E4F1C}" v="63" dt="2022-06-02T17:07:04.979"/>
    <p1510:client id="{5B921B4C-7F98-2D80-5262-3C80C4AFD076}" v="82" dt="2022-04-04T20:04:09.869"/>
    <p1510:client id="{6F1C8F94-CEE4-AB8C-374C-5E3C3470A969}" v="16" dt="2022-04-04T22:45:39.263"/>
    <p1510:client id="{EEE4F934-F6A6-40FF-BDF8-6309424163B8}" v="51" dt="2022-05-31T10:58:46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02/06/2022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6600" dirty="0"/>
              <a:t>Da hora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cap="all" dirty="0">
                <a:ea typeface="+mn-lt"/>
                <a:cs typeface="+mn-lt"/>
              </a:rPr>
              <a:t>APLICATIVO DE GERENCIAMENTO DE HORAS COMPLEMENTARES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E5C072-3566-0BEE-596E-D9C22EA9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625" y="1626055"/>
            <a:ext cx="2186458" cy="4730086"/>
          </a:xfrm>
        </p:spPr>
      </p:pic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2462A5-6789-CBCF-1FD3-8EEFD157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80" y="1621809"/>
            <a:ext cx="2205026" cy="47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7" descr="Gráfico&#10;&#10;Descrição gerada automaticamente">
            <a:extLst>
              <a:ext uri="{FF2B5EF4-FFF2-40B4-BE49-F238E27FC236}">
                <a16:creationId xmlns:a16="http://schemas.microsoft.com/office/drawing/2014/main" id="{342F7CD5-D91C-1603-A94F-1E02ECCCC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210" y="1592239"/>
            <a:ext cx="2243323" cy="4866563"/>
          </a:xfrm>
        </p:spPr>
      </p:pic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5CED82-D5DC-E7E1-6211-85F71FF9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234" y="1587690"/>
            <a:ext cx="225051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ACD69-2EFE-BFC8-EAE1-76723B0E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/>
              <a:t>APRESENTAÇÃO DO APLICATIVO</a:t>
            </a:r>
          </a:p>
        </p:txBody>
      </p:sp>
      <p:pic>
        <p:nvPicPr>
          <p:cNvPr id="20" name="Picture 19" descr="Pessoa observando o telefone vazio">
            <a:extLst>
              <a:ext uri="{FF2B5EF4-FFF2-40B4-BE49-F238E27FC236}">
                <a16:creationId xmlns:a16="http://schemas.microsoft.com/office/drawing/2014/main" id="{4BBF72F8-DEB6-3FE4-3844-506E21A63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55" r="9140" b="-10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2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C065-7743-4A11-F475-0B53D50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0A3B7-7ED2-5D20-20B6-4B5A0EDF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André Vinicius Vieira Mildemberg</a:t>
            </a:r>
          </a:p>
          <a:p>
            <a:pPr marL="383540" indent="-383540"/>
            <a:r>
              <a:rPr lang="pt-BR" dirty="0"/>
              <a:t>Graduando do Curso de Análise e desenvolvimento de sistemas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8221-FEA8-C795-754A-6169694C9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Adailson de Almeida dos Santos</a:t>
            </a:r>
          </a:p>
          <a:p>
            <a:pPr marL="383540" indent="-383540"/>
            <a:r>
              <a:rPr lang="pt-BR" dirty="0">
                <a:ea typeface="+mn-lt"/>
                <a:cs typeface="+mn-lt"/>
              </a:rPr>
              <a:t>Graduando do Curso de Análise e 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265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3710-2AC1-0358-4BFE-121397C2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EFAFE-45CF-28F2-E04C-E3202B0A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83540" indent="-383540"/>
            <a:r>
              <a:rPr lang="pt-BR" dirty="0"/>
              <a:t>Em relação a faculdade: Dificuldade na gestão, organização e armazenamento das horas complementares </a:t>
            </a:r>
          </a:p>
          <a:p>
            <a:pPr marL="383540" indent="-383540"/>
            <a:r>
              <a:rPr lang="pt-BR" dirty="0"/>
              <a:t>Em relação aos alunos: Dificuldade de visualização das informações sobre as horas complementares. </a:t>
            </a:r>
          </a:p>
        </p:txBody>
      </p:sp>
    </p:spTree>
    <p:extLst>
      <p:ext uri="{BB962C8B-B14F-4D97-AF65-F5344CB8AC3E}">
        <p14:creationId xmlns:p14="http://schemas.microsoft.com/office/powerpoint/2010/main" val="32962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C4314-C757-A8FB-4901-02D16959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14" y="1188717"/>
            <a:ext cx="6537567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 err="1">
                <a:solidFill>
                  <a:schemeClr val="bg2"/>
                </a:solidFill>
              </a:rPr>
              <a:t>Aplicativo</a:t>
            </a:r>
            <a:r>
              <a:rPr lang="en-US" sz="6600" cap="all" dirty="0">
                <a:solidFill>
                  <a:schemeClr val="bg2"/>
                </a:solidFill>
              </a:rPr>
              <a:t> de </a:t>
            </a:r>
            <a:r>
              <a:rPr lang="en-US" sz="6600" cap="all" dirty="0" err="1">
                <a:solidFill>
                  <a:schemeClr val="bg2"/>
                </a:solidFill>
              </a:rPr>
              <a:t>gerenciamento</a:t>
            </a:r>
            <a:r>
              <a:rPr lang="en-US" sz="6600" cap="all" dirty="0">
                <a:solidFill>
                  <a:schemeClr val="bg2"/>
                </a:solidFill>
              </a:rPr>
              <a:t> de horas </a:t>
            </a:r>
            <a:r>
              <a:rPr lang="en-US" sz="6600" cap="all" dirty="0" err="1">
                <a:solidFill>
                  <a:schemeClr val="bg2"/>
                </a:solidFill>
              </a:rPr>
              <a:t>complementares</a:t>
            </a:r>
            <a:endParaRPr lang="en-US" sz="6600" cap="all" dirty="0">
              <a:solidFill>
                <a:schemeClr val="bg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4" descr="Relógio de ponteiros&#10;&#10;Descrição gerada automaticamente">
            <a:extLst>
              <a:ext uri="{FF2B5EF4-FFF2-40B4-BE49-F238E27FC236}">
                <a16:creationId xmlns:a16="http://schemas.microsoft.com/office/drawing/2014/main" id="{69D8D8EC-5F56-874F-C0B7-FD967998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65" y="1488744"/>
            <a:ext cx="2743200" cy="2743200"/>
          </a:xfrm>
          <a:prstGeom prst="rect">
            <a:avLst/>
          </a:prstGeom>
        </p:spPr>
      </p:pic>
      <p:pic>
        <p:nvPicPr>
          <p:cNvPr id="5" name="Imagem 5" descr="Uma imagem contendo desenho, placa, relógio&#10;&#10;Descrição gerada automaticamente">
            <a:extLst>
              <a:ext uri="{FF2B5EF4-FFF2-40B4-BE49-F238E27FC236}">
                <a16:creationId xmlns:a16="http://schemas.microsoft.com/office/drawing/2014/main" id="{88B23C1E-E110-10D3-D584-EBBE350E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66" y="4345211"/>
            <a:ext cx="2743200" cy="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C861BF99-FD51-E73C-E3B4-DB8438128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53" y="503208"/>
            <a:ext cx="4896867" cy="5953664"/>
          </a:xfrm>
        </p:spPr>
      </p:pic>
    </p:spTree>
    <p:extLst>
      <p:ext uri="{BB962C8B-B14F-4D97-AF65-F5344CB8AC3E}">
        <p14:creationId xmlns:p14="http://schemas.microsoft.com/office/powerpoint/2010/main" val="419706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4798E50-CD2E-45A1-DD7E-02A643FA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3" y="162408"/>
            <a:ext cx="6632534" cy="652181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</p:spTree>
    <p:extLst>
      <p:ext uri="{BB962C8B-B14F-4D97-AF65-F5344CB8AC3E}">
        <p14:creationId xmlns:p14="http://schemas.microsoft.com/office/powerpoint/2010/main" val="350080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3116C75-FF8D-F073-35C9-91D9C33C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8" y="640080"/>
            <a:ext cx="6865034" cy="557784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9D2C0-4683-36EF-23E8-B18468A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5932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56A99-6388-AD0D-9BB1-EFAB56C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F345B882-F1B1-2392-2C47-20B7549CC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71" y="1717343"/>
            <a:ext cx="9602198" cy="4718712"/>
          </a:xfrm>
        </p:spPr>
      </p:pic>
    </p:spTree>
    <p:extLst>
      <p:ext uri="{BB962C8B-B14F-4D97-AF65-F5344CB8AC3E}">
        <p14:creationId xmlns:p14="http://schemas.microsoft.com/office/powerpoint/2010/main" val="17094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7C69-0ACB-6DFD-AD5A-234F80CB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ALTO DESACOPLAMENTO</a:t>
            </a:r>
          </a:p>
        </p:txBody>
      </p:sp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1FAB04A4-725D-FCB1-6392-876D472D4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69" y="1747520"/>
            <a:ext cx="8018589" cy="4811063"/>
          </a:xfrm>
        </p:spPr>
      </p:pic>
    </p:spTree>
    <p:extLst>
      <p:ext uri="{BB962C8B-B14F-4D97-AF65-F5344CB8AC3E}">
        <p14:creationId xmlns:p14="http://schemas.microsoft.com/office/powerpoint/2010/main" val="236028881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Cortar</vt:lpstr>
      <vt:lpstr>Da hora </vt:lpstr>
      <vt:lpstr>Desenvolvedores</vt:lpstr>
      <vt:lpstr>Problemas</vt:lpstr>
      <vt:lpstr>Aplicativo de gerenciamento de horas complementares</vt:lpstr>
      <vt:lpstr>Diagrama de entidade-relacionamento (DER) </vt:lpstr>
      <vt:lpstr>Diagrama de entidade-relacionamento (DER) </vt:lpstr>
      <vt:lpstr>Diagrama de casos de uso</vt:lpstr>
      <vt:lpstr>ARQUITETURA DO SISTEMA</vt:lpstr>
      <vt:lpstr>ALTO DESACOPLAMENTO</vt:lpstr>
      <vt:lpstr>Telas </vt:lpstr>
      <vt:lpstr>Telas </vt:lpstr>
      <vt:lpstr>APRESENTAÇÃO DO 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139</cp:revision>
  <dcterms:created xsi:type="dcterms:W3CDTF">2022-04-04T16:16:44Z</dcterms:created>
  <dcterms:modified xsi:type="dcterms:W3CDTF">2022-06-02T17:11:31Z</dcterms:modified>
</cp:coreProperties>
</file>