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4B2152-E46D-4DB8-95F8-BB8781C3B1D3}" v="271" dt="2022-04-04T16:30:36.612"/>
    <p1510:client id="{5B921B4C-7F98-2D80-5262-3C80C4AFD076}" v="82" dt="2022-04-04T20:04:09.869"/>
    <p1510:client id="{6F1C8F94-CEE4-AB8C-374C-5E3C3470A969}" v="16" dt="2022-04-04T22:45:39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163410F-3846-4B73-804F-F551EA0317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FA69C7A-0E2D-443C-807D-F249D9F1F0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68782-1892-4033-B3F1-B430C15EFDE6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794926-1012-4CE4-8FE6-9C01739600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A5438F-3884-4502-911D-0FE3BFAD9D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E36EE-2119-413B-B4E2-73F30E8971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6880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F486B-199A-4784-901C-4DCE88BFC78A}" type="datetimeFigureOut">
              <a:rPr lang="pt-BR" noProof="0" smtClean="0"/>
              <a:t>05/04/2022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471B8-1DC6-4F97-8F32-A394D954EC21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5507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471B8-1DC6-4F97-8F32-A394D954EC2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44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B4C6B35-BB0C-4D8C-9B34-E7A2A9898500}" type="datetime1">
              <a:rPr lang="pt-BR" noProof="0" smtClean="0"/>
              <a:t>05/04/2022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grpSp>
        <p:nvGrpSpPr>
          <p:cNvPr id="7" name="Grupo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orma Livre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orma Livre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3CE400-7B96-4C05-A740-FFED18F368BA}" type="datetime1">
              <a:rPr lang="pt-BR" noProof="0" smtClean="0"/>
              <a:t>05/04/2022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2B33C-982B-4184-A410-6203C6677C29}" type="datetime1">
              <a:rPr lang="pt-BR" noProof="0" smtClean="0"/>
              <a:t>05/04/2022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097780-B878-4C18-AC00-EA752DC0A622}" type="datetime1">
              <a:rPr lang="pt-BR" noProof="0" smtClean="0"/>
              <a:t>05/04/2022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05CA6D25-3388-4494-9EDA-2B82406510CF}" type="datetime1">
              <a:rPr lang="pt-BR" noProof="0" smtClean="0"/>
              <a:t>05/04/2022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Forma Livre 6" title="Marca de Corte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CD8504-2A3B-4404-80B6-3FDCD18BCAD2}" type="datetime1">
              <a:rPr lang="pt-BR" noProof="0" smtClean="0"/>
              <a:t>05/04/2022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1BA83A-F1F3-43AA-AB9B-9E90B0C8A27B}" type="datetime1">
              <a:rPr lang="pt-BR" noProof="0" smtClean="0"/>
              <a:t>05/04/2022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B85840-42BC-4007-94FF-71DCADCCA73C}" type="datetime1">
              <a:rPr lang="pt-BR" noProof="0" smtClean="0"/>
              <a:t>05/04/2022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042D15-7E3C-49BB-8ED2-1766F94C0730}" type="datetime1">
              <a:rPr lang="pt-BR" noProof="0" smtClean="0"/>
              <a:t>05/04/2022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 title="Forma de Plano de Fundo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136C38E3-02CF-4AC1-97B1-A0C2C1ADA248}" type="datetime1">
              <a:rPr lang="pt-BR" noProof="0" smtClean="0"/>
              <a:t>05/04/2022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 title="Barra divisória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 title="Forma de Plano de Fundo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906863A-6F6A-4823-B628-B52EA22C4E6F}" type="datetime1">
              <a:rPr lang="pt-BR" noProof="0" smtClean="0"/>
              <a:t>05/04/2022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 title="Barra divisória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90A1CB56-ABF5-4901-BAD3-986E66BCF644}" type="datetime1">
              <a:rPr lang="pt-BR" noProof="0" smtClean="0"/>
              <a:t>05/04/2022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 title="Barra lateral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t-BR" sz="6600" dirty="0"/>
              <a:t>Da hora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cap="all" dirty="0">
                <a:ea typeface="+mn-lt"/>
                <a:cs typeface="+mn-lt"/>
              </a:rPr>
              <a:t>APLICATIVO DE GERENCIAMENTO DE HORAS COMPLEMENTARES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7C065-7743-4A11-F475-0B53D50B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Desenvolvedores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00A3B7-7ED2-5D20-20B6-4B5A0EDFDD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pt-BR" dirty="0"/>
              <a:t>André Vinicius Vieira Mildemberg</a:t>
            </a:r>
          </a:p>
          <a:p>
            <a:pPr marL="383540" indent="-383540"/>
            <a:r>
              <a:rPr lang="pt-BR" dirty="0"/>
              <a:t>Graduando do Curso de Análise e desenvolvimento de sistemas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6D8221-FEA8-C795-754A-6169694C99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pt-BR" dirty="0"/>
              <a:t>Adailson de Almeida dos Santos</a:t>
            </a:r>
          </a:p>
          <a:p>
            <a:pPr marL="383540" indent="-383540"/>
            <a:r>
              <a:rPr lang="pt-BR" dirty="0">
                <a:ea typeface="+mn-lt"/>
                <a:cs typeface="+mn-lt"/>
              </a:rPr>
              <a:t>Graduando do Curso de Análise e desenvolvimento de sistemas</a:t>
            </a:r>
          </a:p>
        </p:txBody>
      </p:sp>
    </p:spTree>
    <p:extLst>
      <p:ext uri="{BB962C8B-B14F-4D97-AF65-F5344CB8AC3E}">
        <p14:creationId xmlns:p14="http://schemas.microsoft.com/office/powerpoint/2010/main" val="312658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73710-2AC1-0358-4BFE-121397C2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/>
              <a:t>Problemas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4EFAFE-45CF-28F2-E04C-E3202B0AA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83540" indent="-383540"/>
            <a:r>
              <a:rPr lang="pt-BR" dirty="0"/>
              <a:t>Em relação a faculdade: Dificuldade na gestão, organização e armazenamento das horas complementares </a:t>
            </a:r>
          </a:p>
          <a:p>
            <a:pPr marL="383540" indent="-383540"/>
            <a:r>
              <a:rPr lang="pt-BR" dirty="0"/>
              <a:t>Em relação aos alunos: Dificuldade de visualização das informações sobre as horas complementares. </a:t>
            </a:r>
          </a:p>
        </p:txBody>
      </p:sp>
    </p:spTree>
    <p:extLst>
      <p:ext uri="{BB962C8B-B14F-4D97-AF65-F5344CB8AC3E}">
        <p14:creationId xmlns:p14="http://schemas.microsoft.com/office/powerpoint/2010/main" val="329623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68FE6B-CB7A-42D9-9690-487E3B8F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278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7C4314-C757-A8FB-4901-02D16959B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314" y="1188717"/>
            <a:ext cx="6537567" cy="4480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6600" cap="all" dirty="0" err="1">
                <a:solidFill>
                  <a:schemeClr val="bg2"/>
                </a:solidFill>
              </a:rPr>
              <a:t>Aplicativo</a:t>
            </a:r>
            <a:r>
              <a:rPr lang="en-US" sz="6600" cap="all" dirty="0">
                <a:solidFill>
                  <a:schemeClr val="bg2"/>
                </a:solidFill>
              </a:rPr>
              <a:t> de </a:t>
            </a:r>
            <a:r>
              <a:rPr lang="en-US" sz="6600" cap="all" dirty="0" err="1">
                <a:solidFill>
                  <a:schemeClr val="bg2"/>
                </a:solidFill>
              </a:rPr>
              <a:t>gerenciamento</a:t>
            </a:r>
            <a:r>
              <a:rPr lang="en-US" sz="6600" cap="all" dirty="0">
                <a:solidFill>
                  <a:schemeClr val="bg2"/>
                </a:solidFill>
              </a:rPr>
              <a:t> de horas </a:t>
            </a:r>
            <a:r>
              <a:rPr lang="en-US" sz="6600" cap="all" dirty="0" err="1">
                <a:solidFill>
                  <a:schemeClr val="bg2"/>
                </a:solidFill>
              </a:rPr>
              <a:t>complementares</a:t>
            </a:r>
            <a:endParaRPr lang="en-US" sz="6600" cap="all" dirty="0">
              <a:solidFill>
                <a:schemeClr val="bg2"/>
              </a:solidFill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2BCE8A39-72D0-46ED-AB46-91B68881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70E03B3-76EE-4C15-B250-1173359CD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47112" y="4501036"/>
            <a:ext cx="1683805" cy="1723705"/>
          </a:xfrm>
          <a:custGeom>
            <a:avLst/>
            <a:gdLst>
              <a:gd name="connsiteX0" fmla="*/ 1399384 w 1683805"/>
              <a:gd name="connsiteY0" fmla="*/ 0 h 1723705"/>
              <a:gd name="connsiteX1" fmla="*/ 1683805 w 1683805"/>
              <a:gd name="connsiteY1" fmla="*/ 0 h 1723705"/>
              <a:gd name="connsiteX2" fmla="*/ 1683805 w 1683805"/>
              <a:gd name="connsiteY2" fmla="*/ 1723705 h 1723705"/>
              <a:gd name="connsiteX3" fmla="*/ 0 w 1683805"/>
              <a:gd name="connsiteY3" fmla="*/ 1723705 h 1723705"/>
              <a:gd name="connsiteX4" fmla="*/ 0 w 1683805"/>
              <a:gd name="connsiteY4" fmla="*/ 1402480 h 1723705"/>
              <a:gd name="connsiteX5" fmla="*/ 1399384 w 1683805"/>
              <a:gd name="connsiteY5" fmla="*/ 1403247 h 172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805" h="1723705">
                <a:moveTo>
                  <a:pt x="1399384" y="0"/>
                </a:moveTo>
                <a:lnTo>
                  <a:pt x="1683805" y="0"/>
                </a:lnTo>
                <a:lnTo>
                  <a:pt x="1683805" y="1723705"/>
                </a:lnTo>
                <a:lnTo>
                  <a:pt x="0" y="1723705"/>
                </a:lnTo>
                <a:lnTo>
                  <a:pt x="0" y="1402480"/>
                </a:lnTo>
                <a:lnTo>
                  <a:pt x="1399384" y="140324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Imagem 4" descr="Relógio de ponteiros&#10;&#10;Descrição gerada automaticamente">
            <a:extLst>
              <a:ext uri="{FF2B5EF4-FFF2-40B4-BE49-F238E27FC236}">
                <a16:creationId xmlns:a16="http://schemas.microsoft.com/office/drawing/2014/main" id="{69D8D8EC-5F56-874F-C0B7-FD967998C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265" y="1488744"/>
            <a:ext cx="2743200" cy="2743200"/>
          </a:xfrm>
          <a:prstGeom prst="rect">
            <a:avLst/>
          </a:prstGeom>
        </p:spPr>
      </p:pic>
      <p:pic>
        <p:nvPicPr>
          <p:cNvPr id="5" name="Imagem 5" descr="Uma imagem contendo desenho, placa, relógio&#10;&#10;Descrição gerada automaticamente">
            <a:extLst>
              <a:ext uri="{FF2B5EF4-FFF2-40B4-BE49-F238E27FC236}">
                <a16:creationId xmlns:a16="http://schemas.microsoft.com/office/drawing/2014/main" id="{88B23C1E-E110-10D3-D584-EBBE350ED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266" y="4345211"/>
            <a:ext cx="2743200" cy="73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00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5F9F25-4037-D0EE-EEC6-082164B33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cap="all"/>
              <a:t>Diagrama de entidade-relacionamento (DER)</a:t>
            </a:r>
            <a:br>
              <a:rPr lang="en-US" sz="2600" cap="all"/>
            </a:br>
            <a:endParaRPr lang="en-US" sz="2600" cap="all"/>
          </a:p>
        </p:txBody>
      </p:sp>
      <p:pic>
        <p:nvPicPr>
          <p:cNvPr id="7" name="Imagem 7" descr="Diagrama&#10;&#10;Descrição gerada automaticamente">
            <a:extLst>
              <a:ext uri="{FF2B5EF4-FFF2-40B4-BE49-F238E27FC236}">
                <a16:creationId xmlns:a16="http://schemas.microsoft.com/office/drawing/2014/main" id="{C861BF99-FD51-E73C-E3B4-DB8438128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653" y="503208"/>
            <a:ext cx="4896867" cy="5953664"/>
          </a:xfrm>
        </p:spPr>
      </p:pic>
    </p:spTree>
    <p:extLst>
      <p:ext uri="{BB962C8B-B14F-4D97-AF65-F5344CB8AC3E}">
        <p14:creationId xmlns:p14="http://schemas.microsoft.com/office/powerpoint/2010/main" val="4197068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74798E50-CD2E-45A1-DD7E-02A643FAB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973" y="162408"/>
            <a:ext cx="6632534" cy="6521810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5F9F25-4037-D0EE-EEC6-082164B33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cap="all"/>
              <a:t>Diagrama de entidade-relacionamento (DER)</a:t>
            </a:r>
            <a:br>
              <a:rPr lang="en-US" sz="2600" cap="all"/>
            </a:br>
            <a:endParaRPr lang="en-US" sz="2600" cap="all"/>
          </a:p>
        </p:txBody>
      </p:sp>
    </p:spTree>
    <p:extLst>
      <p:ext uri="{BB962C8B-B14F-4D97-AF65-F5344CB8AC3E}">
        <p14:creationId xmlns:p14="http://schemas.microsoft.com/office/powerpoint/2010/main" val="3500801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83116C75-FF8D-F073-35C9-91D9C33CF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948" y="640080"/>
            <a:ext cx="6865034" cy="5577840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79D2C0-4683-36EF-23E8-B18468A8A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cap="all"/>
              <a:t>Diagrama de casos de uso</a:t>
            </a:r>
          </a:p>
        </p:txBody>
      </p:sp>
    </p:spTree>
    <p:extLst>
      <p:ext uri="{BB962C8B-B14F-4D97-AF65-F5344CB8AC3E}">
        <p14:creationId xmlns:p14="http://schemas.microsoft.com/office/powerpoint/2010/main" val="159322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D7284-A6B2-F236-982A-13107342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4677C6-1FE8-E10A-949E-250E36828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304492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1</Words>
  <Application>Microsoft Office PowerPoint</Application>
  <PresentationFormat>Widescreen</PresentationFormat>
  <Paragraphs>1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Cortar</vt:lpstr>
      <vt:lpstr>Da hora </vt:lpstr>
      <vt:lpstr>Desenvolvedores</vt:lpstr>
      <vt:lpstr>Problemas</vt:lpstr>
      <vt:lpstr>Aplicativo de gerenciamento de horas complementares</vt:lpstr>
      <vt:lpstr>Diagrama de entidade-relacionamento (DER) </vt:lpstr>
      <vt:lpstr>Diagrama de entidade-relacionamento (DER) </vt:lpstr>
      <vt:lpstr>Diagrama de casos de uso</vt:lpstr>
      <vt:lpstr>Telas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87</cp:revision>
  <dcterms:created xsi:type="dcterms:W3CDTF">2022-04-04T16:16:44Z</dcterms:created>
  <dcterms:modified xsi:type="dcterms:W3CDTF">2022-04-05T19:17:34Z</dcterms:modified>
</cp:coreProperties>
</file>