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7" r:id="rId9"/>
    <p:sldId id="266" r:id="rId10"/>
    <p:sldId id="262" r:id="rId11"/>
    <p:sldId id="264" r:id="rId12"/>
    <p:sldId id="265" r:id="rId13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B2152-E46D-4DB8-95F8-BB8781C3B1D3}" v="271" dt="2022-04-04T16:30:36.612"/>
    <p1510:client id="{33728E84-32CD-4D03-B241-B87C504E4F1C}" v="63" dt="2022-06-02T17:07:04.979"/>
    <p1510:client id="{5B921B4C-7F98-2D80-5262-3C80C4AFD076}" v="82" dt="2022-04-04T20:04:09.869"/>
    <p1510:client id="{6F1C8F94-CEE4-AB8C-374C-5E3C3470A969}" v="16" dt="2022-04-04T22:45:39.263"/>
    <p1510:client id="{EEE4F934-F6A6-40FF-BDF8-6309424163B8}" v="51" dt="2022-05-31T10:58:46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70" d="100"/>
          <a:sy n="70" d="100"/>
        </p:scale>
        <p:origin x="6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163410F-3846-4B73-804F-F551EA0317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A69C7A-0E2D-443C-807D-F249D9F1F0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8782-1892-4033-B3F1-B430C15EFDE6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794926-1012-4CE4-8FE6-9C01739600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A5438F-3884-4502-911D-0FE3BFAD9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E36EE-2119-413B-B4E2-73F30E8971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6880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9:25:59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1097 2687 24575,'-3'40'0,"-1"-1"0,-2 0 0,-15 54 0,-7 49 0,26-128 0,-10 120 0,11-116 0,2-1 0,0 1 0,0-1 0,2 1 0,7 26 0,-9-40 0,0-1 0,0 1 0,1 0 0,-1 0 0,1-1 0,0 1 0,0-1 0,0 1 0,0-1 0,1 0 0,-1 0 0,1 0 0,0 0 0,0-1 0,0 1 0,0-1 0,1 1 0,3 1 0,-4-3 0,1 0 0,-1 0 0,1-1 0,0 1 0,-1-1 0,1 1 0,0-1 0,-1 0 0,1-1 0,0 1 0,-1-1 0,1 1 0,0-1 0,-1 0 0,7-3 0,3-2 0,-1-1 0,1-1 0,-1 0 0,-1 0 0,0-1 0,0 0 0,-1-1 0,16-19 0,-12 12 0,-1-1 0,0-1 0,16-32 0,-27 47 0,0-1 0,0 0 0,0 0 0,-1 0 0,0 0 0,0 0 0,0 0 0,0 0 0,-1-10 0,-1 12 0,1 1 0,-1 0 0,1-1 0,-1 1 0,0 0 0,0-1 0,0 1 0,0 0 0,0 0 0,0 0 0,-1 0 0,1 0 0,-1 0 0,1 1 0,-1-1 0,0 0 0,0 1 0,0-1 0,0 1 0,0 0 0,0-1 0,-3 0 0,-4-2 0,0 1 0,-1 0 0,1 0 0,-1 1 0,0 0 0,1 1 0,-1 0 0,-18 1 0,-82 11 0,90-8 0,-133 26 0,2 8 0,-255 96 0,350-110 0,38-10 0,18-13 0,0 1 0,0-1 0,0 0 0,0 1 0,0-1 0,0 0 0,0 0 0,0 1 0,0-1 0,0 0 0,0 1 0,0-1 0,0 0 0,0 0 0,0 1 0,0-1 0,0 0 0,1 0 0,-1 1 0,0-1 0,0 0 0,0 0 0,1 0 0,-1 1 0,0-1 0,0 0 0,0 0 0,1 0 0,-1 0 0,0 1 0,0-1 0,1 0 0,-1 0 0,0 0 0,1 0 0,-1 0 0,1 0 0,3 2 0,1-1 0,0-1 0,0 1 0,0-1 0,0 0 0,8 0 0,73-13 0,0-4 0,123-40 0,-82 21 0,82-17 0,2 9 0,228-17 0,-419 59 0,47-2 0,-63 4 0,1 0 0,0 0 0,-1 1 0,1-1 0,-1 1 0,1 0 0,-1 0 0,1 1 0,-1 0 0,5 2 0,-8-4 0,-1 1 0,1-1 0,-1 0 0,1 1 0,-1-1 0,1 1 0,-1 0 0,0-1 0,1 1 0,-1-1 0,1 1 0,-1 0 0,0-1 0,0 1 0,1 0 0,-1-1 0,0 1 0,0 0 0,0-1 0,0 1 0,0 0 0,0-1 0,0 1 0,0 0 0,0-1 0,0 1 0,0 0 0,0 0 0,0-1 0,-1 1 0,1 0 0,0-1 0,-1 1 0,1-1 0,0 1 0,-1 0 0,1-1 0,-1 1 0,1-1 0,-1 1 0,-10 11 0,0-1 0,0-1 0,-1 0 0,-1 0 0,1-1 0,-2-1 0,-18 9 0,14-6 0,-616 322 0,290-159 0,335-169 0,-23 12 0,-49 18 0,67-33 0,12-8 0,16-17 0,16-12 0,1 1 0,61-52 0,86-53 0,-69 57 0,279-188 0,-362 256 0,-33 23 0,-43 31 0,48-38 0,-937 761 0,927-754 0,-154 140 0,142-121 0,24-28 0,0 0 0,0 0 0,-1 0 0,1 0 0,0 0 0,0 0 0,0 0 0,0 0 0,-1 0 0,1 0 0,0 0 0,0 1 0,0-1 0,0 0 0,0 0 0,-1 0 0,1 0 0,0 0 0,0 0 0,0 1 0,0-1 0,0 0 0,0 0 0,0 0 0,0 0 0,0 0 0,-1 1 0,1-1 0,0 0 0,0 0 0,0 0 0,0 0 0,0 1 0,0-1 0,0 0 0,0 0 0,0 0 0,0 0 0,0 1 0,0-1 0,0 0 0,1 0 0,-1 0 0,0 0 0,0 1 0,0-1 0,0 0 0,0 0 0,0 0 0,0 0 0,0 0 0,0 1 0,1-1 0,-1 0 0,0 0 0,0 0 0,0 0 0,0 0 0,0 0 0,1 0 0,-1 0 0,0 1 0,48-33 0,263-222 0,-118 94 0,228-191 0,-22-21 0,-360 327 0,-40 45 0,1 1 0,0-1 0,-1 0 0,1 0 0,0 0 0,-1 0 0,1 0 0,0 0 0,-1 0 0,1 0 0,-1 0 0,1 0 0,0 0 0,-1 0 0,1 0 0,0 0 0,-1 0 0,1 0 0,0-1 0,-1 1 0,1 0 0,0 0 0,-1 0 0,1 0 0,0-1 0,-1 1 0,1 0 0,0 0 0,0-1 0,-1 1 0,1 0 0,0-1 0,0 1 0,0 0 0,-1 0 0,1-1 0,0 1 0,0 0 0,0-1 0,0 1 0,0-1 0,0 1 0,0 0 0,0-1 0,0 1 0,0 0 0,0-1 0,0 1 0,0 0 0,0-1 0,0 1 0,0 0 0,0-1 0,0 1 0,0 0 0,0-1 0,1 1 0,-1 0 0,0-1 0,0 1 0,0 0 0,1-1 0,-1 1 0,1-1 0,-36 13 0,-289 160 0,142-70 0,-572 261 0,679-337 0,50-26 0,25 0 0,-1 0 0,1 0 0,-1-1 0,1 1 0,-1 0 0,1-1 0,-1 1 0,1 0 0,0-1 0,-1 1 0,1 0 0,-1-1 0,1 1 0,0-1 0,-1 1 0,1-1 0,0 1 0,0-1 0,-1 1 0,1-1 0,0 1 0,0-1 0,0 1 0,-1-2 0,2-1 0,-1-1 0,0 1 0,1-1 0,0 1 0,0 0 0,0-1 0,0 1 0,0 0 0,1-1 0,2-3 0,25-41 0,3 0 0,1 3 0,73-78 0,-48 58 0,577-635 0,23-26 0,-591 645 0,-52 58 0,-14 15 0,-33 31 0,-383 407 10,175-169-140,-120 79-263,293-284 340,-3-4 1,-2-3-1,-124 64 0,114-80 53,55-30 0,27-3 0,0 0 0,-1 0 0,1 0 0,-1 0 0,1 0 0,-1-1 0,1 1 0,-1 0 0,1 0 0,0 0 0,-1-1 0,1 1 0,-1 0 0,1 0 0,0-1 0,-1 1 0,1 0 0,0-1 0,-1 1 0,1-1 0,0 1 0,-1 0 0,1-1 0,0 1 0,0-1 0,0 1 0,-1-1 0,2-2 0,-1-1 0,0 1 0,1 0 0,0 0 0,0 0 0,0-1 0,0 1 0,0 0 0,1 0 0,-1 0 0,5-4 0,64-100 0,5 3 0,100-105 0,-60 72 0,713-825-1332,-777 908 1299,155-177 20,-196 217 13,-14 16 0,-24 26 0,-289 399 0,209-270 0,-36 49 359,-171 236 340,-32-29-394,333-398-289,-1-1 0,-22 17 0,35-30-16,1 0 0,-1 0 0,1 0 0,-1 0 0,1 0 0,-1 0 0,1 0 0,-1 0 0,0-1 0,1 1 0,-1-1 0,0 1 0,0-1 0,0 0 0,1 0 0,-1 1 0,0-1 0,-2-1 0,3 0 0,0 1 0,1-1 0,-1 0 0,0 0 0,1 0 0,-1 0 0,1 0 0,-1 0 0,1 0 0,0 0 0,-1 0 0,1 0 0,0 0 0,0 0 0,0 0 0,0 0 0,0 0 0,0-1 0,0 1 0,0 0 0,0 0 0,0 0 0,1 0 0,-1 0 0,0 0 0,1 0 0,-1 0 0,2-2 0,11-33 73,2 1 1,2 0 0,1 1-1,42-58 1,-26 40 134,726-1070-93,-749 1106-115,-13 19 0,-22 32 0,-276 445-722,-204 308-791,-56-47 755,503-674 758,52-65 0,11-13 0,21-30 0,232-301-20,131-178 1007,-261 339-797,257-341-52,-323 446 400,-50 65-403,-17 22-101,-25 38-68,-166 265-340,-502 775-1870,654-1026 2490,-11 18-9,-121 138 0,187-233-237,0 0 0,18-29 0,2-4 0,609-808 1098,-396 536-31,-175 226-1066,18-26 7,187-194 0,-256 297-8,-10 16 0,-9 3 0,0 0 0,0-1 0,0 1 0,-1 0 0,1 0 0,-1 0 0,1-1 0,-1 1 0,0 0 0,0-1 0,-2 5 0,-143 309 0,83-191 0,-474 903 618,506-971-526,14-24-86,-1 0 1,-2-1-1,-1 0 0,-46 52 0,54-77-6,11-16 0,10-25 0,45-108 0,79-152 0,-34 84 0,-50 101 0,357-722 0,-383 797 0,-18 31 0,-10 22 0,-259 495 0,208-414 0,-9 18-105,-161 274-808,160-285 824,-122 145 1,183-245 88,0 0 0,0-1 0,0 1 0,-14 9 0,19-16 0,1 1 0,0-1 0,0 0 0,0 0 0,0 0 0,-1 0 0,1 0 0,0 0 0,0 0 0,0 1 0,-1-1 0,1 0 0,0 0 0,0 0 0,0 0 0,-1 0 0,1 0 0,0 0 0,0 0 0,0 0 0,-1 0 0,1 0 0,0 0 0,0 0 0,0 0 0,-1-1 0,1 1 0,0 0 0,0 0 0,0 0 0,-1 0 0,1 0 0,0 0 0,0 0 0,0-1 0,0 1 0,-1 0 0,1 0 0,0 0 0,0 0 0,0-1 0,0 1 0,1-15 0,8-12 0,2 0 0,0 1 0,16-26 0,-2 4 0,128-260 15,437-831-345,-589 1138 330,82-148 0,113-150 0,-149 243 0,-32 46 0,-13 19 0,-18 28 0,-146 227 0,86-147 0,-214 321 83,-151 248 775,426-654-858,26-40 0,37-51 0,-37 44 1,1228-1598-2082,-1118 1440 1882,47-58 213,-194 286 1338,-63 95-590,-132 168-1,-138 116-917,-5-50-219,268-295 307,-3-3 1,-115 74 0,201-152 67,0 0 0,-1 0 0,-14 5 0,5-10 0,22-3 0,1 0 0,-1 0 0,1 0 0,-1-1 0,1 1 0,-1 0 0,1 0 0,-1-1 0,1 1 0,0 0 0,-1-1 0,1 1 0,-1-1 0,1 1 0,0 0 0,0-1 0,-1 1 0,1-1 0,0 1 0,0-1 0,-1 1 0,1-1 0,0 1 0,0-2 0,0-1 0,0-1 0,0 0 0,0 1 0,1-1 0,-1 1 0,1-1 0,0 1 0,0-1 0,4-5 0,15-33 0,3 2 0,2 1 0,1 1 0,52-59 0,-28 35 0,116-140 288,272-257 1,-394 419-174,-34 37-115,-12 14 0,-13 25 0,-211 370 0,35-68 0,-131 284 0,311-600 0,19-38 0,315-508 14,-113 189-181,255-457-633,136-217-532,-519 886 1332,-57 91 0,-25 32 0,0 0 0,0 0 0,0-1 0,0 1 0,1 0 0,-1 0 0,0-1 0,0 1 0,0 0 0,0 0 0,0 0 0,0-1 0,1 1 0,-1 0 0,0 0 0,0 0 0,0 0 0,1-1 0,-1 1 0,0 0 0,0 0 0,0 0 0,1 0 0,-1 0 0,0 0 0,0 0 0,1-1 0,-1 1 0,0 0 0,0 0 0,1 0 0,-1 0 0,0 0 0,0 0 0,1 0 0,-1 0 0,0 0 0,0 1 0,1-1 0,-1 0 0,0 0 0,0 0 0,1 0 0,-1 0 0,0 0 0,0 0 0,0 1 0,1-1 0,-1 0 0,-1 9 0,0-1 0,-1 1 0,0-1 0,0 1 0,-5 10 0,-225 554-69,160-408-244,-270 598-1663,-45-26 2042,347-669 244,-81 105 1,74-126 22,31-39 6,11-14 0,13-28 26,33-64 417,4 1 1,81-125-1,-72 130-549,659-1150-838,-522 879 605,-183 340 0,-7 23 0,-1 0 0,0 0 0,0 0 0,0 0 0,0 0 0,0 0 0,0-1 0,0 1 0,0 0 0,0 0 0,0 0 0,0 0 0,0 0 0,0 0 0,0 0 0,0-1 0,0 1 0,0 0 0,0 0 0,0 0 0,0 0 0,0 0 0,0 0 0,0 0 0,0-1 0,0 1 0,0 0 0,0 0 0,0 0 0,0 0 0,0 0 0,0 0 0,-1 0 0,1 0 0,0 0 0,0-1 0,0 1 0,0 0 0,0 0 0,0 0 0,0 0 0,0 0 0,0 0 0,-1 0 0,1 0 0,0 0 0,0 0 0,0 0 0,0 0 0,0 0 0,0 0 0,0 0 0,-1 0 0,1 0 0,0 0 0,0 0 0,0 0 0,0 0 0,0 0 0,0 0 0,0 0 0,0 0 0,-1 0 0,1 0 0,0 0 0,0 0 0,0 0 0,0 1 0,-31 28 0,-480 604-811,287-345 255,177-228 447,-555 645-55,520-629 164,50-52 0,32-24 0,0 0 0,0 0 0,0 0 0,0 0 0,0 0 0,0 0 0,0 0 0,0 0 0,0 0 0,-1 0 0,1 0 0,0 0 0,0 0 0,0 0 0,0 0 0,0 0 0,0 0 0,0 0 0,0 0 0,-1 0 0,1 0 0,0 0 0,0 0 0,0 0 0,0 0 0,0 0 0,0 0 0,0 0 0,0 0 0,0 0 0,0 0 0,0 0 0,0-1 0,-1 1 0,1 0 0,0 0 0,0 0 0,0 0 0,0 0 0,0 0 0,0 0 0,0 0 0,0 0 0,0-1 0,0 1 0,0 0 0,0 0 0,0 0 0,0 0 0,0 0 0,0 0 0,0 0 0,0 0 0,0-1 0,0 1 0,0 0 0,0 0 0,0 0 0,0 0 0,1 0 0,-1 0 0,0 0 0,0 0 0,0 0 0,0 0 0,0 0 0,0-1 0,0 1 0,0 0 0,11-19 0,202-274 0,-94 137 0,502-646 0,-612 793-69,43-56 1226,121-111 0,-157 166-1157,-14 17 0,-18 29 0,-65 109 0,-130 176 0,108-171 0,25-33 0,-367 516 0,423-608 0,18-28 0,11-14 0,174-309 0,-120 225 0,337-556 0,-385 635 0,-4 5 0,1 0 0,1 1 0,23-26 0,-34 42 0,0-1 0,0 1 0,0 0 0,0 0 0,0-1 0,0 1 0,0 0 0,1 0 0,-1-1 0,0 1 0,0 0 0,0 0 0,0-1 0,1 1 0,-1 0 0,0 0 0,0 0 0,1-1 0,-1 1 0,0 0 0,0 0 0,1 0 0,-1 0 0,0 0 0,0 0 0,1 0 0,-1-1 0,0 1 0,0 0 0,1 0 0,-1 0 0,0 0 0,1 0 0,-1 0 0,0 0 0,1 0 0,-1 0 0,0 1 0,0-1 0,1 0 0,-1 0 0,0 0 0,0 0 0,1 0 0,-1 0 0,0 1 0,0-1 0,1 0 0,-1 0 0,0 0 0,0 0 0,0 1 0,1-1 0,-1 0 0,0 0 0,0 1 0,0-1 0,0 0 0,0 0 0,1 1 0,-1-1 0,0 0 0,0 1 0,0-1 0,0 14 0,-1-1 0,-1 0 0,0 1 0,0-1 0,-1 0 0,-1 0 0,-6 13 0,9-22 0,-40 110 0,-88 174 0,-82 93 0,195-352 0,35-60 0,400-803 0,-569 1215 0,138-354 0,7-18 0,1 1 0,0-1 0,0 0 0,1 1 0,0 0 0,-1 11 0,6-17 0,4-9 0,7-13 0,201-407 0,-312 614 0,-9-4 0,-152 202 0,235-362 0,24-25 0,-1 0 0,1 0 0,0 0 0,0 0 0,-1 0 0,1 0 0,0 0 0,0 0 0,0-1 0,-1 1 0,1 0 0,0 0 0,0 0 0,0 0 0,-1 0 0,1-1 0,0 1 0,0 0 0,0 0 0,0 0 0,0-1 0,-1 1 0,1 0 0,0 0 0,0 0 0,0-1 0,0 1 0,0 0 0,0 0 0,0 0 0,0-1 0,0 1 0,0 0 0,0 0 0,0-1 0,0 1 0,0 0 0,0 0 0,0-1 0,0 1 0,0 0 0,0 0 0,0 0 0,0-1 0,0 1 0,1 0 0,-1 0 0,0 0 0,0-1 0,0 1 0,0 0 0,0 0 0,1 0 0,-1 0 0,0-1 0,24-59 0,298-572 0,-210 409 0,152-227 0,-247 425-455,0 0 0,36-36 0,-27 39-6371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9:26:57.6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9:27:19.1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40 849 24575,'-1'0'0,"-1"1"0,1-1 0,0 1 0,-1-1 0,1 1 0,0 0 0,-1-1 0,1 1 0,0 0 0,0 0 0,0 0 0,0 0 0,0 0 0,0 0 0,0 0 0,0 0 0,0 0 0,0 1 0,1-1 0,-1 0 0,0 1 0,1-1 0,-1 0 0,1 1 0,-1-1 0,1 1 0,0 2 0,-8 47 0,7-43 0,0 3 0,-2 61 0,3-67 0,0 0 0,1 0 0,0-1 0,0 1 0,0 0 0,0-1 0,1 1 0,-1-1 0,1 1 0,0-1 0,1 0 0,3 6 0,-5-10 0,-1 1 0,1 0 0,0 0 0,0 0 0,-1-1 0,1 1 0,0 0 0,0-1 0,0 1 0,0-1 0,0 1 0,0-1 0,0 1 0,0-1 0,0 0 0,0 0 0,0 1 0,0-1 0,0 0 0,0 0 0,0 0 0,0 0 0,0 0 0,1 0 0,-1 0 0,0-1 0,0 1 0,0 0 0,0-1 0,0 1 0,0-1 0,0 1 0,0-1 0,0 1 0,-1-1 0,1 1 0,0-1 0,0 0 0,0 0 0,-1 1 0,1-1 0,0 0 0,-1 0 0,1 0 0,0 0 0,0-1 0,6-8 0,0-1 0,-1 0 0,7-15 0,-3 7 0,-10 19 0,0 0 0,0 0 0,0 0 0,0 0 0,0 0 0,0 1 0,0-1 0,0 0 0,0 0 0,0 0 0,0 0 0,0 0 0,0 0 0,0 0 0,0 0 0,1 0 0,-1 0 0,0 0 0,0 0 0,0 0 0,0 0 0,0 0 0,0 0 0,0 0 0,0 0 0,0 0 0,0 0 0,0 0 0,1 0 0,-1 0 0,0 0 0,0 0 0,0 0 0,0 0 0,0 0 0,0 0 0,0 0 0,0 0 0,0 0 0,0 0 0,0-1 0,0 1 0,0 0 0,1 0 0,-1 0 0,-3 15 0,-7 19 0,-32 95 0,45-139 0,7-22 0,2-1 0,1 2 0,27-49 0,-40 80 0,0-1 0,0 1 0,0 0 0,0 0 0,0 0 0,0-1 0,0 1 0,0 0 0,0 0 0,1-1 0,-1 1 0,0 0 0,0 0 0,0 0 0,0 0 0,0-1 0,0 1 0,1 0 0,-1 0 0,0 0 0,0 0 0,0-1 0,1 1 0,-1 0 0,0 0 0,0 0 0,0 0 0,1 0 0,-1 0 0,0 0 0,0 0 0,0 0 0,1 0 0,-1 0 0,0 0 0,0 0 0,1 0 0,-1 0 0,0 0 0,0 0 0,0 0 0,1 0 0,-1 0 0,0 0 0,0 0 0,1 0 0,-1 14 0,-9 21 0,-30 42 0,25-54 0,2 1 0,-18 50 0,30-74 0,0 0 0,0 1 0,0-1 0,-1 0 0,1 0 0,0 0 0,0 1 0,0-1 0,0 0 0,0 0 0,0 1 0,0-1 0,0 0 0,0 0 0,0 1 0,0-1 0,0 0 0,0 0 0,0 1 0,0-1 0,0 0 0,0 0 0,0 1 0,0-1 0,0 0 0,0 0 0,0 1 0,0-1 0,0 0 0,1 0 0,-1 1 0,0-1 0,0 0 0,0 0 0,0 0 0,1 0 0,-1 1 0,0-1 0,0 0 0,1 0 0,-1 0 0,0 0 0,0 0 0,0 1 0,1-1 0,-1 0 0,0 0 0,0 0 0,1 0 0,-1 0 0,1 0 0,18-8 0,19-20 0,251-249 0,-199 182 0,5 5 0,129-97 0,-140 130 0,2 4 0,104-49 0,-143 81 0,0 2 0,1 2 0,0 2 0,2 2 0,-1 2 0,57-4 0,-95 14 0,1 1 0,-1 0 0,1 0 0,-1 1 0,17 4 0,-26-5 0,0 0 0,-1 1 0,1-1 0,0 1 0,0-1 0,-1 1 0,1 0 0,0 0 0,-1 0 0,1 0 0,-1 0 0,1 0 0,-1 0 0,0 0 0,1 0 0,-1 1 0,0-1 0,0 0 0,0 1 0,0 0 0,0-1 0,0 1 0,0-1 0,0 1 0,-1 0 0,1-1 0,-1 1 0,1 0 0,-1 0 0,0 0 0,0-1 0,0 1 0,0 0 0,0 0 0,0 0 0,0 0 0,0-1 0,-1 1 0,1 0 0,-1 0 0,0 1 0,-5 11 0,0 0 0,-1-1 0,-1 0 0,0 0 0,-1-1 0,0 0 0,-1 0 0,-11 10 0,21-23 0,0 1 0,0 0 0,0 0 0,0 0 0,0 0 0,0 0 0,0 0 0,0 0 0,0-1 0,-1 1 0,1 0 0,0 0 0,0 0 0,0 0 0,0 0 0,0 0 0,0 0 0,0 0 0,-1 0 0,1 0 0,0 0 0,0 0 0,0 0 0,0-1 0,0 1 0,-1 0 0,1 0 0,0 0 0,0 0 0,0 0 0,0 1 0,0-1 0,-1 0 0,1 0 0,0 0 0,0 0 0,0 0 0,0 0 0,0 0 0,0 0 0,-1 0 0,1 0 0,0 0 0,0 0 0,0 0 0,0 0 0,0 1 0,0-1 0,0 0 0,0 0 0,0 0 0,-1 0 0,1 0 0,0 1 0,8-23 0,18-29 0,102-170 0,-114 206 0,-12 26 0,-14 33 0,-16 31 0,5-17 0,-20 83 0,42-140 0,1 0 0,-1 0 0,1 0 0,0 0 0,0 0 0,-1 0 0,1 0 0,0 0 0,0 0 0,0 0 0,0 0 0,0 0 0,0 0 0,0 0 0,1 1 0,-1-1 0,0 0 0,0 0 0,1 0 0,0 1 0,14-9 0,18-33 0,34-66 0,-47 70 0,2 2 0,1 1 0,1 0 0,36-36 0,-59 69 0,0-1 0,-1 0 0,1 0 0,0 0 0,0 0 0,0 0 0,0 1 0,0-1 0,0 1 0,0-1 0,1 0 0,-1 1 0,0 0 0,0-1 0,0 1 0,0 0 0,1 0 0,-1-1 0,2 1 0,-3 1 0,1-1 0,0 0 0,-1 1 0,1-1 0,-1 1 0,1-1 0,-1 1 0,1-1 0,-1 1 0,1-1 0,-1 1 0,0-1 0,1 1 0,-1-1 0,0 1 0,1 0 0,-1-1 0,0 1 0,0 0 0,0-1 0,0 1 0,1 0 0,-1 0 0,0 0 0,0 6 0,0 0 0,0 0 0,-1 0 0,1-1 0,-4 10 0,-7 21 0,-2-1 0,-1-1 0,-2 0 0,-2-1 0,-1-1 0,-1-1 0,-34 41 0,53-72 0,1 1 0,-1-1 0,0 0 0,0 0 0,1-1 0,-1 1 0,0 0 0,0 0 0,0 0 0,0 0 0,0-1 0,0 1 0,0 0 0,0-1 0,-1 1 0,1-1 0,0 0 0,0 1 0,0-1 0,-1 0 0,1 1 0,-2-1 0,3-1 0,-1 1 0,0-1 0,0 1 0,0-1 0,0 0 0,1 1 0,-1-1 0,0 0 0,1 0 0,-1 1 0,1-1 0,-1 0 0,1 0 0,-1 0 0,1 0 0,-1 0 0,1 0 0,0 0 0,-1 0 0,1 0 0,0-1 0,-2-11 0,0 0 0,1 0 0,1-16 0,0 20 0,2-48 0,3-1 0,2 1 0,3 0 0,31-101 0,-35 143 0,-3 14 0,-2 27 0,-9 76 0,-3 61 0,11-138 0,0 0 0,2 0 0,1-1 0,8 32 0,-11-54 0,0 1 0,1-1 0,0 1 0,-1-1 0,1 0 0,0 1 0,0-1 0,0 0 0,1 0 0,-1 0 0,0 0 0,1 0 0,-1 0 0,1 0 0,0 0 0,0-1 0,3 3 0,-4-3 0,0-1 0,0 0 0,0 0 0,1 0 0,-1 0 0,0 0 0,0 0 0,0 0 0,1 0 0,-1-1 0,0 1 0,0 0 0,0-1 0,0 1 0,0 0 0,0-1 0,0 0 0,0 1 0,0-1 0,0 0 0,0 1 0,0-1 0,0 0 0,0 0 0,0-1 0,5-5 0,0-1 0,0 1 0,-1-1 0,-1-1 0,1 1 0,-1-1 0,5-14 0,0-7 0,-2-1 0,0 1 0,-2-2 0,-2 1 0,0 0 0,-2-1 0,-2 1 0,-6-44 0,7 73 0,0 0 0,0 0 0,0 1 0,-1-1 0,1 0 0,-1 1 0,1-1 0,-1 0 0,0 1 0,1-1 0,-1 1 0,0-1 0,0 1 0,0 0 0,0-1 0,-1 1 0,1 0 0,0 0 0,0-1 0,-3 0 0,2 1 0,1 1 0,0 0 0,0 0 0,-1 0 0,1 0 0,0 0 0,0 1 0,-1-1 0,1 0 0,0 1 0,0-1 0,0 0 0,0 1 0,-1 0 0,1-1 0,0 1 0,0 0 0,0-1 0,0 1 0,0 0 0,-1 1 0,-5 5 0,1 1 0,-1 0 0,1 0 0,1 0 0,-8 14 0,-29 51-1365,20-44-5461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9:26:09.8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1950 699 24575,'-647'24'-782,"526"-18"797,109-5-2,-58 2 103,-74 14 0,128-11-31,24-1-58,36 0 42,656 5 253,-464-11-303,74-2-19,346 5 0,-576 4 0,-60 3 0,-20-9 0,0 0 0,0 1 0,0-1 0,1 0 0,-1 1 0,0-1 0,0 0 0,0 1 0,0-1 0,0 0 0,0 1 0,0-1 0,0 0 0,0 1 0,0-1 0,0 0 0,-1 0 0,1 1 0,0-1 0,0 0 0,0 1 0,0-1 0,0 0 0,-1 0 0,1 1 0,0-1 0,0 0 0,0 0 0,-1 1 0,1-1 0,0 0 0,0 0 0,-1 0 0,1 1 0,0-1 0,-41 19 0,-37 8 0,-125 27 0,-94 0 0,213-40 0,-332 48 0,178-28 0,211-29 0,32-6 0,48-6 0,1072-221-654,-619 118-320,-370 82 171,782-185-578,-802 176 1337,-73 16 29,-42 21 15,-1 0 1,0 0 0,1 0 0,-1-1 0,0 1 0,0 0-1,1 0 1,-1-1 0,0 1 0,1 0 0,-1 0-1,0-1 1,0 1 0,0 0 0,1-1 0,-1 1-1,0 0 1,0-1 0,0 1 0,0 0 0,0-1 0,1 1-1,-1-1 1,0 1 0,0 0 0,0-1 0,0 1-1,0 0 1,0-1 0,0 1 0,0-1 0,-1 1-1,-19-9 167,-22 4 130,0 1-1,-63 3 1,46 2-297,-813 3 581,3 31 1,830-33-582,51-3 0,68-6 0,651-35 0,105-13 1625,-818 53-1625,-26 1 0,-45 2 0,-641 33-259,216-9-904,-1955 32-2174,2283-58 3337,115-2 0,35 0 0,8 0 0,63-10 0,879-93-261,-636 75-175,1094-123 274,-816 88 185,-416 45 458,-114 12 1085,-62 8-1552,0 1 0,0 0 0,0 0 0,0 0 0,0 0 0,0 0 0,0 0 0,0 0 0,0 0 0,0-1 0,0 1 0,0 0 0,0 0 0,0 0 0,0 0 0,0 0 0,0 0 0,0 0 0,0-1 0,0 1 0,0 0 0,0 0 0,0 0 0,0 0 0,0 0 0,0 0 0,0 0 0,0 0 0,0-1 0,0 1 0,0 0 0,0 0 0,0 0 0,0 0 0,0 0 0,1 0 0,-1 0 0,0 0 0,0 0 0,0 0 0,0 0 0,0-1 0,-36-1 227,-706 2-1040,387 4 225,-1527 1 2345,2090-6-1361,567-15-1630,996-4 346,-1635 25 1978,-105 2-848,-31-7-255,0 0 0,0 1 0,0-1 1,0 0-1,0 1 0,0-1 0,0 0 0,-1 1 0,1-1 0,0 0 1,0 1-1,0-1 0,0 0 0,-1 1 0,1-1 0,0 0 0,0 0 1,-1 1-1,1-1 0,0 0 0,-1 0 0,1 1 0,0-1 0,0 0 1,-1 0-1,1 0 0,0 0 0,-1 0 0,1 0 0,-1 1 0,1-1 0,0 0 1,-1 0-1,1 0 0,0 0 0,-1 0 0,1 0 0,-1-1 1,-72 17-35,70-15 41,-686 85-379,-13-40-1484,507-35 1628,-769 33 2481,959-43-2254,7-1 0,18 0 0,54 1 0,2675-6 1426,-5619 5-7770,3746-2 11451,986 5-5266,-1793-2 162,-25-2 193,1 2-1,75 12 1,-114-11-128,-7 0-33,-21 3-20,-275 17-15,244-20 0,-1467 24-1435,882-22 1049,228 9 1942,359-6-1230,102-1-340,883 5-1706,-604-13 970,-94 3 915,242-3 1081,-664 2-1246,-430-2 492,-757 5 274,1229 2-705,94 3 177,56-6-229,-1-1-1,1 1 1,-1-1 0,1 0-1,0-1 1,-1 1 0,8-1-1,789 15-873,-558-15-487,1299-30 688,-1412 20 664,-83 0 0,-48 10 0,-1 0 0,1 0 0,0 0 0,0 0 0,0 0 0,0 0 0,0 0 0,0 0 0,0 0 0,-1 0 0,1 0 0,0 0 0,0 0 0,0 0 0,0 0 0,0 0 0,0-1 0,0 1 0,0 0 0,-1 0 0,1 0 0,0 0 0,0 0 0,0 0 0,0 0 0,0 0 0,0-1 0,0 1 0,0 0 0,0 0 0,0 0 0,0 0 0,0 0 0,0 0 0,0 0 0,0-1 0,0 1 0,0 0 0,0 0 0,0 0 0,0 0 0,0 0 0,0 0 0,0-1 0,0 1 0,0 0 0,0 0 0,0 0 0,0 0 0,0 0 0,0 0 0,0 0 0,1 0 0,-1-1 0,0 1 0,0 0 0,0 0 0,0 0 0,0 0 0,0 0 0,0 0 0,0 0 0,1 0 0,-1 0 0,0 0 0,0 0 0,0 0 0,-28-6 0,-371-9 2236,264 15-1846,-1421 1 389,3953-57-3642,-2349 53 2833,7 0-9,1-2 0,60-14 0,-91 9-14,-25 10 52,0 0 0,0-1-1,1 1 1,-1 0 0,0 0 0,0 0 0,0 0 0,0-1 0,0 1 0,1 0-1,-1 0 1,0 0 0,0-1 0,0 1 0,0 0 0,0 0 0,0 0 0,0-1-1,0 1 1,0 0 0,0 0 0,0-1 0,0 1 0,0 0 0,0 0 0,0 0-1,0-1 1,0 1 0,0 0 0,0 0 0,0-1 0,0 1 0,0 0 0,-1 0-1,1 0 1,0 0 0,0-1 0,0 1 0,0 0 0,0 0 0,-1 0 0,1 0-1,0-1 1,0 1 0,0 0 0,-1 0 0,-4-3 76,0 1 1,0 0-1,-1 0 1,1 1-1,0-1 1,-10 0-1,-103-12 949,-204 2 0,207 11-916,-1379-2 137,1442 4-124,89-1-70,1865-64-904,-1860 58 1341,-91 2-225,-1016 1-1709,589 6 1022,421-3 454,-496 16 732,484-8-604,61-5-158,18 0 0,156 4 0,-110-6 0,1239-37 555,-676 3-555,-571 29 0,-100 1 0,-955 3-1084,521 2 729,446-2 335,-309 7 1131,288 0-892,60-7-219,-1 0 0,0 0 0,0 0 0,0 0 0,0 0 0,0 0 0,0 1 0,0-1 0,0 0 0,0 0 0,0 0-1,0 0 1,0 0 0,0 0 0,0 0 0,0 1 0,0-1 0,0 0 0,0 0 0,0 0 0,0 0 0,0 0 0,0 0 0,0 0 0,0 1 0,0-1 0,0 0 0,0 0 0,0 0 0,0 0 0,-1 0 0,1 0-1,0 0 1,0 0 0,0 0 0,0 1 0,0-1 0,0 0 0,0 0 0,0 0 0,0 0 0,-1 0 0,1 0 0,0 0 0,0 0 0,0 0 0,0 0 0,0 0 0,0 0 0,0 0 0,-1 0-1,34 5 4,612 10-195,-448-15-123,942-1 1710,-1320 0-1395,-1562 26 2,1738-25-2,-71 4 0,-91 16 0,144-13 0,23-7 0,0 0 0,0 0 0,0 0 0,0 0 0,0 0 0,-1 1 0,1-1 0,0 0 0,0 0 0,0 0 0,0 0 0,0 0 0,0 0 0,0 0 0,0 1 0,0-1 0,0 0 0,0 0 0,0 0 0,0 0 0,0 0 0,0 0 0,0 1 0,0-1 0,0 0 0,0 0 0,0 0 0,0 0 0,0 0 0,0 0 0,0 1 0,0-1 0,0 0 0,0 0 0,0 0 0,0 0 0,0 0 0,1 0 0,-1 0 0,0 0 0,0 1 0,0-1 0,0 0 0,0 0 0,0 0 0,0 0 0,0 0 0,1 0 0,-1 0 0,0 0 0,0 0 0,0 0 0,0 0 0,0 0 0,0 0 0,1 0 0,-1 0 0,0 0 0,0 0 0,0 0 0,0 0 0,0 0 0,0 0 0,1 0 0,42 6 0,522 5-2,-389-12-45,1219-1-196,-1418 1 243,-1862 3-325,1826-2 322,-446 22-134,497-21 137,-1 0 0,0 0 0,0 1 0,-15 5 0,24-7 0,0 0 0,0 0 0,0 0 0,-1 0 0,1 0 0,0 1 0,0-1 0,0 0 0,0 0 0,-1 0 0,1 0 0,0 0 0,0 0 0,0 0 0,0 0 0,0 0 0,0 1 0,-1-1 0,1 0 0,0 0 0,0 0 0,0 0 0,0 0 0,0 1 0,0-1 0,0 0 0,0 0 0,0 0 0,0 0 0,0 1 0,0-1 0,0 0 0,0 0 0,0 0 0,0 0 0,0 1 0,0-1 0,0 0 0,0 0 0,0 0 0,0 0 0,0 0 0,0 1 0,0-1 0,0 0 0,0 0 0,0 0 0,0 0 0,0 1 0,16 5 0,26 1 0,1-2 0,61 0 0,-68-4 0,1614 10-14,-1062-14 35,-569 3-3,91-1 69,-100 1-75,-15 0-6,-59 0-11,-2484 0-249,2752 0 254,2189 0 676,-2950-2-1134,-1287 28-2430,1694-14 2888,93-1 0,57-11 0,1 0 0,-1 0 0,0 0 0,0 0 0,0 0 0,0 0 0,0 0 0,1 0 0,-1 0 0,0 0 0,0 0 0,0 0 0,0 0 0,0 0 0,1 0 0,-1 0 0,0 0 0,0 0 0,0 0 0,0 0 0,0 0 0,1 1 0,-1-1 0,0 0 0,0 0 0,0 0 0,0 0 0,0 0 0,0 0 0,0 0 0,0 0 0,0 1 0,1-1 0,-1 0 0,0 0 0,0 0 0,0 0 0,0 0 0,0 1 0,0-1 0,0 0 0,0 0 0,0 0 0,0 0 0,0 0 0,0 1 0,0-1 0,0 0 0,0 0 0,0 0 0,0 0 0,0 0 0,0 1 0,0-1 0,-1 0 0,1 0 0,0 0 0,0 0 0,0 0 0,0 0 0,0 0 0,0 1 0,0-1 0,0 0 0,0 0 0,-1 0 0,1 0 0,35 6 0,617 12 0,-456-19 0,1155 0 2386,-1293 2-2233,-42 0-146,0 0-1,0-1 1,0-1 0,0 0 0,29-7 0,-45 8-7,0 0 0,0 0 0,0 0 0,0-1 0,0 1 0,0 0 0,0 0 0,0 0 0,0 0 0,0 0 0,0 0 0,0 0 0,-1 0 0,1 0 0,0 0 0,0 0 0,0 0 0,0 0 0,0-1 0,0 1 0,0 0 0,0 0 0,0 0 0,0 0 0,0 0 0,0 0 0,0 0 0,0 0 0,0 0 0,0-1 0,0 1 0,0 0 0,0 0 0,0 0 0,0 0 0,0 0 0,0 0 0,0 0 0,1 0 0,-1 0 0,0 0 0,0 0 0,0-1 0,0 1 0,0 0 0,0 0 0,0 0 0,0 0 0,0 0 0,0 0 0,0 0 0,0 0 0,0 0 0,1 0 0,-1 0 0,0 0 0,0 0 0,0 0 0,0 0 0,0 0 0,0 0 0,-18-4 0,-98-7 0,-151 4 0,135 6 0,-1363 20 137,897-4-103,574-15-34,26 0 0,42 1 0,-38-1 0,139 0 6,1657-39 330,-1666 31-336,185-16 0,-314 21 0,-21 1 0,-39 0 0,-1022 57 245,906-42-431,-845 86-2200,892-80 2215,77-5 165,45-14 8,0 0 0,0 1 1,0-1-1,-1 0 0,1 1 0,0-1 0,0 0 1,0 1-1,0-1 0,0 0 0,0 0 0,0 1 1,0-1-1,0 0 0,0 1 0,0-1 0,0 0 1,0 1-1,0-1 0,1 0 0,-1 1 1,0-1-1,0 0 0,0 0 0,0 1 0,0-1 1,1 0-1,-1 0 0,0 1 0,0-1 0,1 0 1,-1 0-1,0 0 0,0 1 0,1-1 0,-1 0 1,0 0-1,0 0 0,1 0 0,-1 0 0,0 1 1,1-1-1,-1 0 0,0 0 0,0 0 0,1 0 1,-1 0-1,0 0 0,1 0 0,-1 0 1,0 0-1,1 0 0,-1 0 0,0 0 0,1-1 1,20 5 136,-1-1 1,29 1 0,1355-9 641,-1220 0-759,750-41 901,-880 39-693,-54 7-230,0 0-1,0 0 1,0 0-1,0 0 1,0 0-1,0 0 0,0 0 1,0 0-1,-1 0 1,1 0-1,0 0 1,0-1-1,0 1 0,0 0 1,0 0-1,0 0 1,0 0-1,0 0 0,0 0 1,0 0-1,0 0 1,0 0-1,0-1 1,0 1-1,0 0 0,0 0 1,0 0-1,0 0 1,0 0-1,0 0 1,0 0-1,0 0 0,0 0 1,0-1-1,0 1 1,0 0-1,0 0 1,0 0-1,1 0 0,-36-3-22,-681-3-905,438 8 410,-231-3 223,-616 5 478,1074-4 7,-5 0 158,-105 14 0,152-10-348,26 0 0,234 6 0,-168-9 0,2185 4-1685,-1190-7 1363,-1555 1 1138,-1898 32-2326,2327-30 1510,12 0 0,0 1 0,0 2 0,-40 9 0,69-8 0,21-1 0,40 2 0,84-1 0,-80-4 0,2715-36 307,-2758 34-307,-28 1 0,-53 0 0,-640 30 724,236-8-362,-1358 72-362,1650-78 243,171-16-144,-1 1-1,1 0 1,0 1 0,0 0 0,0 0-1,0 0 1,-6 4 0,13-6-93,-1 0-1,1 0 1,0 0 0,0 1 0,0-1-1,0 0 1,0 0 0,0 1 0,0-1-1,0 0 1,0 0 0,0 1-1,0-1 1,0 0 0,0 0 0,0 1-1,0-1 1,0 0 0,0 0 0,0 1-1,0-1 1,0 0 0,0 0-1,0 0 1,0 1 0,0-1 0,1 0-1,-1 0 1,0 0 0,0 1 0,0-1-1,0 0 1,1 0 0,-1 0 0,0 0-1,0 1 1,0-1 0,1 0-1,-1 0 1,0 0 0,0 0 0,0 0-1,1 0 1,-1 0 0,0 0 0,0 0-1,1 0 1,-1 0 0,0 0 0,0 0-1,1 0 1,-1 0 0,39 9 115,121 7-127,212-6-1,-214-10-152,1863 3-2427,-1594-5 3772,-384 4-1190,-101 2 175,-1212 24 294,977-27-434,-1507 1 7,1646-1 110,94 3-111,54-2-36,8 0-2,29 3 1,685 17-346,-501-22-131,1866 1-1293,-1856-1 1740,-181 1 529,-79 4 189,-722 20 1365,579-24-1938,-518 4-257,-1175 24-119,1794-24 261,74-2 0,18 1 0,127 6 0,1678 14-1421,-1365-25 1257,-28-1-183,310 3-476,-990-2 1812,-32 1-792,-3234 0-2656,3679 0 2459,2681 0 2434,-2697 2-2207,-91 2-227,-53-4 0,0 0 0,-1 0 0,1 0 0,0 0 0,0 0 0,0 0 0,0 0 0,0 0 0,0 0 0,-1 0 0,1 0 0,0 0 0,0 0 0,0 1 0,0-1 0,0 0 0,0 0 0,0 0 0,0 0 0,-1 0 0,1 0 0,0 0 0,0 0 0,0 0 0,0 0 0,0 0 0,0 0 0,0 0 0,0 1 0,0-1 0,0 0 0,0 0 0,-1 0 0,1 0 0,0 0 0,0 0 0,0 0 0,0 1 0,0-1 0,0 0 0,0 0 0,0 0 0,0 0 0,0 0 0,0 0 0,0 0 0,0 1 0,0-1 0,0 0 0,0 0 0,0 0 0,1 0 0,-1 0 0,0 0 0,-33 5 0,-471 13-9,357-17-98,-965 1-504,-154 2 225,1213-4 386,29-1 0,0 1 0,1 1 0,-1 2 0,-34 6 0,58-8 0,0-1 0,0 0 0,0 0 0,0 0 0,0 0 0,0 0 0,0 0 0,0 0 0,0 0 0,1 0 0,-1 0 0,0 0 0,0 1 0,0-1 0,0 0 0,0 0 0,0 0 0,0 0 0,0 0 0,0 0 0,0 0 0,0 0 0,0 0 0,0 1 0,0-1 0,0 0 0,0 0 0,0 0 0,0 0 0,0 0 0,-1 0 0,1 0 0,0 0 0,0 0 0,0 1 0,0-1 0,0 0 0,0 0 0,0 0 0,0 0 0,0 0 0,0 0 0,0 0 0,0 0 0,0 0 0,-1 0 0,1 0 0,0 0 0,0 0 0,0 0 0,0 0 0,0 0 0,0 0 0,0 0 0,0 0 0,0 0 0,-1 0 0,1 0 0,0 0 0,0 0 0,18 4 0,157 6 1772,-100-8-922,3200 38-471,-3184-41-379,198 9 0,-252-1 0,-37-7 0,0 0 0,-1 0 0,1 0 0,0 0 0,0 0 0,0 0 0,0 0 0,-1 0 0,1 1 0,0-1 0,0 0 0,0 0 0,0 0 0,-1 0 0,1 0 0,0 0 0,0 0 0,0 0 0,0 0 0,0 1 0,0-1 0,-1 0 0,1 0 0,0 0 0,0 0 0,0 0 0,0 1 0,0-1 0,0 0 0,0 0 0,0 0 0,0 0 0,0 1 0,0-1 0,0 0 0,0 0 0,0 0 0,0 0 0,0 1 0,0-1 0,0 0 0,0 0 0,0 0 0,0 0 0,0 1 0,0-1 0,0 0 0,0 0 0,0 0 0,0 0 0,0 0 0,1 1 0,-1-1 0,0 0 0,0 0 0,0 0 0,0 0 0,0 0 0,0 0 0,1 1 0,-1-1 0,0 0 0,0 0 0,0 0 0,0 0 0,0 0 0,1 0 0,-1 0 0,0 0 0,-63 15 0,-392 30-8,-20-27-575,235-10-85,-2103 67-2223,2258-73 3464,78-1-385,18-1-55,131 1-28,-124-1-123,243-1 18,2764-31 1722,-2303 23-1722,-668 10 0,-97 4 0,-819 32-506,626-31-54,-2844 60-1043,3255-67 1603,2300-1-528,-1413 2 3901,-1355 0-3373,-680 3 258,-1094-7-60,1874-3-170,118-4 58,75 12-85,0-1-1,0 0 1,-1 0 0,1 0-1,0 0 1,0 0 0,-1 0-1,1 0 1,0 0 0,0 0-1,-1 0 1,1 0 0,0 0-1,0 0 1,-1 0 0,1 0-1,0 0 1,0 0 0,-1 0-1,1 0 1,0-1-1,0 1 1,-1 0 0,1 0-1,0 0 1,0 0 0,0 0-1,-1-1 1,1 1 0,0 0-1,0 0 1,0 0 0,0-1-1,-1 1 1,1 0 0,0 0-1,0-1 1,0 1 0,0 0-1,0 0 1,0-1 0,0 1-1,0 0 1,0 0 0,0-1-1,0 1 1,0 0 0,0 0-1,0-1 1,0 1 0,0 0-1,0 0 1,0-1 0,0 1-1,0 0 1,0 0 0,0 0-1,1-1 1,39-9 13,130-4-14,811-16-1562,-494 19 1011,135-7 564,965-21 295,-1465 39 974,-100 3-980,-32 3-255,-53 5-75,-530 37-44,-25-26-1326,536-19 1041,-988 19-63,3-37 725,1048 14-242,-63-1 333,1-4 0,-110-22 1,186 28-397,0-2 0,0 1 0,0 0 0,0-1 0,0 0 0,0 0 0,1-1 0,-1 1 0,-8-7 0,13 8 0,-1 1 0,1-1 0,0 0 0,-1 1 0,1-1 0,-1 1 0,1-1 0,0 0 0,0 1 0,-1-1 0,1 0 0,0 1 0,0-1 0,0 0 0,0 1 0,0-1 0,0 0 0,0 0 0,0 1 0,0-1 0,0 0 0,0 1 0,0-1 0,1 0 0,-1 1 0,0-2 0,2 0 0,-1 0 0,1-1 0,0 1 0,0 0 0,-1 0 0,1 0 0,1 1 0,-1-1 0,0 0 0,3-1 0,26-13 0,-1 2 0,2 1 0,0 2 0,1 1 0,59-10 0,-70 15 0,799-134 795,21 56-2554,1196 24 1331,-2001 61 384,-75 0 264,-266 6 660,273-7-880,-2981 69 1622,2943-71-1622,65 1 0,8 0 0,37 1 0,646 28-758,13 1-3,952-16 2115,-1597-15-1083,-54 1-218,-12 0-39,-96-1-81,-3338 0-2628,4491-1 4242,1065 6-2735,-1699 9 1188,-315-4 0,-79-3 0,-18-6 0,0 0 0,0 0 0,0 0 0,0 1 0,0-1 0,0 0 0,0 0 0,0 0 0,0 0 0,0 1 0,0-1 0,0 0 0,0 0 0,0 0 0,0 0 0,0 1 0,0-1 0,0 0 0,0 0 0,0 0 0,0 0 0,0 1 0,0-1 0,0 0 0,0 0 0,0 0 0,0 0 0,0 1 0,-1-1 0,1 0 0,0 0 0,0 0 0,0 0 0,0 0 0,0 0 0,0 1 0,-1-1 0,1 0 0,0 0 0,0 0 0,0 0 0,0 0 0,-1 0 0,1 0 0,0 0 0,0 0 0,0 0 0,0 0 0,-1 0 0,1 0 0,0 0 0,0 0 0,-73 14 0,-435 25-36,-21-26-521,483-12 469,-2421 8 2184,2417-10-1626,108 1-494,3939-1 127,-4239 9-103,-54 6 0,-2551 78-2422,2792-91 2409,-254-7 321,276 1 384,26 1-183,51-5-237,655-9-633,-479 18-118,271-2 289,1561 6 656,-2022-4-466,51 1 0,85 12 0,-151-9 0,-23 1 0,-42 4 0,0-3 0,-67 1 0,56-5 0,-220 10-70,-3104 42-826,3328-55 896,104 1 0,712-3-267,1028-11-692,20-10 3350,-1981 26-2391,-92 4 0,-102 2-297,-3342 17-1692,3536-27 1989,109-4 0,65 6 0,0 0 0,0-1 0,0 1 0,0 0 0,0 0 0,0 0 0,0-1 0,0 1 0,0 0 0,0 0 0,0 0 0,0 0 0,0-1 0,0 1 0,0 0 0,0 0 0,0 0 0,0-1 0,0 1 0,0 0 0,0 0 0,0 0 0,0-1 0,0 1 0,0 0 0,0 0 0,0 0 0,0 0 0,1-1 0,-1 1 0,0 0 0,0 0 0,0 0 0,0 0 0,0 0 0,1 0 0,-1-1 0,0 1 0,0 0 0,0 0 0,0 0 0,1 0 0,-1 0 0,0 0 0,0 0 0,0 0 0,1 0 0,-1 0 0,0 0 0,0 0 0,0 0 0,1 0 0,-1 0 0,0 0 0,0 0 0,0 0 0,0 0 0,1 0 0,-1 0 0,0 0 0,0 0 0,1 1 0,40-10 0,351-20 0,-365 28 0,1648-39-3027,-579 19 3262,274-13 692,-1291 34-927,-76 1 0,-19 1 0,-129 6 0,-110 0 0,-102-2 598,-560 4 2584,-1239-9-6852,1819-1 3894,191-1-30,93-5 430,52 6-618,1 0 0,0 0 0,0 0 0,0 0 0,0 0 0,-1 0 1,1 0-1,0 0 0,0 0 0,0 0 0,-1 0 0,1 0 0,0 0 0,0 0 0,0 0 0,0 0 0,-1 0 0,1 0 0,0 0 0,0 0 0,0 0 0,0 0 0,0 0 0,-1-1 0,1 1 0,0 0 0,0 0 0,0 0 0,0 0 0,0 0 1,0 0-1,0-1 0,-1 1 0,1 0 0,0 0 0,0 0 0,0 0 0,0-1 0,0 1 0,0 0 0,0 0 0,0 0 0,0 0 0,0-1 0,0 1 0,0 0 0,0 0 0,0 0 0,0 0 0,0-1 0,0 1 0,0 0 0,0 0 0,0 0 0,0 0 1,1-1-1,24-8 405,37-2 416,102-5 1,-113 12-750,1677-68 1876,-1333 61-1756,128-1-297,-489 11 99,-74 1 0,-430 3 24,-580-5 1028,1032 2-963,-3 0-27,0-1 0,1-1-1,-1-1 1,-20-5 0,40 8-62,1 0 1,0 0 0,-1 0-1,1 0 1,0 0-1,-1 0 1,1 0-1,0 0 1,0 0 0,-1 0-1,1 0 1,0 0-1,-1 0 1,1 0 0,0 0-1,-1-1 1,1 1-1,0 0 1,0 0-1,-1 0 1,1-1 0,0 1-1,0 0 1,-1 0-1,1 0 1,0-1 0,0 1-1,0 0 1,0-1-1,-1 1 1,1 0 0,0 0-1,0-1 1,0 1-1,0 0 1,0-1-1,0 1 1,0 0 0,0-1-1,0 1 1,0 0-1,0-1 1,0 1 0,0 0-1,0-1 1,0 1-1,0 0 1,0-1-1,0 1 1,0 0 0,1 0-1,-1-1 1,0 1-1,0 0 1,0-1 0,0 1-1,1 0 1,-1 0-1,0-1 1,0 1 0,1 0-1,-1 0 1,0 0-1,0 0 1,1-1-1,-1 1 1,1 0 0,22-13-6,-22 13 6,37-14-1,0 2 0,1 2 0,0 1 0,79-6 0,-29 4 0,728-93 0,-769 101 0,-48 3 0,-1 0 0,1 0 0,0 0 0,0 0 0,0 0 0,0 0 0,0 1 0,0-1 0,0 0 0,0 0 0,0 0 0,0 0 0,0 0 0,0 1 0,0-1 0,0 0 0,0 0 0,0 0 0,0 0 0,0 0 0,0 1 0,0-1 0,0 0 0,0 0 0,0 0 0,0 0 0,0 1 0,0-1 0,0 0 0,0 0 0,0 0 0,0 0 0,0 0 0,0 0 0,0 1 0,1-1 0,-1 0 0,0 0 0,0 0 0,0 0 0,0 0 0,0 0 0,0 0 0,1 0 0,-1 0 0,0 0 0,0 0 0,0 1 0,0-1 0,0 0 0,1 0 0,-1 0 0,0 0 0,0 0 0,0 0 0,0 0 0,0 0 0,1 0 0,-1 0 0,0-1 0,-21 15 0,-34 14 0,-247 81 0,85-33 0,123-41 0,-180 77 0,265-108 0,3-2 0,0 1 0,0-1 0,0 1 0,1 0 0,-1 1 0,1-1 0,0 1 0,0 0 0,0 0 0,1 1 0,-1 0 0,1-1 0,-6 11 0,9-14 0,1 0 0,0 0 0,0-1 0,0 1 0,0 0 0,-1 0 0,1 0 0,1-1 0,-1 1 0,0 0 0,0 0 0,0-1 0,0 1 0,0 0 0,1 0 0,-1-1 0,0 1 0,1 0 0,-1 0 0,0-1 0,1 1 0,-1-1 0,1 1 0,-1 0 0,1-1 0,-1 1 0,1-1 0,0 1 0,-1-1 0,1 1 0,0-1 0,-1 0 0,1 1 0,0-1 0,-1 0 0,1 1 0,1-1 0,34 8 0,-32-7 0,53 4 0,0-1 0,96-8 0,121-26 0,-210 22 0,890-141 0,-932 145 0,-2 2 0,-1-2 0,0 0 0,-1-2 0,25-9 0,-29 5 0,-17 2 0,-31-2 0,-40 4 0,0 2 0,-1 4 0,-94 12 0,99-7 0,-1138 133-839,1206-138 839,-45 6 0,1 2 0,-85 25 0,127-32 0,1 0 0,0 0 0,0 1 0,0-1 0,0 1 0,0 0 0,0 0 0,1 0 0,-5 3 0,7 7 0,17 0 0,7-3 14,0-2 0,1-1 0,0 0 0,41 2 0,-37-4 56,806 71 360,-208-23-1017,-568-47 587,81 13 0,-138-18 0,0 0 0,0 0 0,0 1 0,0-1 0,0 1 0,-1 0 0,1-1 0,0 1 0,0 0 0,0 0 0,-1 0 0,3 2 0,-4-2 0,0 0 0,-1-1 0,1 1 0,0 0 0,-1-1 0,1 1 0,-1 0 0,1-1 0,-1 1 0,0-1 0,1 1 0,-1-1 0,1 1 0,-1-1 0,0 1 0,0-1 0,1 0 0,-1 1 0,0-1 0,0 0 0,1 0 0,-1 1 0,0-1 0,0 0 0,0 0 0,1 0 0,-1 0 0,0 0 0,0 0 0,0 0 0,-66 9 272,0-2-1,-116-2 1,108-5-231,-141 1-1406,127-2-5461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9:26:20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1629 5309 24575,'128'1'0,"0"-6"0,179-29 0,-146-3 0,-1-7 0,189-80 0,-294 97 0,-55 27 0,0 0 0,-1 0 0,1 0 0,0 0 0,0 0 0,-1 0 0,1 0 0,0-1 0,0 1 0,0 0 0,-1 0 0,1 0 0,0 0 0,0 0 0,0-1 0,-1 1 0,1 0 0,0 0 0,0 0 0,0-1 0,0 1 0,0 0 0,0 0 0,-1-1 0,1 1 0,0 0 0,0 0 0,0-1 0,0 1 0,0 0 0,0 0 0,0-1 0,0 1 0,0 0 0,0 0 0,0-1 0,0 1 0,0 0 0,0 0 0,0-1 0,1 1 0,-1 0 0,0 0 0,0-1 0,0 1 0,0 0 0,0 0 0,0 0 0,1-1 0,-1 1 0,0 0 0,0 0 0,0 0 0,1 0 0,-1-1 0,0 1 0,0 0 0,1 0 0,-15 0 0,1 1 0,-1 0 0,1 1 0,0 0 0,-1 1 0,1 1 0,-16 6 0,-12 3 0,-672 230 0,593-191 0,3 4 0,3 6 0,-191 136 0,300-193 0,-12 6 0,0 2 0,1 0 0,0 1 0,1 1 0,1 0 0,-21 29 0,34-43 0,0 1 0,0-1 0,1 1 0,-1-1 0,0 1 0,1-1 0,-1 1 0,1-1 0,-1 1 0,1-1 0,0 1 0,0-1 0,0 1 0,0 0 0,0-1 0,0 1 0,0 0 0,0-1 0,1 1 0,-1-1 0,1 1 0,-1-1 0,1 2 0,1-1 0,0 0 0,-1 0 0,1 0 0,0-1 0,0 1 0,0-1 0,0 1 0,0-1 0,1 0 0,-1 0 0,0 0 0,0 0 0,1 0 0,3 0 0,18 4 0,0-1 0,1-1 0,-1-1 0,0-2 0,1 0 0,42-7 0,155-35 0,-192 35 0,349-84 0,343-69 0,-664 155 0,-121 23 0,-79 13 0,44-11 0,-464 108 0,-309 67 0,834-189 0,39-10 0,19-7 0,380-150 0,-222 94 0,824-309-768,-985 369 768,158-65 0,-159 60 0,-17 12 0,0 0 0,0 0 0,0 0 0,0-1 0,0 1 0,0 0 0,0 0 0,0 0 0,0 0 0,0 0 0,0-1 0,0 1 0,0 0 0,0 0 0,0 0 0,0 0 0,0 0 0,0-1 0,0 1 0,0 0 0,0 0 0,-1 0 0,1 0 0,0 0 0,0 0 0,0 0 0,0-1 0,0 1 0,0 0 0,0 0 0,0 0 0,-1 0 0,1 0 0,0 0 0,0 0 0,0 0 0,0 0 0,0 0 0,0 0 0,-1 0 0,1 0 0,0 0 0,0-1 0,0 1 0,0 0 0,0 0 0,-1 0 0,1 1 0,0-1 0,0 0 0,0 0 0,0 0 0,0 0 0,-1 0 0,-37 4 0,-682 203 876,616-172-984,-447 160 108,449-149 0,98-44 0,0 0 0,1 0 0,-1 0 0,1 0 0,-1 1 0,1-1 0,0 1 0,-4 5 0,7-7 0,-1-1 0,1 0 0,0 0 0,0 1 0,0-1 0,0 0 0,0 0 0,0 0 0,0 1 0,0-1 0,0 0 0,0 0 0,0 1 0,0-1 0,0 0 0,0 0 0,0 0 0,0 1 0,0-1 0,0 0 0,0 0 0,0 1 0,1-1 0,-1 0 0,0 0 0,0 0 0,0 1 0,0-1 0,0 0 0,0 0 0,1 0 0,-1 0 0,0 0 0,0 1 0,0-1 0,1 0 0,-1 0 0,0 0 0,0 0 0,0 0 0,1 0 0,-1 0 0,0 0 0,25 2 0,29-10 0,1-1 0,-2-4 0,80-28 0,-71 21 0,-26 9 0,475-168 0,-446 145 0,-64 34 0,0 0 0,-1 0 0,1-1 0,0 1 0,0 0 0,0-1 0,-1 1 0,1-1 0,0 1 0,-1-1 0,1 0 0,0 1 0,-1-1 0,1 1 0,-1-1 0,1 0 0,-1 0 0,1 1 0,-1-1 0,1 0 0,-1 0 0,0 0 0,1 1 0,-1-1 0,0 0 0,0 0 0,0 0 0,0 0 0,1 0 0,-1 0 0,0 1 0,-1-1 0,1 0 0,0-1 0,-2 0 0,0 1 0,0-1 0,0 1 0,0 0 0,0 0 0,0 0 0,0 0 0,0 0 0,0 1 0,-1-1 0,1 1 0,-5-1 0,-36-6 0,0 3 0,-1 1 0,-52 4 0,-144 21 0,123-10 0,-1195 109-1025,1012-91 1025,257-23 0,44-7 0,-1 0 0,0 0 0,0 0 0,0 0 0,0 0 0,0 0 0,0 0 0,0 0 0,0 0 0,0 0 0,0 1 0,1-1 0,-1 0 0,0 0 0,0 0 0,0 0 0,0 0 0,0 0 0,0 0 0,0 0 0,0 0 0,0 0 0,0 0 0,0 0 0,0 0 0,0 0 0,0 0 0,0 1 0,0-1 0,0 0 0,0 0 0,0 0 0,0 0 0,0 0 0,0 0 0,0 0 0,0 0 0,0 0 0,0 0 0,0 1 0,0-1 0,0 0 0,0 0 0,0 0 0,0 0 0,0 0 0,0 0 0,26 1 0,480-36 0,-295 15-11,914-69-303,-1088 87 294,-33 2 6,-7 1 7,-56 8 212,-591 94 1038,9 55-1300,630-154 57,-6 0 0,-1 2 0,1 0 0,0 1 0,0 0 0,0 2 0,1 0 0,-22 16 0,37-24 0,1-1 0,-1 1 0,0-1 0,0 1 0,1-1 0,-1 1 0,0-1 0,1 1 0,-1 0 0,1-1 0,-1 1 0,1 0 0,-1 0 0,1-1 0,-1 1 0,1 0 0,0 0 0,0 0 0,-1 0 0,1 0 0,0-1 0,0 1 0,0 0 0,0 0 0,0 0 0,0 0 0,0 0 0,0 0 0,0 0 0,0-1 0,0 1 0,1 0 0,-1 0 0,0 0 0,1 0 0,-1-1 0,1 2 0,2 0 0,-1 0 0,1 0 0,-1-1 0,1 1 0,-1-1 0,1 1 0,0-1 0,0 0 0,5 1 0,14 3 0,0-2 0,1 0 0,-1-1 0,0-1 0,1-1 0,31-5 0,140-28 0,-172 29 0,68-15 0,-1-3 0,163-64 0,-247 84 0,0 0 0,1 0 0,-1 0 0,1-1 0,-1 1 0,0-1 0,0-1 0,0 1 0,-1 0 0,1-1 0,-1 0 0,0 0 0,0-1 0,6-8 0,-9 12 0,-1 0 0,0 0 0,0 1 0,0-1 0,1 0 0,-1 0 0,0 0 0,0 0 0,0 0 0,-1 1 0,1-1 0,0 0 0,0 0 0,0 0 0,-1 0 0,1 1 0,0-1 0,-1 0 0,1 0 0,-1 1 0,1-1 0,-1 0 0,1 0 0,-1 1 0,1-1 0,-1 1 0,0-1 0,1 1 0,-1-1 0,0 1 0,1-1 0,-1 1 0,-1-1 0,-31-12 0,29 12 0,-63-14 0,0 3 0,-1 4 0,-71-2 0,19 2 0,-682-48 0,712 46 0,88 10 0,-1 0 0,0-1 0,1 1 0,-1-1 0,1 0 0,-1 0 0,1 0 0,0 0 0,-1 0 0,1-1 0,-3-1 0,5 3 0,0-1 0,0 1 0,0 0 0,0-1 0,-1 1 0,1 0 0,0-1 0,0 1 0,0-1 0,0 1 0,0 0 0,0-1 0,0 1 0,0 0 0,0-1 0,0 1 0,0-1 0,1 1 0,-1 0 0,0-1 0,0 1 0,0 0 0,0-1 0,0 1 0,1 0 0,-1-1 0,0 1 0,0 0 0,1-1 0,-1 1 0,0 0 0,1 0 0,-1-1 0,0 1 0,0 0 0,1 0 0,-1 0 0,0-1 0,2 1 0,5-4 0,0 1 0,1 0 0,-1 0 0,1 1 0,10-3 0,155-30 0,186-43 0,-356 77 0,-1 1 0,0 0 0,0-1 0,1 0 0,-1 0 0,0 1 0,0-1 0,0 0 0,0-1 0,0 1 0,0 0 0,3-3 0,-5 3 0,0 1 0,0-1 0,0 1 0,0-1 0,0 1 0,0-1 0,0 1 0,0-1 0,0 1 0,0-1 0,0 1 0,0 0 0,0-1 0,-1 1 0,1-1 0,0 1 0,0-1 0,-1 1 0,1 0 0,0-1 0,-1 1 0,1 0 0,0-1 0,-1 1 0,1 0 0,0-1 0,-1 1 0,1 0 0,-1 0 0,1-1 0,-1 1 0,1 0 0,0 0 0,-1 0 0,0 0 0,-66-20 0,60 18 0,-68-12 0,-89-4 0,-50-9 0,207 26 0,0-1 0,0 1 0,0-2 0,1 1 0,-1-1 0,1 0 0,-1 0 0,1 0 0,0-1 0,1 0 0,-1 0 0,1-1 0,-1 0 0,-6-7 0,10 8 0,0 1 0,0-1 0,0 1 0,1-1 0,-1 1 0,1-1 0,0 0 0,0 0 0,0 0 0,1 0 0,-1 1 0,1-1 0,0 0 0,0 0 0,0 0 0,1 0 0,-1 0 0,1 0 0,0 0 0,0 0 0,1 1 0,-1-1 0,1 0 0,-1 1 0,1-1 0,4-5 0,25-36 0,-25 39 0,-1-1 0,0 1 0,0-1 0,0-1 0,-1 1 0,0-1 0,-1 1 0,0-1 0,0 0 0,-1 0 0,0-1 0,0 1 0,-1 0 0,1-14 0,-6-23 0,-1 1 0,-3 0 0,-1 0 0,-30-81 0,28 96 0,11 29 0,0-1 0,0 1 0,0 0 0,-1 0 0,1 0 0,0 0 0,0-1 0,0 1 0,0 0 0,0 0 0,0 0 0,0 0 0,0 0 0,0-1 0,0 1 0,0 0 0,0 0 0,-1 0 0,1 0 0,0 0 0,0 0 0,0-1 0,0 1 0,0 0 0,-1 0 0,1 0 0,0 0 0,0 0 0,0 0 0,0 0 0,-1 0 0,1 0 0,0 0 0,0 0 0,0 0 0,0 0 0,-1 0 0,1 0 0,0 0 0,0 0 0,0 0 0,0 0 0,-1 0 0,1 0 0,0 0 0,0 0 0,0 0 0,0 0 0,-1 0 0,1 0 0,0 1 0,0-1 0,0 0 0,0 0 0,0 0 0,0 0 0,0 0 0,-1 0 0,1 1 0,-5 15 0,2 19 0,3-29 0,1 0 0,-1-1 0,2 1 0,-1 0 0,0-1 0,1 1 0,0-1 0,1 0 0,-1 1 0,1-1 0,0 0 0,0-1 0,0 1 0,1 0 0,4 3 0,-7-6 0,1-1 0,-1 0 0,1 1 0,0-1 0,0 0 0,-1 0 0,1 0 0,0 0 0,0-1 0,0 1 0,0 0 0,0-1 0,0 0 0,0 1 0,1-1 0,-1 0 0,3 0 0,-2-1 0,0 1 0,0-1 0,0 0 0,0 0 0,-1-1 0,1 1 0,0 0 0,-1-1 0,1 0 0,-1 0 0,0 1 0,1-1 0,-1-1 0,0 1 0,3-5 0,3-3 0,-1-1 0,0 0 0,-1-1 0,0 1 0,-1-1 0,-1 0 0,1-1 0,-2 1 0,4-22 0,-1-11 0,0-65 0,-4 46 0,-2 61 0,0 0 0,0 0 0,1-1 0,-1 1 0,1 0 0,-1 0 0,1 0 0,0 0 0,0 0 0,0 0 0,1 0 0,-1 0 0,1 0 0,0 0 0,-1 1 0,1-1 0,0 0 0,1 1 0,-1 0 0,0 0 0,5-4 0,-3 5 0,0-1 0,0 1 0,0 0 0,0 1 0,0-1 0,-1 1 0,1 0 0,0 0 0,0 0 0,0 0 0,0 0 0,0 1 0,0 0 0,0 0 0,0 0 0,0 0 0,-1 1 0,5 1 0,151 70 0,57 22 0,-79-51-29,3-6 0,0-6 0,2-6 0,160 8 0,579-12-485,-827-22 518,105 0-4,451-14 0,-577 12 0,-20 1 0,0 1 0,0-2 0,-1 1 0,1-2 0,20-6 0,-30 6 0,-9 1 0,-10 1 42,0 1-1,1 1 1,-1 0 0,0 1-1,1 1 1,-30 9-1,13-1 81,0 2-1,-41 21 0,9 6-121,1 2 0,3 4 0,-72 67 0,70-57 0,-2-3 0,-98 62 0,155-110 0,-3 1 0,0-1 0,0 1 0,-19 5 0,28-10 0,-1 0 0,0-1 0,0 1 0,1-1 0,-1 1 0,0-1 0,0 0 0,1 0 0,-1 0 0,0 0 0,0 0 0,0 0 0,1 0 0,-1 0 0,0-1 0,0 1 0,1-1 0,-1 1 0,0-1 0,1 0 0,-1 0 0,1 0 0,-1 0 0,1 0 0,-1 0 0,1 0 0,-1 0 0,1 0 0,0-1 0,0 1 0,-2-3 0,-1-7 0,1 0 0,0-1 0,1 1 0,0-1 0,1 1 0,0-1 0,0 0 0,2 0 0,1-15 0,-2 21 0,17-181 0,73-326 0,-40 263 0,-37 178 0,-4 16 0,2 1 0,20-58 0,-28 106 0,0 0 0,0 0 0,0 0 0,0 1 0,7-9 0,-9 14 0,-1 0 0,1 1 0,-1-1 0,1 1 0,-1-1 0,1 0 0,0 1 0,-1-1 0,1 1 0,0 0 0,-1-1 0,1 1 0,0 0 0,0-1 0,-1 1 0,1 0 0,0 0 0,0-1 0,0 1 0,-1 0 0,1 0 0,1 0 0,0 1 0,-1-1 0,0 1 0,1 0 0,-1 0 0,0 0 0,0-1 0,0 1 0,0 0 0,0 0 0,0 0 0,0 1 0,0-1 0,0 0 0,0 0 0,-1 0 0,1 1 0,-1-1 0,2 2 0,14 35 0,-2 1 0,13 52 0,0 2 0,99 330 0,-51-162 0,-64-221 0,15 45 0,-23-78 0,-1 0 0,2-1 0,-1 1 0,1-1 0,0 0 0,0 0 0,1 0 0,-1-1 0,7 6 0,-10-10 0,0 0 0,0 0 0,0 0 0,0-1 0,0 1 0,0 0 0,1-1 0,-1 1 0,0-1 0,0 0 0,0 1 0,1-1 0,-1 0 0,0 0 0,0 1 0,1-1 0,-1 0 0,0 0 0,0 0 0,1-1 0,-1 1 0,0 0 0,0 0 0,0-1 0,1 1 0,-1-1 0,0 1 0,0-1 0,0 1 0,0-1 0,0 0 0,0 1 0,0-1 0,0 0 0,0 0 0,0 0 0,0 0 0,0 0 0,-1 0 0,1 0 0,0 0 0,-1 0 0,1 0 0,-1 0 0,1-3 0,5-7 0,-1 0 0,-1 0 0,5-21 0,-7 24 0,34-139 0,18-154 0,-5-159 0,-23-112 0,-21 407 0,-5 153 0,10-170 0,-6 151 0,0-1 0,2 1 0,17-49 0,-22 76 0,1 0 0,-1 1 0,1-1 0,0 0 0,1 1 0,-1-1 0,0 1 0,1 0 0,3-4 0,-5 7 0,-1 0 0,1-1 0,-1 1 0,1 0 0,-1-1 0,0 1 0,1 0 0,-1 0 0,1 0 0,-1-1 0,1 1 0,0 0 0,-1 0 0,1 0 0,-1 0 0,1 0 0,-1 0 0,1 0 0,-1 0 0,1 0 0,-1 0 0,1 0 0,-1 0 0,1 0 0,0 1 0,0-1 0,0 1 0,0 0 0,0 0 0,0 1 0,0-1 0,0 0 0,0 0 0,0 1 0,-1-1 0,1 0 0,-1 1 0,1-1 0,-1 1 0,1-1 0,-1 1 0,1 1 0,4 31 0,-1 1 0,-2-1 0,-3 62 0,1 33 0,0-128 0,0-1 0,0 0 0,0 1 0,0-1 0,0 0 0,0 1 0,-1-1 0,1 1 0,0-1 0,0 0 0,0 1 0,0-1 0,0 0 0,1 1 0,-1-1 0,0 1 0,0-1 0,0 0 0,0 1 0,0-1 0,0 0 0,1 1 0,-1-1 0,0 0 0,0 1 0,0-1 0,1 0 0,-1 1 0,0-1 0,1 0 0,-1 0 0,0 1 0,0-1 0,1 0 0,-1 0 0,0 0 0,1 1 0,-1-1 0,1 0 0,-1 0 0,0 0 0,1 0 0,-1 0 0,0 0 0,1 0 0,-1 0 0,1 0 0,-1 0 0,0 0 0,1 0 0,16-17 0,12-30 0,-1-2 0,33-80 0,-18 35 0,110-200 0,58-125 0,-200 395 0,-14 37 0,-16 42 0,18-53 0,-24 69 0,-21 52 0,-30 137 0,73-247 0,-6 33 0,9-44 0,0 0 0,-1 0 0,1 0 0,0 1 0,0-1 0,0 0 0,1 0 0,-1 0 0,0 0 0,1 0 0,-1 0 0,1 0 0,0 0 0,0 0 0,2 3 0,-3-5 0,1 0 0,0 1 0,-1-1 0,1 0 0,0 0 0,-1 0 0,1 0 0,0 0 0,-1 0 0,1 0 0,0 0 0,0 0 0,-1 0 0,1 0 0,0 0 0,-1-1 0,1 1 0,0 0 0,-1 0 0,1-1 0,-1 1 0,1 0 0,0-1 0,-1 1 0,1-1 0,-1 1 0,1-1 0,-1 1 0,1-1 0,-1 1 0,0-1 0,1 1 0,0-2 0,19-25 0,-17 24 0,23-37 0,-2-1 0,-1 0 0,30-81 0,35-145 0,-35 95 0,-41 138 0,-6 12 0,1 1 0,1 0 0,1 0 0,14-22 0,-23 42 0,1 0 0,-1 0 0,1 0 0,-1 0 0,1 0 0,0 0 0,-1 0 0,1 1 0,0-1 0,-1 0 0,1 0 0,0 1 0,0-1 0,0 0 0,0 1 0,0-1 0,-1 1 0,1 0 0,0-1 0,0 1 0,2-1 0,-3 2 0,1-1 0,-1 1 0,1-1 0,-1 1 0,1-1 0,-1 1 0,1-1 0,-1 1 0,0-1 0,1 1 0,-1 0 0,0-1 0,1 1 0,-1 0 0,0-1 0,0 1 0,0 0 0,0-1 0,0 1 0,1 0 0,-1 0 0,-1 0 0,0 54 0,0-49 0,0 11 0,-1-9 0,1 0 0,1 0 0,-1 0 0,1 0 0,1 0 0,-1 0 0,1 0 0,1 0 0,4 14 0,-6-22 0,0 1 0,0-1 0,0 0 0,0 1 0,1-1 0,-1 1 0,0-1 0,0 0 0,1 1 0,-1-1 0,0 0 0,1 0 0,-1 1 0,0-1 0,1 0 0,-1 0 0,0 1 0,1-1 0,-1 0 0,0 0 0,1 0 0,-1 1 0,1-1 0,-1 0 0,0 0 0,1 0 0,-1 0 0,1 0 0,-1 0 0,1 0 0,-1 0 0,0 0 0,1 0 0,-1 0 0,1 0 0,-1-1 0,1 1 0,-1 0 0,1 0 0,17-18 0,9-26 0,63-182 0,-66 156 0,64-130 0,-78 180 0,0 0 0,-2-1 0,-1 0 0,9-40 0,-13 52 0,0 0 0,1 0 0,0 0 0,0 0 0,1 1 0,7-10 0,17-34 0,-21 34 0,1 0 0,0 0 0,1 1 0,1 0 0,23-27 0,-11 17 0,-2 3 0,28-43 0,-38 52 0,0 1 0,1 0 0,1 0 0,22-18 0,-21 20 0,0 0 0,-1-1 0,-1-1 0,19-26 0,-21 22 0,2 0 0,0 1 0,1 0 0,0 1 0,26-22 0,-24 22 0,1-1 0,-2-1 0,0 0 0,-1-1 0,10-21 0,34-45 0,-29 46 0,44-81 0,-18 26 0,-49 85-195,0 0 0,0 0 0,-1-1 0,0 0 0,-1 0 0,2-10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9:26:27.1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223 338 24575,'0'-11'0,"0"0"0,-1 0 0,0 1 0,-1-1 0,0 0 0,-1 1 0,0 0 0,0-1 0,-1 1 0,-6-10 0,6 14 0,0 0 0,-1 0 0,1 0 0,-1 0 0,-1 1 0,1 0 0,-1 0 0,0 0 0,0 1 0,0 0 0,-1 0 0,1 1 0,-1-1 0,0 1 0,-9-2 0,14 4 0,-1 0 0,1 0 0,0 1 0,-1-1 0,1 1 0,-1-1 0,1 1 0,-1 0 0,1 0 0,-1 0 0,1 0 0,-1 1 0,1-1 0,-1 1 0,1-1 0,-1 1 0,1 0 0,0 0 0,-1 0 0,1 0 0,0 0 0,0 1 0,0-1 0,0 1 0,-4 3 0,2 0 0,1 0 0,-1 0 0,1 0 0,0 1 0,1-1 0,-1 1 0,1 0 0,-3 10 0,33-97 0,-26 71 0,0 0 0,0 0 0,-1 0 0,-1 0 0,1 0 0,-2 0 0,1 0 0,-1 0 0,-1 0 0,-4-15 0,16 53 0,-8-21 0,0 1 0,0-1 0,1 0 0,0 1 0,0-1 0,1-1 0,0 1 0,0 0 0,0-1 0,1 0 0,0 0 0,10 9 0,-14-15 3,0 1 0,0-1 0,0 1 0,0-1 0,0 1 0,1-1 0,-1 0 0,0 0 0,0 0 0,0 0 0,0 0 0,0 0-1,1 0 1,-1 0 0,0 0 0,0 0 0,0-1 0,0 1 0,0 0 0,0-1 0,0 1 0,0-1 0,0 1 0,0-1 0,0 1 0,0-1 0,0 0 0,0 0-1,0 1 1,-1-1 0,1 0 0,0 0 0,0 0 0,-1 0 0,1-1 0,18-13-1474,-15 15-5355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9:26:45.6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69 453 24575,'1'-22'0,"0"14"0,-1 1 0,0-1 0,0 0 0,-1 1 0,0-1 0,0 1 0,-4-14 0,2 53 0,1-16 0,2-25 0,0 8 0,0-1 0,1 0 0,-1-1 0,0 1 0,0 0 0,-1-1 0,1 1 0,0 0 0,-1-1 0,1 1 0,-1 0 0,0-1 0,0 1 0,0 0 0,0 0 0,0 0 0,0 0 0,-2-3 0,2 5 0,1 1 0,-1-1 0,1 0 0,-1 1 0,1-1 0,-1 1 0,1-1 0,0 1 0,-1-1 0,1 1 0,0-1 0,-1 1 0,1-1 0,0 1 0,0-1 0,0 1 0,-1 0 0,1-1 0,0 1 0,0-1 0,0 1 0,0-1 0,0 1 0,0 0 0,0-1 0,0 1 0,0-1 0,0 1 0,1 0 0,-1-1 0,0 1 0,0-1 0,0 1 0,1-1 0,0 2 0,4 25 0,-1-18 0,-1-11 0,0-22 0,-3-2 0,0 23 0,0 11 0,0-15 0,0 1 0,-1 1 0,1-1 0,0 1 0,1 0 0,-1-1 0,1 1 0,0 0 0,0-1 0,1 1 0,0 0 0,0 0 0,0 0 0,0 0 0,5-5 0,-6 13 0,0 1 0,0-1 0,0 1 0,0-1 0,0 1 0,-1 0 0,0 0 0,0-1 0,0 1 0,-1 7 0,-5 2 0,-10 16 0,16-29 0,0 1 0,0-1 0,0 0 0,0 0 0,0 0 0,0 0 0,0 0 0,0 0 0,0 0 0,0 0 0,0 0 0,0 0 0,0 0 0,0 0 0,-1 1 0,1-1 0,0 0 0,0 0 0,0 0 0,0 0 0,0 0 0,0 0 0,0 0 0,0 0 0,-1 0 0,1 0 0,0 0 0,0 0 0,0 0 0,0 0 0,0 0 0,0 0 0,0 0 0,0 0 0,-1 0 0,1 0 0,0 0 0,0 0 0,0 0 0,0-1 0,0 1 0,0 0 0,0 0 0,0 0 0,0 0 0,0 0 0,0 0 0,-1 0 0,1 0 0,0 0 0,0 0 0,0 0 0,0-1 0,0 1 0,0 0 0,0 0 0,0 0 0,0 0 0,0 0 0,0 0 0,0 0 0,0 0 0,0 0 0,0-1 0,0 1 0,0 0 0,0 0 0,0-22 0,0 33 0,-3 20 0,3-31 0,0 1 0,0-1 0,0 0 0,0 1 0,0-1 0,-1 0 0,1 1 0,0-1 0,0 0 0,0 1 0,-1-1 0,1 0 0,0 0 0,0 1 0,-1-1 0,1 0 0,0 0 0,-1 1 0,1-1 0,0 0 0,-1 0 0,1 0 0,0 1 0,-1-1 0,1 0 0,0 0 0,-1 0 0,1 0 0,0 0 0,-1 0 0,1 0 0,-1 0 0,1 0 0,0 0 0,-1 0 0,1 0 0,0 0 0,-1 0 0,1 0 0,-1-1 0,1 1 0,0 0 0,-1 0 0,1 0 0,0 0 0,0-1 0,-1 1 0,1 0 0,0 0 0,-1-1 0,1 1 0,0 0 0,0 0 0,-1-1 0,1 1 0,0 0 0,0-1 0,0 1 0,0 0 0,-1-1 0,1 1 0,0-1 0,0 1 0,0-1 0,0 1 0,0 0 0,-1 0 0,1 0 0,0 0 0,0-1 0,0 1 0,-1 0 0,1 0 0,0 0 0,0 0 0,0 0 0,-1 0 0,1-1 0,0 1 0,0 0 0,-1 0 0,1 0 0,0 0 0,0 0 0,-1 0 0,1 0 0,0 0 0,0 0 0,-1 0 0,1 0 0,0 0 0,0 0 0,-1 1 0,1-1 0,0 0 0,0 0 0,-1 0 0,1 0 0,0 0 0,0 0 0,0 0 0,-1 1 0,1-1 0,0 0 0,0 0 0,0 0 0,0 1 0,0-1 0,-1 0 0,1 0 0,0 0 0,0 1 0,0-1 0,0 0 0,0 0 0,0 1 0,0-1 0,0 0 0,0 0 0,0 1 0,0-1 0,0 0 0,-4 25 0,3-7 0,2-34 0,-1-45 0,0 51 0,0 40 0,1-13 0,0-12 0,-1-1 0,1 1 0,-1-1 0,0 1 0,0 0 0,-1-1 0,1 1 0,-1 0 0,0-1 0,0 1 0,-3 4 0,4-9 0,0 0 0,0 0 0,0 0 0,0 0 0,0 0 0,0 0 0,0 1 0,0-1 0,-1 0 0,1 0 0,0 0 0,0 0 0,0 0 0,0 0 0,0 0 0,-1 0 0,1 0 0,0 0 0,0 0 0,0 0 0,0 0 0,0 0 0,-1 0 0,1 0 0,0 0 0,0 0 0,0 0 0,0 0 0,0 0 0,-1 0 0,1 0 0,0 0 0,0 0 0,0 0 0,0 0 0,0 0 0,-1 0 0,1-1 0,0 1 0,0 0 0,0 0 0,0 0 0,0 0 0,0 0 0,0 0 0,0-1 0,0 1 0,-1 0 0,1 0 0,0 0 0,0 0 0,-5-13 0,-1-13 0,6 23 0,0 0 0,0 1 0,0-1 0,0 0 0,0 0 0,1 0 0,-1 1 0,1-1 0,0 0 0,0 1 0,0-1 0,0 0 0,0 1 0,0 0 0,1-1 0,2-3 0,36-27 0,-36 31 0,1-1 0,-1 0 0,1 0 0,-1 0 0,0-1 0,0 0 0,0 0 0,-1 0 0,0 0 0,1 0 0,-1 0 0,-1-1 0,1 0 0,-1 1 0,3-6 0,5-18 0,-8 30 0,-5 17 0,2 1 0,6-21 0,17-37 0,-3 7 0,-25 39 0,8-7 0,14-11 0,-3 2 0,-14 19 0,-1 0 0,0 0 0,-1-1 0,0 1 0,0-1 0,-2 0 0,-9 19 0,14-29 0,0 0 0,0 0 0,0 0 0,0 0 0,0 0 0,0 0 0,-1 0 0,1 0 0,0 0 0,0 0 0,0 0 0,0 0 0,0 0 0,0 0 0,0-1 0,0 1 0,0 0 0,0 0 0,-1 0 0,1 0 0,0 1 0,0-1 0,0 0 0,0 0 0,0 0 0,0 0 0,0 0 0,0 0 0,0 0 0,0 0 0,0 0 0,-1 0 0,1 0 0,0 0 0,0 0 0,0 0 0,0 0 0,0 0 0,0 0 0,0 0 0,0 0 0,0 0 0,0 1 0,0-1 0,2-15 0,6-19 0,-1 14 0,-2 5 0,0-1 0,-1 0 0,4-31 0,-42 111 0,23-36 0,-9 18 0,20-85 0,8-37 0,-7 76 0,-1 0 0,0 0 0,0 0 0,0 0 0,0 0 0,0 0 0,0 0 0,0 0 0,0 0 0,1 1 0,-1-1 0,0 0 0,0 0 0,0 0 0,0 0 0,0 0 0,0 0 0,0 0 0,1 0 0,-1 0 0,0 0 0,0 0 0,0 0 0,0 0 0,0-1 0,0 1 0,1 0 0,-1 0 0,0 0 0,0 0 0,0 0 0,0 0 0,0 0 0,0 0 0,0 0 0,0 0 0,0 0 0,1 0 0,-1 0 0,0-1 0,0 1 0,0 0 0,0 0 0,0 0 0,0 0 0,0 0 0,0 0 0,0 0 0,0-1 0,0 1 0,0 0 0,0 0 0,0 0 0,0 0 0,0 0 0,0 0 0,0-1 0,0 1 0,0 0 0,0 0 0,0 0 0,0 0 0,0 0 0,0 0 0,0 0 0,0-1 0,-1 1 0,8 13 0,2 19 0,-5-4 0,8 38 0,-12-66 0,0 0 0,0-1 0,0 1 0,0 0 0,0 0 0,1 0 0,-1 0 0,0 0 0,0 0 0,0 0 0,0 0 0,0 0 0,0 0 0,0 0 0,0 0 0,0 0 0,0 0 0,0 0 0,0-1 0,0 1 0,1 0 0,-1 0 0,0 0 0,0 0 0,0 0 0,0 0 0,0 0 0,0 0 0,0 0 0,0 0 0,0 0 0,0 0 0,1 0 0,-1 0 0,0 0 0,0 0 0,0 1 0,0-1 0,0 0 0,0 0 0,0 0 0,0 0 0,0 0 0,0 0 0,0 0 0,0 0 0,1 0 0,-1 0 0,0 0 0,0 0 0,0 0 0,0 0 0,0 0 0,0 1 0,0-1 0,0 0 0,0 0 0,0 0 0,0 0 0,0 0 0,0 0 0,0 0 0,3-12 0,0-16 0,-5-34 0,1 47 0,0-1 0,0 1 0,2-1 0,0 0 0,1 1 0,7-31 0,-9 46 0,0 0 0,0 0 0,0 0 0,0-1 0,0 1 0,0 0 0,0 0 0,0 0 0,0-1 0,0 1 0,0 0 0,0 0 0,1 0 0,-1 0 0,0-1 0,0 1 0,0 0 0,0 0 0,0 0 0,1 0 0,-1 0 0,0 0 0,0-1 0,0 1 0,0 0 0,1 0 0,-1 0 0,0 0 0,0 0 0,0 0 0,1 0 0,-1 0 0,0 0 0,0 0 0,0 0 0,1 0 0,-1 0 0,0 0 0,0 0 0,0 0 0,1 0 0,-1 0 0,0 0 0,0 0 0,9 11 0,6 19 0,-13-25 0,3 6 0,-3-5 0,1 1 0,0-1 0,1 0 0,-1 0 0,1 0 0,8 9 0,-11-22 0,-1 0 0,0-1 0,-1 1 0,1 0 0,-3-9 0,1 0 0,9 31 0,-5-10 0,0-1 0,0 1 0,0-1 0,1 1 0,-1-1 0,1 0 0,0 0 0,7 6 0,-10-10 0,0 0 0,0 0 0,0 0 0,1 0 0,-1 0 0,0 0 0,0 0 0,0 0 0,0 0 0,0 0 0,1 0 0,-1 0 0,0 0 0,0 0 0,0 0 0,0 0 0,0 0 0,1 0 0,-1 0 0,0 0 0,0-1 0,0 1 0,0 0 0,0 0 0,0 0 0,0 0 0,0 0 0,1 0 0,-1-1 0,0 1 0,0 0 0,0 0 0,0 0 0,0 0 0,0 0 0,0-1 0,0 1 0,0 0 0,0 0 0,0 0 0,0 0 0,0-1 0,0 1 0,0 0 0,0 0 0,0 0 0,0 0 0,0 0 0,0-1 0,0 1 0,-4-15 0,-6-13 0,-1 6 0,2 3 0,27 34 0,-6 1 0,-18-18 0,3 0 0,1 1 0,0-1 0,0 0 0,0 0 0,0 0 0,0 0 0,0 0 0,0 0 0,1-1 0,-3-3 0,16 11 0,-6-7 0,-8-10 0,-8-18 0,12 25 0,12 16 0,-2 3 0,-23-23 0,-20-22 0,36 39 0,-1-3 0,-1 0 0,0 0 0,0 1 0,0 0 0,3 10 0,-6-15 0,0 0 0,0-1 0,0 1 0,0-1 0,0 1 0,0-1 0,0 1 0,0-1 0,0 1 0,0 0 0,0-1 0,0 1 0,0-1 0,-1 1 0,1-1 0,0 1 0,0-1 0,-1 1 0,1-1 0,0 1 0,0-1 0,-1 0 0,1 1 0,-1-1 0,1 1 0,0-1 0,-2 1 0,1-1 0,-1 1 0,0-1 0,0 1 0,1-1 0,-1 0 0,0 1 0,0-1 0,0 0 0,0 0 0,1-1 0,-1 1 0,0 0 0,-2-1 0,2 0 0,0 1 0,0 0 0,0-1 0,0 1 0,0 0 0,0 0 0,0 0 0,0 0 0,0 0 0,0 1 0,0-1 0,0 1 0,0-1 0,0 1 0,0 0 0,0 0 0,0 0 0,1 0 0,-1 0 0,0 0 0,0 0 0,1 0 0,-1 1 0,1-1 0,-3 3 0,2 1 0,-1 0 0,0 1 0,1-1 0,0 0 0,0 1 0,0 0 0,1-1 0,-1 7 0,1-6 0,0-1 0,-1-1 0,1 1 0,1-1 0,-1 1 0,1 0 0,0-1 0,0 1 0,0 0 0,0 0 0,2 6 0,0-12 0,-1-1 0,1 0 0,-1 0 0,0 0 0,1 0 0,-1 0 0,0 0 0,0 0 0,-1-1 0,1 1 0,0 0 0,0-4 0,5-64 0,-4 49 0,-2 55 0,-1-4 0,0-17 0,0-1 0,1 1 0,1 0 0,3 18 0,-4-30 0,0-1 0,0 0 0,0 1 0,0-1 0,0 0 0,0 1 0,0-1 0,0 1 0,0-1 0,0 0 0,0 1 0,0-1 0,0 0 0,0 1 0,1-1 0,-1 1 0,0-1 0,0 0 0,0 1 0,1-1 0,-1 0 0,0 0 0,1 1 0,-1-1 0,0 0 0,0 0 0,1 1 0,-1-1 0,0 0 0,1 0 0,-1 0 0,0 0 0,1 1 0,-1-1 0,1 0 0,6-13 0,0-22 0,-6 23 0,0 0 0,0 0 0,1-1 0,1 1 0,0 0 0,0 0 0,6-11 0,-22 92 0,9-48 0,-2-1 0,5-39 0,2 2 0,0 12 0,-1 1 0,1 0 0,-1-1 0,0 1 0,0-1 0,0 1 0,-1-1 0,1 1 0,-1-1 0,0 1 0,0 0 0,-4-8 0,4 12 0,1 0 0,-1 0 0,0 0 0,1 0 0,-1 0 0,0 0 0,0 0 0,1 1 0,-1-1 0,1 0 0,-1 1 0,0-1 0,1 0 0,-1 1 0,1-1 0,-1 1 0,1-1 0,-1 1 0,1-1 0,-1 1 0,1-1 0,-1 1 0,1 0 0,0-1 0,-1 1 0,1-1 0,0 1 0,-1 0 0,1-1 0,0 1 0,0 0 0,0 0 0,-12 25 0,1 1 0,11-27 0,0-1 0,0 1 0,0 0 0,0 0 0,-1 0 0,1 0 0,0 0 0,0 0 0,0 0 0,0 0 0,0 0 0,0 0 0,0 0 0,0 0 0,0 0 0,0 0 0,0 0 0,-1 0 0,1 0 0,0 0 0,0 0 0,0 0 0,0 0 0,0 0 0,0 0 0,0 0 0,0 1 0,0-1 0,0 0 0,0 0 0,0 0 0,-1 0 0,11-43 0,0 4 0,-9 31 0,3-15 0,-3 22 0,-1 15 0,-3 17 0,-2 0 0,0-1 0,-19 55 0,-42 84 0,75-237 0,22-92 0,-32 222 0,-2-43 0,2-8 0,0 0 0,-1 0 0,0 0 0,-1 0 0,0-1 0,-1 1 0,0-1 0,-1 0 0,-9 16 0,14-26 0,0 0 0,0 0 0,0 0 0,0 0 0,-1 0 0,1 0 0,0 1 0,0-1 0,0 0 0,0 0 0,0 0 0,-1 0 0,1 0 0,0 0 0,0 0 0,0 0 0,0 0 0,0 0 0,-1 0 0,1 0 0,0 0 0,0 0 0,0 0 0,0 0 0,0 0 0,-1 0 0,1-1 0,0 1 0,0 0 0,0 0 0,0 0 0,0 0 0,0 0 0,-1 0 0,1 0 0,0 0 0,0 0 0,0-1 0,0 1 0,0 0 0,0 0 0,0 0 0,0 0 0,0 0 0,0-1 0,0 1 0,0 0 0,-1 0 0,1 0 0,0 0 0,0 0 0,0-1 0,0 1 0,0 0 0,0 0 0,-3-17 0,1-15 0,-1 8 0,-4 37 0,-4 40 0,9-37 0,1-7 0,5-21 0,16-82-1365,-19 79-5461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9:26:50.4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71 259 24575,'-5'-1'0,"0"-1"0,0 0 0,0 0 0,1 0 0,-1 0 0,1-1 0,0 0 0,-1 0 0,1 0 0,0 0 0,1-1 0,-6-5 0,2 2 0,7 6 0,-1 0 0,1 1 0,0-1 0,0 0 0,0 1 0,0-1 0,0 0 0,0 1 0,0-1 0,0 0 0,0 0 0,0 1 0,0-1 0,1 0 0,-1 1 0,0-1 0,0 0 0,1 1 0,-1-1 0,0 1 0,1-1 0,-1 0 0,1 1 0,-1-1 0,0 1 0,1-1 0,-1 1 0,1-1 0,0 1 0,-1 0 0,1-1 0,-1 1 0,1-1 0,0 1 0,-1 0 0,1 0 0,0 0 0,1-1 0,35-19 0,-30 17 0,25-6 0,-32 9 0,0 0 0,1-1 0,-1 1 0,0 0 0,0 0 0,1 0 0,-1 0 0,0 0 0,0 0 0,1 0 0,-1 0 0,0 1 0,0-1 0,1 0 0,-1 0 0,0 0 0,0 0 0,0 0 0,1 0 0,-1 0 0,0 0 0,0 1 0,1-1 0,-1 0 0,0 0 0,0 0 0,0 0 0,0 1 0,1-1 0,-1 0 0,0 0 0,0 1 0,0-1 0,0 0 0,0 0 0,0 1 0,0-1 0,0 0 0,0 0 0,0 0 0,0 1 0,1-1 0,-1 0 0,-1 1 0,1-1 0,0 0 0,0 0 0,0 1 0,0-1 0,-4 23 0,-3-13 0,2-31 0,3 11 0,-2 22 0,4-9 0,-1-1 0,1 1 0,-1-1 0,0 0 0,0 0 0,0 1 0,0-1 0,0 0 0,0 0 0,-3 3 0,-1-13 0,-3-6 0,5 16 0,2 12 0,1-14 0,0 0 0,1 1 0,-1-1 0,0 1 0,0-1 0,0 0 0,0 1 0,0-1 0,0 1 0,0-1 0,0 1 0,-1-1 0,1 0 0,0 1 0,0-1 0,0 1 0,0-1 0,0 0 0,-1 1 0,1-1 0,0 0 0,0 1 0,-1-1 0,1 0 0,0 1 0,-1-1 0,1 0 0,0 0 0,-1 1 0,1-1 0,0 0 0,-1 0 0,1 0 0,0 1 0,-1-1 0,1 0 0,-1 0 0,1 0 0,0 0 0,-1 0 0,1 0 0,-1 0 0,1 0 0,0 0 0,-1 0 0,1 0 0,-1 0 0,1 0 0,0 0 0,-1 0 0,1 0 0,-1 0 0,0-1 0,-1-5 0,16 1 0,-12 5 0,-1 0 0,0 0 0,1 0 0,-1 0 0,0 0 0,1 0 0,-1 0 0,0-1 0,1 1 0,-1 0 0,0-1 0,0 1 0,1-1 0,-1 0 0,0 1 0,0-1 0,0 0 0,0 0 0,0 0 0,0 0 0,0 1 0,0-1 0,0-1 0,0 1 0,-1 0 0,1 0 0,0 0 0,-1 0 0,1 0 0,-1-1 0,1 1 0,-1 0 0,1-1 0,-1 1 0,0 0 0,0 0 0,0-1 0,0 1 0,0 0 0,0-1 0,0 1 0,0 0 0,-1-3 0,2-12 0,-1 16 0,0-1 0,0 0 0,1 1 0,-1-1 0,0 0 0,0 1 0,1-1 0,-1 1 0,0-1 0,1 1 0,-1-1 0,1 1 0,-1-1 0,1 1 0,-1-1 0,1 1 0,-1 0 0,1-1 0,-1 1 0,1-1 0,-1 1 0,1 0 0,0 0 0,-1-1 0,1 1 0,0 0 0,-1 0 0,1 0 0,0 0 0,-1 0 0,1 0 0,0 0 0,-1 0 0,1 0 0,-1 0 0,1 0 0,0 0 0,-1 1 0,1-1 0,0 0 0,-1 0 0,1 1 0,-1-1 0,1 0 0,0 1 0,-1-1 0,1 0 0,-1 1 0,1 0 0,2 0 0,-2-1 0,-1 0 0,0 1 0,0-1 0,0 0 0,0 0 0,0 0 0,1 0 0,-1 0 0,0 0 0,0 0 0,0 0 0,0 0 0,1 0 0,-1 0 0,0 0 0,0 0 0,0 0 0,0 0 0,1 0 0,-1 0 0,0 0 0,0 0 0,0 0 0,0 0 0,1 0 0,-1 0 0,0 0 0,0 0 0,0 0 0,0 0 0,1-1 0,-1 1 0,0 0 0,0 0 0,0 0 0,0 0 0,0 0 0,0 0 0,0-1 0,1 1 0,-1 0 0,0 0 0,0 0 0,0 0 0,0-1 0,0 1 0,0 0 0,0 0 0,0 0 0,0-1 0,-4-11 0,-8-9 0,12 21 0,-1-1 0,1 1 0,0 0 0,0 0 0,0 0 0,0 0 0,-1 0 0,1-1 0,0 1 0,0 0 0,0 0 0,0 0 0,0-1 0,0 1 0,-1 0 0,1 0 0,0-1 0,0 1 0,0 0 0,0 0 0,0 0 0,0-1 0,0 1 0,0 0 0,0 0 0,0-1 0,0 1 0,0 0 0,0 0 0,0-1 0,0 1 0,1 0 0,-1 0 0,0 0 0,0-1 0,0 1 0,0 0 0,0 0 0,0 0 0,0-1 0,1 1 0,-1 0 0,0 0 0,0 0 0,0 0 0,1 0 0,-1-1 0,0 1 0,0 0 0,1 0 0,16-4 0,-16 4 0,0 0 0,1 0 0,-1 0 0,0 0 0,0 0 0,0 0 0,1-1 0,-1 1 0,0 0 0,0-1 0,0 1 0,0-1 0,0 1 0,0-1 0,0 0 0,0 1 0,2-3 0,17-20 0,-19 21 0,4-7 0,5 2 0,-9 6-72,1-1 1,-1 1-1,1 0 0,-1-1 0,0 1 0,1-1 0,-1 1 0,0-1 1,0 1-1,0-1 0,0 0 0,-1 0 0,1 0 0,0 1 0,-1-1 1,1 0-1,-1 0 0,1-4 0,-2 0-6754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9:26:36.24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1 130 24575,'9'-27'0,"-9"27"0,-1 0 0,1-1 0,0 1 0,0 0 0,0-1 0,0 1 0,0 0 0,0-1 0,0 1 0,0 0 0,0 0 0,0-1 0,0 1 0,0 0 0,0-1 0,0 1 0,0 0 0,0-1 0,0 1 0,0 0 0,1-1 0,-1 1 0,0 0 0,0 0 0,0-1 0,0 1 0,1 0 0,-1 0 0,0-1 0,0 1 0,1 0 0,-1 0 0,0 0 0,0-1 0,1 1 0,-1 0 0,0 0 0,0 0 0,1 0 0,-1 0 0,1-1 0,-1 1 0,1 0 0,0 0 0,-1 0 0,1 0 0,-1-1 0,1 1 0,-1 0 0,0 0 0,1-1 0,-1 1 0,1 0 0,-1-1 0,0 1 0,1-1 0,-1 1 0,1 0 0,-1-1 0,0 1 0,0-1 0,1 1 0,-1-1 0,0 1 0,0-1 0,0 1 0,1-1 0,-1 1 0,0-1 0,0 1 0,0-1 0,0 0 0,0 1 0,0-1 0,0 1 0,-1-2 0,6-10 0,1 24 0,-8-22 0,5 17 0,5 11 0,-6-19 0,-2-15 0,-2-8 0,2 24 0,0 0 0,0 1 0,0-1 0,-1 0 0,1 0 0,0 0 0,0 0 0,0 0 0,0 0 0,0 0 0,0 0 0,0 0 0,0 0 0,0 0 0,0 0 0,0 0 0,0 0 0,0 0 0,0 0 0,0 0 0,0 0 0,-1 0 0,1 0 0,0 0 0,0 0 0,0 0 0,0 0 0,0 0 0,0 0 0,0 0 0,0 0 0,0 0 0,0 0 0,0 0 0,0 0 0,0 0 0,-1 0 0,1 0 0,0 0 0,0 0 0,0 0 0,-4 34 0,2-18 0,2-41 0,-1 8 0,0 12 0,1 1 0,-1-1 0,1 1 0,0-1 0,0 1 0,1-1 0,-1 1 0,1-1 0,0 1 0,0-1 0,3-5 0,3 57 0,-6-27-72,-1-12-144,1-1 1,-1 1-1,0-1 1,-1 1-1,-3 13 1,2-15-6611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9:26:38.94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23 150 24575,'-12'-92'0,"13"85"0,-1 4 0,1-1 0,-1 1 0,0-1 0,0 1 0,0 0 0,0-1 0,-1 1 0,1 0 0,-1-1 0,0 1 0,0 0 0,0-1 0,-2-2 0,2 11 0,0-1 0,0 1 0,0 0 0,1 0 0,-1 0 0,1 0 0,1 0 0,0 8 0,2-2 0,-2-9 0,1 1 0,-1 0 0,-1 0 0,1 0 0,0 0 0,-1 0 0,1 0 0,-1 0 0,0 0 0,0 0 0,0 0 0,0 0 0,-1 0 0,1 0 0,-1 0 0,-1 4 0,-4-31 0,4 16 0,2 22 0,1-79-1365,-1 55-5461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9:26:54.8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364 1 24575,'-1'4'0,"0"0"0,1 0 0,-1 0 0,-1 0 0,1 0 0,-1-1 0,1 1 0,-1 0 0,0-1 0,0 1 0,-5 5 0,-36 39 0,27-30 0,-20 23 0,-51 73 0,24 6 0,37-62-21,23-47-101,-1-1 0,0 0-1,-1 0 1,0 0 0,0-1 0,-1 1 0,-1-1-1,1-1 1,-1 1 0,-11 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F486B-199A-4784-901C-4DCE88BFC78A}" type="datetimeFigureOut">
              <a:rPr lang="pt-BR" noProof="0" smtClean="0"/>
              <a:t>23/06/2022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471B8-1DC6-4F97-8F32-A394D954EC21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5507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471B8-1DC6-4F97-8F32-A394D954EC2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44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B4C6B35-BB0C-4D8C-9B34-E7A2A9898500}" type="datetime1">
              <a:rPr lang="pt-BR" noProof="0" smtClean="0"/>
              <a:t>23/06/2022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grpSp>
        <p:nvGrpSpPr>
          <p:cNvPr id="7" name="Grupo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orma Livre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orma Livre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3CE400-7B96-4C05-A740-FFED18F368BA}" type="datetime1">
              <a:rPr lang="pt-BR" noProof="0" smtClean="0"/>
              <a:t>23/06/2022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2B33C-982B-4184-A410-6203C6677C29}" type="datetime1">
              <a:rPr lang="pt-BR" noProof="0" smtClean="0"/>
              <a:t>23/06/2022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097780-B878-4C18-AC00-EA752DC0A622}" type="datetime1">
              <a:rPr lang="pt-BR" noProof="0" smtClean="0"/>
              <a:t>23/06/2022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5CA6D25-3388-4494-9EDA-2B82406510CF}" type="datetime1">
              <a:rPr lang="pt-BR" noProof="0" smtClean="0"/>
              <a:t>23/06/2022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Forma Livre 6" title="Marca de Cort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CD8504-2A3B-4404-80B6-3FDCD18BCAD2}" type="datetime1">
              <a:rPr lang="pt-BR" noProof="0" smtClean="0"/>
              <a:t>23/06/2022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1BA83A-F1F3-43AA-AB9B-9E90B0C8A27B}" type="datetime1">
              <a:rPr lang="pt-BR" noProof="0" smtClean="0"/>
              <a:t>23/06/2022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B85840-42BC-4007-94FF-71DCADCCA73C}" type="datetime1">
              <a:rPr lang="pt-BR" noProof="0" smtClean="0"/>
              <a:t>23/06/2022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042D15-7E3C-49BB-8ED2-1766F94C0730}" type="datetime1">
              <a:rPr lang="pt-BR" noProof="0" smtClean="0"/>
              <a:t>23/06/2022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title="Forma de Plano de Fu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136C38E3-02CF-4AC1-97B1-A0C2C1ADA248}" type="datetime1">
              <a:rPr lang="pt-BR" noProof="0" smtClean="0"/>
              <a:t>23/06/2022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divisória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title="Forma de Plano de Fu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906863A-6F6A-4823-B628-B52EA22C4E6F}" type="datetime1">
              <a:rPr lang="pt-BR" noProof="0" smtClean="0"/>
              <a:t>23/06/2022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divisória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90A1CB56-ABF5-4901-BAD3-986E66BCF644}" type="datetime1">
              <a:rPr lang="pt-BR" noProof="0" smtClean="0"/>
              <a:t>23/06/2022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lateral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 sz="6600" dirty="0"/>
              <a:t>Da hora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cap="all" dirty="0">
                <a:ea typeface="+mn-lt"/>
                <a:cs typeface="+mn-lt"/>
              </a:rPr>
              <a:t>APLICATIVO DE GERENCIAMENTO DE HORAS COMPLEMENTARES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D7284-A6B2-F236-982A-13107342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Telas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3E5C072-3566-0BEE-596E-D9C22EA9E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3625" y="1626055"/>
            <a:ext cx="2186458" cy="4730086"/>
          </a:xfrm>
        </p:spPr>
      </p:pic>
      <p:pic>
        <p:nvPicPr>
          <p:cNvPr id="5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F2462A5-6789-CBCF-1FD3-8EEFD1578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980" y="1621809"/>
            <a:ext cx="2205026" cy="474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04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D7284-A6B2-F236-982A-13107342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Telas</a:t>
            </a:r>
            <a:br>
              <a:rPr lang="pt-BR" dirty="0"/>
            </a:br>
            <a:endParaRPr lang="pt-BR" dirty="0"/>
          </a:p>
        </p:txBody>
      </p:sp>
      <p:pic>
        <p:nvPicPr>
          <p:cNvPr id="7" name="Imagem 7" descr="Gráfico&#10;&#10;Descrição gerada automaticamente">
            <a:extLst>
              <a:ext uri="{FF2B5EF4-FFF2-40B4-BE49-F238E27FC236}">
                <a16:creationId xmlns:a16="http://schemas.microsoft.com/office/drawing/2014/main" id="{342F7CD5-D91C-1603-A94F-1E02ECCCC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210" y="1592239"/>
            <a:ext cx="2243323" cy="4866563"/>
          </a:xfrm>
        </p:spPr>
      </p:pic>
      <p:pic>
        <p:nvPicPr>
          <p:cNvPr id="8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E5CED82-D5DC-E7E1-6211-85F71FF9C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234" y="1587690"/>
            <a:ext cx="2250519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14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5ACD69-2EFE-BFC8-EAE1-76723B0EC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2" y="1480930"/>
            <a:ext cx="530113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cap="all"/>
              <a:t>APRESENTAÇÃO DO APLICATIVO</a:t>
            </a:r>
          </a:p>
        </p:txBody>
      </p:sp>
      <p:pic>
        <p:nvPicPr>
          <p:cNvPr id="20" name="Picture 19" descr="Pessoa observando o telefone vazio">
            <a:extLst>
              <a:ext uri="{FF2B5EF4-FFF2-40B4-BE49-F238E27FC236}">
                <a16:creationId xmlns:a16="http://schemas.microsoft.com/office/drawing/2014/main" id="{4BBF72F8-DEB6-3FE4-3844-506E21A63F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55" r="9140" b="-10"/>
          <a:stretch/>
        </p:blipFill>
        <p:spPr>
          <a:xfrm>
            <a:off x="7225748" y="10"/>
            <a:ext cx="49662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02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7C065-7743-4A11-F475-0B53D50B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Desenvolvedores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00A3B7-7ED2-5D20-20B6-4B5A0EDFDD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-BR" dirty="0"/>
              <a:t>André Vinicius Vieira Mildemberg</a:t>
            </a:r>
          </a:p>
          <a:p>
            <a:pPr marL="383540" indent="-383540"/>
            <a:r>
              <a:rPr lang="pt-BR" dirty="0"/>
              <a:t>Graduando do Curso de Análise e desenvolvimento de sistemas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6D8221-FEA8-C795-754A-6169694C99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-BR" dirty="0"/>
              <a:t>Adailson de Almeida dos Santos</a:t>
            </a:r>
          </a:p>
          <a:p>
            <a:pPr marL="383540" indent="-383540"/>
            <a:r>
              <a:rPr lang="pt-BR" dirty="0">
                <a:ea typeface="+mn-lt"/>
                <a:cs typeface="+mn-lt"/>
              </a:rPr>
              <a:t>Graduando do Curso de Análise e desenvolvimento de sistemas</a:t>
            </a:r>
          </a:p>
        </p:txBody>
      </p:sp>
    </p:spTree>
    <p:extLst>
      <p:ext uri="{BB962C8B-B14F-4D97-AF65-F5344CB8AC3E}">
        <p14:creationId xmlns:p14="http://schemas.microsoft.com/office/powerpoint/2010/main" val="312658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73710-2AC1-0358-4BFE-121397C2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4EFAFE-45CF-28F2-E04C-E3202B0AA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83540" indent="-383540"/>
            <a:r>
              <a:rPr lang="pt-BR" dirty="0"/>
              <a:t>Em relação a faculdade: Dificuldade na gestão, organização e armazenamento das horas complementares </a:t>
            </a:r>
          </a:p>
          <a:p>
            <a:pPr marL="383540" indent="-383540"/>
            <a:r>
              <a:rPr lang="pt-BR" dirty="0"/>
              <a:t>Em relação aos alunos: Dificuldade de visualização das informações sobre as horas complementares. </a:t>
            </a:r>
          </a:p>
        </p:txBody>
      </p:sp>
    </p:spTree>
    <p:extLst>
      <p:ext uri="{BB962C8B-B14F-4D97-AF65-F5344CB8AC3E}">
        <p14:creationId xmlns:p14="http://schemas.microsoft.com/office/powerpoint/2010/main" val="329623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7C4314-C757-A8FB-4901-02D16959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14" y="1188717"/>
            <a:ext cx="6537567" cy="4480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600" cap="all" dirty="0" err="1">
                <a:solidFill>
                  <a:schemeClr val="bg2"/>
                </a:solidFill>
              </a:rPr>
              <a:t>Aplicativo</a:t>
            </a:r>
            <a:r>
              <a:rPr lang="en-US" sz="6600" cap="all" dirty="0">
                <a:solidFill>
                  <a:schemeClr val="bg2"/>
                </a:solidFill>
              </a:rPr>
              <a:t> de </a:t>
            </a:r>
            <a:r>
              <a:rPr lang="en-US" sz="6600" cap="all" dirty="0" err="1">
                <a:solidFill>
                  <a:schemeClr val="bg2"/>
                </a:solidFill>
              </a:rPr>
              <a:t>gerenciamento</a:t>
            </a:r>
            <a:r>
              <a:rPr lang="en-US" sz="6600" cap="all" dirty="0">
                <a:solidFill>
                  <a:schemeClr val="bg2"/>
                </a:solidFill>
              </a:rPr>
              <a:t> de horas </a:t>
            </a:r>
            <a:r>
              <a:rPr lang="en-US" sz="6600" cap="all" dirty="0" err="1">
                <a:solidFill>
                  <a:schemeClr val="bg2"/>
                </a:solidFill>
              </a:rPr>
              <a:t>complementares</a:t>
            </a:r>
            <a:endParaRPr lang="en-US" sz="6600" cap="all" dirty="0">
              <a:solidFill>
                <a:schemeClr val="bg2"/>
              </a:solidFill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m 4" descr="Relógio de ponteiros&#10;&#10;Descrição gerada automaticamente">
            <a:extLst>
              <a:ext uri="{FF2B5EF4-FFF2-40B4-BE49-F238E27FC236}">
                <a16:creationId xmlns:a16="http://schemas.microsoft.com/office/drawing/2014/main" id="{69D8D8EC-5F56-874F-C0B7-FD967998C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265" y="1488744"/>
            <a:ext cx="2743200" cy="2743200"/>
          </a:xfrm>
          <a:prstGeom prst="rect">
            <a:avLst/>
          </a:prstGeom>
        </p:spPr>
      </p:pic>
      <p:pic>
        <p:nvPicPr>
          <p:cNvPr id="5" name="Imagem 5" descr="Uma imagem contendo desenho, placa, relógio&#10;&#10;Descrição gerada automaticamente">
            <a:extLst>
              <a:ext uri="{FF2B5EF4-FFF2-40B4-BE49-F238E27FC236}">
                <a16:creationId xmlns:a16="http://schemas.microsoft.com/office/drawing/2014/main" id="{88B23C1E-E110-10D3-D584-EBBE350ED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266" y="4345211"/>
            <a:ext cx="2743200" cy="73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00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5F9F25-4037-D0EE-EEC6-082164B3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cap="all"/>
              <a:t>Diagrama de entidade-relacionamento (DER)</a:t>
            </a:r>
            <a:br>
              <a:rPr lang="en-US" sz="2600" cap="all"/>
            </a:br>
            <a:endParaRPr lang="en-US" sz="2600" cap="all"/>
          </a:p>
        </p:txBody>
      </p:sp>
      <p:pic>
        <p:nvPicPr>
          <p:cNvPr id="7" name="Imagem 7" descr="Diagrama&#10;&#10;Descrição gerada automaticamente">
            <a:extLst>
              <a:ext uri="{FF2B5EF4-FFF2-40B4-BE49-F238E27FC236}">
                <a16:creationId xmlns:a16="http://schemas.microsoft.com/office/drawing/2014/main" id="{C861BF99-FD51-E73C-E3B4-DB8438128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653" y="503208"/>
            <a:ext cx="4896867" cy="5953664"/>
          </a:xfrm>
        </p:spPr>
      </p:pic>
    </p:spTree>
    <p:extLst>
      <p:ext uri="{BB962C8B-B14F-4D97-AF65-F5344CB8AC3E}">
        <p14:creationId xmlns:p14="http://schemas.microsoft.com/office/powerpoint/2010/main" val="4197068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74798E50-CD2E-45A1-DD7E-02A643FAB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973" y="162408"/>
            <a:ext cx="6632534" cy="6521810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5F9F25-4037-D0EE-EEC6-082164B3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cap="all"/>
              <a:t>Diagrama de entidade-relacionamento (DER)</a:t>
            </a:r>
            <a:br>
              <a:rPr lang="en-US" sz="2600" cap="all"/>
            </a:br>
            <a:endParaRPr lang="en-US" sz="2600" cap="all"/>
          </a:p>
        </p:txBody>
      </p:sp>
    </p:spTree>
    <p:extLst>
      <p:ext uri="{BB962C8B-B14F-4D97-AF65-F5344CB8AC3E}">
        <p14:creationId xmlns:p14="http://schemas.microsoft.com/office/powerpoint/2010/main" val="350080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83116C75-FF8D-F073-35C9-91D9C33CF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948" y="640080"/>
            <a:ext cx="6865034" cy="5577840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79D2C0-4683-36EF-23E8-B18468A8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/>
              <a:t>Diagrama de casos de uso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87BAA61B-A4C7-EF68-2EA3-A838B775987E}"/>
                  </a:ext>
                </a:extLst>
              </p14:cNvPr>
              <p14:cNvContentPartPr/>
              <p14:nvPr/>
            </p14:nvContentPartPr>
            <p14:xfrm>
              <a:off x="5210557" y="3153762"/>
              <a:ext cx="883800" cy="14583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87BAA61B-A4C7-EF68-2EA3-A838B77598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1917" y="3144762"/>
                <a:ext cx="901440" cy="14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DC227094-3D9B-E985-A2A8-D5EC355E8992}"/>
                  </a:ext>
                </a:extLst>
              </p14:cNvPr>
              <p14:cNvContentPartPr/>
              <p14:nvPr/>
            </p14:nvContentPartPr>
            <p14:xfrm>
              <a:off x="4148197" y="3935682"/>
              <a:ext cx="1842480" cy="49176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DC227094-3D9B-E985-A2A8-D5EC355E89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39197" y="3926682"/>
                <a:ext cx="186012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4A0E4CBF-F0BB-4E5F-A6CC-DCFD0B144B1C}"/>
                  </a:ext>
                </a:extLst>
              </p14:cNvPr>
              <p14:cNvContentPartPr/>
              <p14:nvPr/>
            </p14:nvContentPartPr>
            <p14:xfrm>
              <a:off x="4647877" y="2528082"/>
              <a:ext cx="1910160" cy="214704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4A0E4CBF-F0BB-4E5F-A6CC-DCFD0B144B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84877" y="2465442"/>
                <a:ext cx="2035800" cy="22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59790989-94B2-C901-428B-EF1BAA3517D8}"/>
                  </a:ext>
                </a:extLst>
              </p14:cNvPr>
              <p14:cNvContentPartPr/>
              <p14:nvPr/>
            </p14:nvContentPartPr>
            <p14:xfrm>
              <a:off x="6691597" y="2396322"/>
              <a:ext cx="80640" cy="12168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59790989-94B2-C901-428B-EF1BAA3517D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87277" y="2392002"/>
                <a:ext cx="892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90906B10-2D8D-01EB-DA1B-2FBCE98861CC}"/>
                  </a:ext>
                </a:extLst>
              </p14:cNvPr>
              <p14:cNvContentPartPr/>
              <p14:nvPr/>
            </p14:nvContentPartPr>
            <p14:xfrm>
              <a:off x="6670767" y="2318302"/>
              <a:ext cx="106920" cy="163080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90906B10-2D8D-01EB-DA1B-2FBCE98861C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66447" y="2313982"/>
                <a:ext cx="1155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F957F124-4E16-E2AC-4450-69B5C64B52D2}"/>
                  </a:ext>
                </a:extLst>
              </p14:cNvPr>
              <p14:cNvContentPartPr/>
              <p14:nvPr/>
            </p14:nvContentPartPr>
            <p14:xfrm>
              <a:off x="6832407" y="2146942"/>
              <a:ext cx="70200" cy="93240"/>
            </p14:xfrm>
          </p:contentPart>
        </mc:Choice>
        <mc:Fallback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F957F124-4E16-E2AC-4450-69B5C64B52D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28087" y="2142622"/>
                <a:ext cx="78840" cy="10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Agrupar 23">
            <a:extLst>
              <a:ext uri="{FF2B5EF4-FFF2-40B4-BE49-F238E27FC236}">
                <a16:creationId xmlns:a16="http://schemas.microsoft.com/office/drawing/2014/main" id="{40D2D26B-B2A7-6F7B-C3B4-DA164DACDD94}"/>
              </a:ext>
            </a:extLst>
          </p:cNvPr>
          <p:cNvGrpSpPr/>
          <p:nvPr/>
        </p:nvGrpSpPr>
        <p:grpSpPr>
          <a:xfrm>
            <a:off x="6625047" y="2023822"/>
            <a:ext cx="361800" cy="508320"/>
            <a:chOff x="6625047" y="2023822"/>
            <a:chExt cx="361800" cy="50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8C1E402C-7613-EAE2-ED80-082A2B069AD8}"/>
                    </a:ext>
                  </a:extLst>
                </p14:cNvPr>
                <p14:cNvContentPartPr/>
                <p14:nvPr/>
              </p14:nvContentPartPr>
              <p14:xfrm>
                <a:off x="6625047" y="2484262"/>
                <a:ext cx="17640" cy="4788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8C1E402C-7613-EAE2-ED80-082A2B069AD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20727" y="2479942"/>
                  <a:ext cx="262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4EC1B67A-6EDA-7374-FFD2-422EE5E4C8D1}"/>
                    </a:ext>
                  </a:extLst>
                </p14:cNvPr>
                <p14:cNvContentPartPr/>
                <p14:nvPr/>
              </p14:nvContentPartPr>
              <p14:xfrm>
                <a:off x="6670767" y="2456542"/>
                <a:ext cx="8640" cy="5400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4EC1B67A-6EDA-7374-FFD2-422EE5E4C8D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666447" y="2452222"/>
                  <a:ext cx="17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7D74EF7A-2B14-123C-9301-ABDE07A0A31D}"/>
                    </a:ext>
                  </a:extLst>
                </p14:cNvPr>
                <p14:cNvContentPartPr/>
                <p14:nvPr/>
              </p14:nvContentPartPr>
              <p14:xfrm>
                <a:off x="6855807" y="2023822"/>
                <a:ext cx="131040" cy="20340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7D74EF7A-2B14-123C-9301-ABDE07A0A31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38167" y="2006182"/>
                  <a:ext cx="1666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A2FA2348-F0A6-E228-2D2D-B4F396609BD7}"/>
                    </a:ext>
                  </a:extLst>
                </p14:cNvPr>
                <p14:cNvContentPartPr/>
                <p14:nvPr/>
              </p14:nvContentPartPr>
              <p14:xfrm>
                <a:off x="6811887" y="2285902"/>
                <a:ext cx="360" cy="36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A2FA2348-F0A6-E228-2D2D-B4F396609BD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794247" y="226790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E678AD6F-4A7D-43A7-6E2F-CB5DEA041961}"/>
                  </a:ext>
                </a:extLst>
              </p14:cNvPr>
              <p14:cNvContentPartPr/>
              <p14:nvPr/>
            </p14:nvContentPartPr>
            <p14:xfrm>
              <a:off x="4748481" y="3952365"/>
              <a:ext cx="702000" cy="449640"/>
            </p14:xfrm>
          </p:contentPart>
        </mc:Choice>
        <mc:Fallback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E678AD6F-4A7D-43A7-6E2F-CB5DEA04196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30841" y="3934365"/>
                <a:ext cx="737640" cy="48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322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56A99-6388-AD0D-9BB1-EFAB56C3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SISTEMA</a:t>
            </a:r>
          </a:p>
        </p:txBody>
      </p:sp>
      <p:pic>
        <p:nvPicPr>
          <p:cNvPr id="7" name="Imagem 7" descr="Diagrama&#10;&#10;Descrição gerada automaticamente">
            <a:extLst>
              <a:ext uri="{FF2B5EF4-FFF2-40B4-BE49-F238E27FC236}">
                <a16:creationId xmlns:a16="http://schemas.microsoft.com/office/drawing/2014/main" id="{F345B882-F1B1-2392-2C47-20B7549CC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771" y="1717343"/>
            <a:ext cx="9602198" cy="4718712"/>
          </a:xfrm>
        </p:spPr>
      </p:pic>
    </p:spTree>
    <p:extLst>
      <p:ext uri="{BB962C8B-B14F-4D97-AF65-F5344CB8AC3E}">
        <p14:creationId xmlns:p14="http://schemas.microsoft.com/office/powerpoint/2010/main" val="170946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C7C69-0ACB-6DFD-AD5A-234F80CB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ALTO DESACOPLAMENTO</a:t>
            </a:r>
          </a:p>
        </p:txBody>
      </p:sp>
      <p:pic>
        <p:nvPicPr>
          <p:cNvPr id="8" name="Imagem 8" descr="Diagrama&#10;&#10;Descrição gerada automaticamente">
            <a:extLst>
              <a:ext uri="{FF2B5EF4-FFF2-40B4-BE49-F238E27FC236}">
                <a16:creationId xmlns:a16="http://schemas.microsoft.com/office/drawing/2014/main" id="{1FAB04A4-725D-FCB1-6392-876D472D4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169" y="1747520"/>
            <a:ext cx="8018589" cy="4811063"/>
          </a:xfrm>
        </p:spPr>
      </p:pic>
    </p:spTree>
    <p:extLst>
      <p:ext uri="{BB962C8B-B14F-4D97-AF65-F5344CB8AC3E}">
        <p14:creationId xmlns:p14="http://schemas.microsoft.com/office/powerpoint/2010/main" val="2360288810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4</TotalTime>
  <Words>105</Words>
  <Application>Microsoft Office PowerPoint</Application>
  <PresentationFormat>Widescreen</PresentationFormat>
  <Paragraphs>20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Cortar</vt:lpstr>
      <vt:lpstr>Da hora </vt:lpstr>
      <vt:lpstr>Desenvolvedores</vt:lpstr>
      <vt:lpstr>Problemas</vt:lpstr>
      <vt:lpstr>Aplicativo de gerenciamento de horas complementares</vt:lpstr>
      <vt:lpstr>Diagrama de entidade-relacionamento (DER) </vt:lpstr>
      <vt:lpstr>Diagrama de entidade-relacionamento (DER) </vt:lpstr>
      <vt:lpstr>Diagrama de casos de uso</vt:lpstr>
      <vt:lpstr>ARQUITETURA DO SISTEMA</vt:lpstr>
      <vt:lpstr>ALTO DESACOPLAMENTO</vt:lpstr>
      <vt:lpstr>Telas </vt:lpstr>
      <vt:lpstr>Telas </vt:lpstr>
      <vt:lpstr>APRESENTAÇÃO DO APLICATIVO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Adailson Almeida</cp:lastModifiedBy>
  <cp:revision>141</cp:revision>
  <dcterms:created xsi:type="dcterms:W3CDTF">2022-04-04T16:16:44Z</dcterms:created>
  <dcterms:modified xsi:type="dcterms:W3CDTF">2022-06-23T19:29:29Z</dcterms:modified>
</cp:coreProperties>
</file>