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7" r:id="rId7"/>
    <p:sldId id="269" r:id="rId8"/>
    <p:sldId id="263" r:id="rId9"/>
    <p:sldId id="271" r:id="rId10"/>
    <p:sldId id="272" r:id="rId11"/>
    <p:sldId id="273" r:id="rId12"/>
    <p:sldId id="264" r:id="rId13"/>
    <p:sldId id="265" r:id="rId14"/>
    <p:sldId id="288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6" r:id="rId23"/>
    <p:sldId id="267" r:id="rId24"/>
    <p:sldId id="281" r:id="rId25"/>
    <p:sldId id="282" r:id="rId26"/>
    <p:sldId id="283" r:id="rId27"/>
    <p:sldId id="289" r:id="rId28"/>
    <p:sldId id="285" r:id="rId29"/>
    <p:sldId id="286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1852ED97-7412-4923-9B07-067E6BC907EA}">
          <p14:sldIdLst>
            <p14:sldId id="256"/>
            <p14:sldId id="257"/>
            <p14:sldId id="258"/>
            <p14:sldId id="260"/>
            <p14:sldId id="261"/>
            <p14:sldId id="287"/>
            <p14:sldId id="269"/>
            <p14:sldId id="263"/>
            <p14:sldId id="271"/>
            <p14:sldId id="272"/>
            <p14:sldId id="273"/>
            <p14:sldId id="264"/>
            <p14:sldId id="265"/>
            <p14:sldId id="288"/>
            <p14:sldId id="274"/>
            <p14:sldId id="275"/>
            <p14:sldId id="276"/>
            <p14:sldId id="277"/>
            <p14:sldId id="278"/>
            <p14:sldId id="279"/>
            <p14:sldId id="280"/>
            <p14:sldId id="266"/>
            <p14:sldId id="267"/>
            <p14:sldId id="281"/>
            <p14:sldId id="282"/>
            <p14:sldId id="283"/>
            <p14:sldId id="289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XUÂN QUÝ" initials="TXQ" lastIdx="1" clrIdx="0">
    <p:extLst>
      <p:ext uri="{19B8F6BF-5375-455C-9EA6-DF929625EA0E}">
        <p15:presenceInfo xmlns:p15="http://schemas.microsoft.com/office/powerpoint/2012/main" userId="TRẦN XUÂN QU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10:47:48.095" idx="1">
    <p:pos x="7183" y="50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ickstarter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ickstarter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FA012-0126-48AA-B702-0D9A1F4A27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B06848-3F29-4555-97D7-D6A8044BAD45}">
      <dgm:prSet/>
      <dgm:spPr/>
      <dgm:t>
        <a:bodyPr/>
        <a:lstStyle/>
        <a:p>
          <a:r>
            <a:rPr lang="en-US"/>
            <a:t>Thu thập dữ liệu về các dự án góp vốn cộng đồng trên trang </a:t>
          </a:r>
          <a:r>
            <a:rPr lang="en-US">
              <a:hlinkClick xmlns:r="http://schemas.openxmlformats.org/officeDocument/2006/relationships" r:id="rId1"/>
            </a:rPr>
            <a:t>kickstarter.com</a:t>
          </a:r>
          <a:endParaRPr lang="en-US"/>
        </a:p>
      </dgm:t>
    </dgm:pt>
    <dgm:pt modelId="{B1E98EF9-0C95-4BF7-A96C-3A8F15ED37D6}" type="parTrans" cxnId="{4D6F3F63-946B-4099-8242-4C588DB141EB}">
      <dgm:prSet/>
      <dgm:spPr/>
      <dgm:t>
        <a:bodyPr/>
        <a:lstStyle/>
        <a:p>
          <a:endParaRPr lang="en-US"/>
        </a:p>
      </dgm:t>
    </dgm:pt>
    <dgm:pt modelId="{51BCFEC3-7BA3-4763-BE79-6C0FF8993654}" type="sibTrans" cxnId="{4D6F3F63-946B-4099-8242-4C588DB141EB}">
      <dgm:prSet/>
      <dgm:spPr/>
      <dgm:t>
        <a:bodyPr/>
        <a:lstStyle/>
        <a:p>
          <a:endParaRPr lang="en-US"/>
        </a:p>
      </dgm:t>
    </dgm:pt>
    <dgm:pt modelId="{1FE79FBC-54F4-46EF-8E5A-1C795CE598F3}">
      <dgm:prSet/>
      <dgm:spPr/>
      <dgm:t>
        <a:bodyPr/>
        <a:lstStyle/>
        <a:p>
          <a:r>
            <a:rPr lang="en-US"/>
            <a:t>Sử dụng thư viện Selenium và BeautifulSoup để parse trang html</a:t>
          </a:r>
        </a:p>
      </dgm:t>
    </dgm:pt>
    <dgm:pt modelId="{975D7B9C-3F10-47D9-8ACD-B9052099A728}" type="parTrans" cxnId="{65521600-CC98-47B5-A43F-0726B7B92DF4}">
      <dgm:prSet/>
      <dgm:spPr/>
      <dgm:t>
        <a:bodyPr/>
        <a:lstStyle/>
        <a:p>
          <a:endParaRPr lang="en-US"/>
        </a:p>
      </dgm:t>
    </dgm:pt>
    <dgm:pt modelId="{0AF4E3E2-7E09-43BF-8614-97B4047F8202}" type="sibTrans" cxnId="{65521600-CC98-47B5-A43F-0726B7B92DF4}">
      <dgm:prSet/>
      <dgm:spPr/>
      <dgm:t>
        <a:bodyPr/>
        <a:lstStyle/>
        <a:p>
          <a:endParaRPr lang="en-US"/>
        </a:p>
      </dgm:t>
    </dgm:pt>
    <dgm:pt modelId="{588A8BA7-C0CD-41DE-ADBE-00DCF3E4F6BA}">
      <dgm:prSet/>
      <dgm:spPr/>
      <dgm:t>
        <a:bodyPr/>
        <a:lstStyle/>
        <a:p>
          <a:r>
            <a:rPr lang="en-US"/>
            <a:t>Do trang web không có api để thu thập dữ liệu</a:t>
          </a:r>
        </a:p>
      </dgm:t>
    </dgm:pt>
    <dgm:pt modelId="{E54A05C8-78E4-47CF-B742-D48B29C6AD13}" type="parTrans" cxnId="{3F17FD00-55EE-418A-BDDB-6DD2D20A0535}">
      <dgm:prSet/>
      <dgm:spPr/>
      <dgm:t>
        <a:bodyPr/>
        <a:lstStyle/>
        <a:p>
          <a:endParaRPr lang="en-US"/>
        </a:p>
      </dgm:t>
    </dgm:pt>
    <dgm:pt modelId="{642BAF3F-63D5-45AB-8A63-F1A744319C46}" type="sibTrans" cxnId="{3F17FD00-55EE-418A-BDDB-6DD2D20A0535}">
      <dgm:prSet/>
      <dgm:spPr/>
      <dgm:t>
        <a:bodyPr/>
        <a:lstStyle/>
        <a:p>
          <a:endParaRPr lang="en-US"/>
        </a:p>
      </dgm:t>
    </dgm:pt>
    <dgm:pt modelId="{81FD9063-6C76-492C-B713-FE97D1E8267C}">
      <dgm:prSet/>
      <dgm:spPr/>
      <dgm:t>
        <a:bodyPr/>
        <a:lstStyle/>
        <a:p>
          <a:r>
            <a:rPr lang="en-US"/>
            <a:t>Cần có thao tác click chuột và cuộn chuột để tải thêm dữ liệu về các dự án</a:t>
          </a:r>
        </a:p>
      </dgm:t>
    </dgm:pt>
    <dgm:pt modelId="{7F881F6F-DB0E-45A1-B628-EEA3E3881682}" type="parTrans" cxnId="{0684162C-72AA-4B49-9E48-D9EC4627EFCD}">
      <dgm:prSet/>
      <dgm:spPr/>
      <dgm:t>
        <a:bodyPr/>
        <a:lstStyle/>
        <a:p>
          <a:endParaRPr lang="en-US"/>
        </a:p>
      </dgm:t>
    </dgm:pt>
    <dgm:pt modelId="{FF8C27A5-6B29-494F-8F6D-F82668BF8D13}" type="sibTrans" cxnId="{0684162C-72AA-4B49-9E48-D9EC4627EFCD}">
      <dgm:prSet/>
      <dgm:spPr/>
      <dgm:t>
        <a:bodyPr/>
        <a:lstStyle/>
        <a:p>
          <a:endParaRPr lang="en-US"/>
        </a:p>
      </dgm:t>
    </dgm:pt>
    <dgm:pt modelId="{B8D6DB93-EB99-42AA-9AF6-3E320582D257}" type="pres">
      <dgm:prSet presAssocID="{E5EFA012-0126-48AA-B702-0D9A1F4A27C3}" presName="linear" presStyleCnt="0">
        <dgm:presLayoutVars>
          <dgm:animLvl val="lvl"/>
          <dgm:resizeHandles val="exact"/>
        </dgm:presLayoutVars>
      </dgm:prSet>
      <dgm:spPr/>
    </dgm:pt>
    <dgm:pt modelId="{8724959E-B296-4D77-9A1B-0B966EF0296A}" type="pres">
      <dgm:prSet presAssocID="{1AB06848-3F29-4555-97D7-D6A8044BAD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54F2FD-E9CC-43F8-ADF2-943AF51A9BD5}" type="pres">
      <dgm:prSet presAssocID="{51BCFEC3-7BA3-4763-BE79-6C0FF8993654}" presName="spacer" presStyleCnt="0"/>
      <dgm:spPr/>
    </dgm:pt>
    <dgm:pt modelId="{FBC0453A-FD75-4DA7-B5D5-DCEA171956D3}" type="pres">
      <dgm:prSet presAssocID="{1FE79FBC-54F4-46EF-8E5A-1C795CE598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0A8708-0948-440A-ACC1-F57918B5AD47}" type="pres">
      <dgm:prSet presAssocID="{1FE79FBC-54F4-46EF-8E5A-1C795CE598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5521600-CC98-47B5-A43F-0726B7B92DF4}" srcId="{E5EFA012-0126-48AA-B702-0D9A1F4A27C3}" destId="{1FE79FBC-54F4-46EF-8E5A-1C795CE598F3}" srcOrd="1" destOrd="0" parTransId="{975D7B9C-3F10-47D9-8ACD-B9052099A728}" sibTransId="{0AF4E3E2-7E09-43BF-8614-97B4047F8202}"/>
    <dgm:cxn modelId="{3F17FD00-55EE-418A-BDDB-6DD2D20A0535}" srcId="{1FE79FBC-54F4-46EF-8E5A-1C795CE598F3}" destId="{588A8BA7-C0CD-41DE-ADBE-00DCF3E4F6BA}" srcOrd="0" destOrd="0" parTransId="{E54A05C8-78E4-47CF-B742-D48B29C6AD13}" sibTransId="{642BAF3F-63D5-45AB-8A63-F1A744319C46}"/>
    <dgm:cxn modelId="{0684162C-72AA-4B49-9E48-D9EC4627EFCD}" srcId="{1FE79FBC-54F4-46EF-8E5A-1C795CE598F3}" destId="{81FD9063-6C76-492C-B713-FE97D1E8267C}" srcOrd="1" destOrd="0" parTransId="{7F881F6F-DB0E-45A1-B628-EEA3E3881682}" sibTransId="{FF8C27A5-6B29-494F-8F6D-F82668BF8D13}"/>
    <dgm:cxn modelId="{4D6F3F63-946B-4099-8242-4C588DB141EB}" srcId="{E5EFA012-0126-48AA-B702-0D9A1F4A27C3}" destId="{1AB06848-3F29-4555-97D7-D6A8044BAD45}" srcOrd="0" destOrd="0" parTransId="{B1E98EF9-0C95-4BF7-A96C-3A8F15ED37D6}" sibTransId="{51BCFEC3-7BA3-4763-BE79-6C0FF8993654}"/>
    <dgm:cxn modelId="{12A3664F-95EC-4D18-B9DF-84D2D745B438}" type="presOf" srcId="{81FD9063-6C76-492C-B713-FE97D1E8267C}" destId="{360A8708-0948-440A-ACC1-F57918B5AD47}" srcOrd="0" destOrd="1" presId="urn:microsoft.com/office/officeart/2005/8/layout/vList2"/>
    <dgm:cxn modelId="{1DFDAA51-FDC9-4BDE-A2AB-FE636BE193EE}" type="presOf" srcId="{1FE79FBC-54F4-46EF-8E5A-1C795CE598F3}" destId="{FBC0453A-FD75-4DA7-B5D5-DCEA171956D3}" srcOrd="0" destOrd="0" presId="urn:microsoft.com/office/officeart/2005/8/layout/vList2"/>
    <dgm:cxn modelId="{74BA9279-E3B9-47E5-BCE9-52AFE7BAC66A}" type="presOf" srcId="{588A8BA7-C0CD-41DE-ADBE-00DCF3E4F6BA}" destId="{360A8708-0948-440A-ACC1-F57918B5AD47}" srcOrd="0" destOrd="0" presId="urn:microsoft.com/office/officeart/2005/8/layout/vList2"/>
    <dgm:cxn modelId="{8AA9297D-6A88-4C7A-A6B5-ECF714B3E08F}" type="presOf" srcId="{1AB06848-3F29-4555-97D7-D6A8044BAD45}" destId="{8724959E-B296-4D77-9A1B-0B966EF0296A}" srcOrd="0" destOrd="0" presId="urn:microsoft.com/office/officeart/2005/8/layout/vList2"/>
    <dgm:cxn modelId="{B60B9EB2-41C5-4955-96EA-357F50326C75}" type="presOf" srcId="{E5EFA012-0126-48AA-B702-0D9A1F4A27C3}" destId="{B8D6DB93-EB99-42AA-9AF6-3E320582D257}" srcOrd="0" destOrd="0" presId="urn:microsoft.com/office/officeart/2005/8/layout/vList2"/>
    <dgm:cxn modelId="{BE0E9AAF-62C4-44D6-B226-E656ED17D293}" type="presParOf" srcId="{B8D6DB93-EB99-42AA-9AF6-3E320582D257}" destId="{8724959E-B296-4D77-9A1B-0B966EF0296A}" srcOrd="0" destOrd="0" presId="urn:microsoft.com/office/officeart/2005/8/layout/vList2"/>
    <dgm:cxn modelId="{87A7BC04-A74E-4380-B254-5ECFC80A39DE}" type="presParOf" srcId="{B8D6DB93-EB99-42AA-9AF6-3E320582D257}" destId="{4654F2FD-E9CC-43F8-ADF2-943AF51A9BD5}" srcOrd="1" destOrd="0" presId="urn:microsoft.com/office/officeart/2005/8/layout/vList2"/>
    <dgm:cxn modelId="{9AE0C09A-D037-44E4-8EE0-27A712CB3241}" type="presParOf" srcId="{B8D6DB93-EB99-42AA-9AF6-3E320582D257}" destId="{FBC0453A-FD75-4DA7-B5D5-DCEA171956D3}" srcOrd="2" destOrd="0" presId="urn:microsoft.com/office/officeart/2005/8/layout/vList2"/>
    <dgm:cxn modelId="{FAD60096-A696-4B43-9071-C13CAB2E5CF2}" type="presParOf" srcId="{B8D6DB93-EB99-42AA-9AF6-3E320582D257}" destId="{360A8708-0948-440A-ACC1-F57918B5AD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00BD3F-96FB-4A28-9C82-7C1CDB1D37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37E1BB-0DDF-4810-8D3F-D3DE86A705CC}">
      <dgm:prSet/>
      <dgm:spPr/>
      <dgm:t>
        <a:bodyPr/>
        <a:lstStyle/>
        <a:p>
          <a:r>
            <a:rPr lang="en-US"/>
            <a:t>Xóa các cột “name”, “pledged” và “backers_count”.</a:t>
          </a:r>
        </a:p>
      </dgm:t>
    </dgm:pt>
    <dgm:pt modelId="{A97E0311-9A0F-4E73-8206-ED9382139F2D}" type="parTrans" cxnId="{0F5B4AC3-4F89-4785-8D82-74F8B8658083}">
      <dgm:prSet/>
      <dgm:spPr/>
      <dgm:t>
        <a:bodyPr/>
        <a:lstStyle/>
        <a:p>
          <a:endParaRPr lang="en-US"/>
        </a:p>
      </dgm:t>
    </dgm:pt>
    <dgm:pt modelId="{A2223C1A-EDBC-49F4-9817-C41F848ED196}" type="sibTrans" cxnId="{0F5B4AC3-4F89-4785-8D82-74F8B8658083}">
      <dgm:prSet/>
      <dgm:spPr/>
      <dgm:t>
        <a:bodyPr/>
        <a:lstStyle/>
        <a:p>
          <a:endParaRPr lang="en-US"/>
        </a:p>
      </dgm:t>
    </dgm:pt>
    <dgm:pt modelId="{8BF22E8F-DCCB-4EE6-B0A4-C5F909632789}">
      <dgm:prSet/>
      <dgm:spPr/>
      <dgm:t>
        <a:bodyPr/>
        <a:lstStyle/>
        <a:p>
          <a:r>
            <a:rPr lang="en-US"/>
            <a:t>Các FunctionTransformer:</a:t>
          </a:r>
        </a:p>
      </dgm:t>
    </dgm:pt>
    <dgm:pt modelId="{9A1F3756-3B16-4773-9C40-58CAFA96C04F}" type="parTrans" cxnId="{53F3A494-548F-4103-9DB9-7DF20DCF6755}">
      <dgm:prSet/>
      <dgm:spPr/>
      <dgm:t>
        <a:bodyPr/>
        <a:lstStyle/>
        <a:p>
          <a:endParaRPr lang="en-US"/>
        </a:p>
      </dgm:t>
    </dgm:pt>
    <dgm:pt modelId="{BFD460C3-BB32-41F2-AB0C-96CA202404F4}" type="sibTrans" cxnId="{53F3A494-548F-4103-9DB9-7DF20DCF6755}">
      <dgm:prSet/>
      <dgm:spPr/>
      <dgm:t>
        <a:bodyPr/>
        <a:lstStyle/>
        <a:p>
          <a:endParaRPr lang="en-US"/>
        </a:p>
      </dgm:t>
    </dgm:pt>
    <dgm:pt modelId="{BEF0C4A0-05FA-4008-80A8-7015DEB5C255}">
      <dgm:prSet/>
      <dgm:spPr/>
      <dgm:t>
        <a:bodyPr/>
        <a:lstStyle/>
        <a:p>
          <a:r>
            <a:rPr lang="en-US"/>
            <a:t>Quy đổi đơn vị tiền tệ.</a:t>
          </a:r>
        </a:p>
      </dgm:t>
    </dgm:pt>
    <dgm:pt modelId="{897DB5BC-1B44-4FB5-A66A-336BFB6AF701}" type="parTrans" cxnId="{EE97C1E7-0F03-4C11-AC8D-238A7FFDF3EB}">
      <dgm:prSet/>
      <dgm:spPr/>
      <dgm:t>
        <a:bodyPr/>
        <a:lstStyle/>
        <a:p>
          <a:endParaRPr lang="en-US"/>
        </a:p>
      </dgm:t>
    </dgm:pt>
    <dgm:pt modelId="{FB0681E6-2973-4B96-A64A-542AAEAFBF15}" type="sibTrans" cxnId="{EE97C1E7-0F03-4C11-AC8D-238A7FFDF3EB}">
      <dgm:prSet/>
      <dgm:spPr/>
      <dgm:t>
        <a:bodyPr/>
        <a:lstStyle/>
        <a:p>
          <a:endParaRPr lang="en-US"/>
        </a:p>
      </dgm:t>
    </dgm:pt>
    <dgm:pt modelId="{5545E6B9-1AE5-48DE-8325-E74265A19CD8}">
      <dgm:prSet/>
      <dgm:spPr/>
      <dgm:t>
        <a:bodyPr/>
        <a:lstStyle/>
        <a:p>
          <a:r>
            <a:rPr lang="en-US"/>
            <a:t>Chuyển đổi các cột timestamp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datetime.</a:t>
          </a:r>
        </a:p>
      </dgm:t>
    </dgm:pt>
    <dgm:pt modelId="{C6BE6EB7-4915-4D86-94A4-70E8064FB92E}" type="parTrans" cxnId="{72DF7D5A-2F02-4772-9FED-D45995A58C0D}">
      <dgm:prSet/>
      <dgm:spPr/>
      <dgm:t>
        <a:bodyPr/>
        <a:lstStyle/>
        <a:p>
          <a:endParaRPr lang="en-US"/>
        </a:p>
      </dgm:t>
    </dgm:pt>
    <dgm:pt modelId="{295B480C-BAA5-4BB8-96E7-3474BA2C8953}" type="sibTrans" cxnId="{72DF7D5A-2F02-4772-9FED-D45995A58C0D}">
      <dgm:prSet/>
      <dgm:spPr/>
      <dgm:t>
        <a:bodyPr/>
        <a:lstStyle/>
        <a:p>
          <a:endParaRPr lang="en-US"/>
        </a:p>
      </dgm:t>
    </dgm:pt>
    <dgm:pt modelId="{8756C59D-65B5-4FDE-B75A-AAD956D79E1D}">
      <dgm:prSet/>
      <dgm:spPr/>
      <dgm:t>
        <a:bodyPr/>
        <a:lstStyle/>
        <a:p>
          <a:r>
            <a:rPr lang="en-US"/>
            <a:t>Tính toán các khoảng thời gian từ các cột datetime mới chuyển đổi.</a:t>
          </a:r>
        </a:p>
      </dgm:t>
    </dgm:pt>
    <dgm:pt modelId="{67580C71-F146-40B3-9DB8-604285CDB03D}" type="parTrans" cxnId="{51CAFA76-F779-49C2-9B26-8055FCB4B1B7}">
      <dgm:prSet/>
      <dgm:spPr/>
      <dgm:t>
        <a:bodyPr/>
        <a:lstStyle/>
        <a:p>
          <a:endParaRPr lang="en-US"/>
        </a:p>
      </dgm:t>
    </dgm:pt>
    <dgm:pt modelId="{13E623D8-D50D-4D26-80D0-BD5FB91EDE38}" type="sibTrans" cxnId="{51CAFA76-F779-49C2-9B26-8055FCB4B1B7}">
      <dgm:prSet/>
      <dgm:spPr/>
      <dgm:t>
        <a:bodyPr/>
        <a:lstStyle/>
        <a:p>
          <a:endParaRPr lang="en-US"/>
        </a:p>
      </dgm:t>
    </dgm:pt>
    <dgm:pt modelId="{4F8D457F-85C4-4D89-8CDD-3EC2BC19744A}">
      <dgm:prSet/>
      <dgm:spPr/>
      <dgm:t>
        <a:bodyPr/>
        <a:lstStyle/>
        <a:p>
          <a:r>
            <a:rPr lang="en-US"/>
            <a:t>Rời rạc hóa các cột thuộc tính liên tục.</a:t>
          </a:r>
        </a:p>
      </dgm:t>
    </dgm:pt>
    <dgm:pt modelId="{7A07791B-E777-4E9C-9D82-594B4491FA07}" type="parTrans" cxnId="{44229A9C-25F9-461C-B059-0634B57EC7D1}">
      <dgm:prSet/>
      <dgm:spPr/>
      <dgm:t>
        <a:bodyPr/>
        <a:lstStyle/>
        <a:p>
          <a:endParaRPr lang="en-US"/>
        </a:p>
      </dgm:t>
    </dgm:pt>
    <dgm:pt modelId="{6EB4BAF4-F0A9-4CA9-BC73-13C1C70BF709}" type="sibTrans" cxnId="{44229A9C-25F9-461C-B059-0634B57EC7D1}">
      <dgm:prSet/>
      <dgm:spPr/>
      <dgm:t>
        <a:bodyPr/>
        <a:lstStyle/>
        <a:p>
          <a:endParaRPr lang="en-US"/>
        </a:p>
      </dgm:t>
    </dgm:pt>
    <dgm:pt modelId="{916C15AE-8C9C-4C6E-9419-FEC2F540207E}">
      <dgm:prSet/>
      <dgm:spPr/>
      <dgm:t>
        <a:bodyPr/>
        <a:lstStyle/>
        <a:p>
          <a:r>
            <a:rPr lang="en-US"/>
            <a:t>Mã hóa one-hot các cột định danh.</a:t>
          </a:r>
        </a:p>
      </dgm:t>
    </dgm:pt>
    <dgm:pt modelId="{3A55352B-8DC3-4203-9055-27A1519ED348}" type="parTrans" cxnId="{C9A05006-C6F0-448F-9916-8099EAC5E633}">
      <dgm:prSet/>
      <dgm:spPr/>
      <dgm:t>
        <a:bodyPr/>
        <a:lstStyle/>
        <a:p>
          <a:endParaRPr lang="en-US"/>
        </a:p>
      </dgm:t>
    </dgm:pt>
    <dgm:pt modelId="{E2C7D0A2-D95A-41F9-A4C5-74E786E25083}" type="sibTrans" cxnId="{C9A05006-C6F0-448F-9916-8099EAC5E633}">
      <dgm:prSet/>
      <dgm:spPr/>
      <dgm:t>
        <a:bodyPr/>
        <a:lstStyle/>
        <a:p>
          <a:endParaRPr lang="en-US"/>
        </a:p>
      </dgm:t>
    </dgm:pt>
    <dgm:pt modelId="{18DB3C41-1D9E-43A5-9FF1-57BE3B7D64C9}">
      <dgm:prSet/>
      <dgm:spPr/>
      <dgm:t>
        <a:bodyPr/>
        <a:lstStyle/>
        <a:p>
          <a:r>
            <a:rPr lang="en-US"/>
            <a:t>Rút trích đặc trưng và giảm chiều dữ liệu cột choỗi ký tự “blurb”.</a:t>
          </a:r>
        </a:p>
      </dgm:t>
    </dgm:pt>
    <dgm:pt modelId="{9BD78658-9E68-4F87-9AED-42C4CCEF6FAC}" type="parTrans" cxnId="{83326185-E859-49C8-96BA-300684638D5B}">
      <dgm:prSet/>
      <dgm:spPr/>
      <dgm:t>
        <a:bodyPr/>
        <a:lstStyle/>
        <a:p>
          <a:endParaRPr lang="en-US"/>
        </a:p>
      </dgm:t>
    </dgm:pt>
    <dgm:pt modelId="{B9E029B4-C64A-47F7-BB74-B97CF00F3A52}" type="sibTrans" cxnId="{83326185-E859-49C8-96BA-300684638D5B}">
      <dgm:prSet/>
      <dgm:spPr/>
      <dgm:t>
        <a:bodyPr/>
        <a:lstStyle/>
        <a:p>
          <a:endParaRPr lang="en-US"/>
        </a:p>
      </dgm:t>
    </dgm:pt>
    <dgm:pt modelId="{1170CDE2-D25F-437E-BBFB-0FC4E75D6953}">
      <dgm:prSet/>
      <dgm:spPr/>
      <dgm:t>
        <a:bodyPr/>
        <a:lstStyle/>
        <a:p>
          <a:r>
            <a:rPr lang="en-US"/>
            <a:t>Chuẩn hóa dữ liệu.</a:t>
          </a:r>
        </a:p>
      </dgm:t>
    </dgm:pt>
    <dgm:pt modelId="{8B46DB3B-044F-4818-AA92-83BA1E9ACB2D}" type="parTrans" cxnId="{99FD3A04-BDC3-4435-B4A0-C65842FDC04C}">
      <dgm:prSet/>
      <dgm:spPr/>
      <dgm:t>
        <a:bodyPr/>
        <a:lstStyle/>
        <a:p>
          <a:endParaRPr lang="en-US"/>
        </a:p>
      </dgm:t>
    </dgm:pt>
    <dgm:pt modelId="{C5E5F0FB-B235-4344-BE55-B5DD59122044}" type="sibTrans" cxnId="{99FD3A04-BDC3-4435-B4A0-C65842FDC04C}">
      <dgm:prSet/>
      <dgm:spPr/>
      <dgm:t>
        <a:bodyPr/>
        <a:lstStyle/>
        <a:p>
          <a:endParaRPr lang="en-US"/>
        </a:p>
      </dgm:t>
    </dgm:pt>
    <dgm:pt modelId="{16C24462-07A7-4811-8B36-4D278AA090CE}" type="pres">
      <dgm:prSet presAssocID="{2B00BD3F-96FB-4A28-9C82-7C1CDB1D3731}" presName="linear" presStyleCnt="0">
        <dgm:presLayoutVars>
          <dgm:animLvl val="lvl"/>
          <dgm:resizeHandles val="exact"/>
        </dgm:presLayoutVars>
      </dgm:prSet>
      <dgm:spPr/>
    </dgm:pt>
    <dgm:pt modelId="{5AAFB236-6B5A-477D-950A-E3D58769E85E}" type="pres">
      <dgm:prSet presAssocID="{3537E1BB-0DDF-4810-8D3F-D3DE86A705C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4A86EC-BBA9-49B6-9173-DA590315B526}" type="pres">
      <dgm:prSet presAssocID="{A2223C1A-EDBC-49F4-9817-C41F848ED196}" presName="spacer" presStyleCnt="0"/>
      <dgm:spPr/>
    </dgm:pt>
    <dgm:pt modelId="{D16653D0-D1AA-43E4-BC75-F1757D1C9049}" type="pres">
      <dgm:prSet presAssocID="{8BF22E8F-DCCB-4EE6-B0A4-C5F9096327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AFFB7B-5CD1-4D68-81DB-4067519BB07C}" type="pres">
      <dgm:prSet presAssocID="{8BF22E8F-DCCB-4EE6-B0A4-C5F909632789}" presName="childText" presStyleLbl="revTx" presStyleIdx="0" presStyleCnt="1">
        <dgm:presLayoutVars>
          <dgm:bulletEnabled val="1"/>
        </dgm:presLayoutVars>
      </dgm:prSet>
      <dgm:spPr/>
    </dgm:pt>
    <dgm:pt modelId="{A1FA426D-D762-45C9-A048-962171D661C2}" type="pres">
      <dgm:prSet presAssocID="{4F8D457F-85C4-4D89-8CDD-3EC2BC19744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34EB7E0-D380-4E63-8838-155D54DD5201}" type="pres">
      <dgm:prSet presAssocID="{6EB4BAF4-F0A9-4CA9-BC73-13C1C70BF709}" presName="spacer" presStyleCnt="0"/>
      <dgm:spPr/>
    </dgm:pt>
    <dgm:pt modelId="{EF3E1C61-9558-4A97-8FE9-C83196FBB51B}" type="pres">
      <dgm:prSet presAssocID="{916C15AE-8C9C-4C6E-9419-FEC2F540207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723761-0002-4178-8D93-71658BE8A7E5}" type="pres">
      <dgm:prSet presAssocID="{E2C7D0A2-D95A-41F9-A4C5-74E786E25083}" presName="spacer" presStyleCnt="0"/>
      <dgm:spPr/>
    </dgm:pt>
    <dgm:pt modelId="{D2F29236-C7F6-44BB-80D6-EDEEC02A67E3}" type="pres">
      <dgm:prSet presAssocID="{18DB3C41-1D9E-43A5-9FF1-57BE3B7D64C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2D9896-BE85-4B61-87D5-54B6822571DD}" type="pres">
      <dgm:prSet presAssocID="{B9E029B4-C64A-47F7-BB74-B97CF00F3A52}" presName="spacer" presStyleCnt="0"/>
      <dgm:spPr/>
    </dgm:pt>
    <dgm:pt modelId="{3380B3CD-AA68-4EE4-93A5-C54BC51E9721}" type="pres">
      <dgm:prSet presAssocID="{1170CDE2-D25F-437E-BBFB-0FC4E75D695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FD3A04-BDC3-4435-B4A0-C65842FDC04C}" srcId="{2B00BD3F-96FB-4A28-9C82-7C1CDB1D3731}" destId="{1170CDE2-D25F-437E-BBFB-0FC4E75D6953}" srcOrd="5" destOrd="0" parTransId="{8B46DB3B-044F-4818-AA92-83BA1E9ACB2D}" sibTransId="{C5E5F0FB-B235-4344-BE55-B5DD59122044}"/>
    <dgm:cxn modelId="{C9A05006-C6F0-448F-9916-8099EAC5E633}" srcId="{2B00BD3F-96FB-4A28-9C82-7C1CDB1D3731}" destId="{916C15AE-8C9C-4C6E-9419-FEC2F540207E}" srcOrd="3" destOrd="0" parTransId="{3A55352B-8DC3-4203-9055-27A1519ED348}" sibTransId="{E2C7D0A2-D95A-41F9-A4C5-74E786E25083}"/>
    <dgm:cxn modelId="{740DFE17-6296-44FA-BEC0-B83CB11AD3C7}" type="presOf" srcId="{BEF0C4A0-05FA-4008-80A8-7015DEB5C255}" destId="{8CAFFB7B-5CD1-4D68-81DB-4067519BB07C}" srcOrd="0" destOrd="0" presId="urn:microsoft.com/office/officeart/2005/8/layout/vList2"/>
    <dgm:cxn modelId="{E2E29223-7FA7-4DC3-9CD1-DE6ABD32098E}" type="presOf" srcId="{3537E1BB-0DDF-4810-8D3F-D3DE86A705CC}" destId="{5AAFB236-6B5A-477D-950A-E3D58769E85E}" srcOrd="0" destOrd="0" presId="urn:microsoft.com/office/officeart/2005/8/layout/vList2"/>
    <dgm:cxn modelId="{57D9D170-9140-4E3B-9DF2-67E1A4C8950A}" type="presOf" srcId="{8756C59D-65B5-4FDE-B75A-AAD956D79E1D}" destId="{8CAFFB7B-5CD1-4D68-81DB-4067519BB07C}" srcOrd="0" destOrd="2" presId="urn:microsoft.com/office/officeart/2005/8/layout/vList2"/>
    <dgm:cxn modelId="{AAED4576-28C7-4749-ACAF-69BCD453CFA5}" type="presOf" srcId="{5545E6B9-1AE5-48DE-8325-E74265A19CD8}" destId="{8CAFFB7B-5CD1-4D68-81DB-4067519BB07C}" srcOrd="0" destOrd="1" presId="urn:microsoft.com/office/officeart/2005/8/layout/vList2"/>
    <dgm:cxn modelId="{2CF48676-671D-40E7-BBD0-705D957D060D}" type="presOf" srcId="{916C15AE-8C9C-4C6E-9419-FEC2F540207E}" destId="{EF3E1C61-9558-4A97-8FE9-C83196FBB51B}" srcOrd="0" destOrd="0" presId="urn:microsoft.com/office/officeart/2005/8/layout/vList2"/>
    <dgm:cxn modelId="{4586D976-54BB-4978-A7CB-BB304ED48612}" type="presOf" srcId="{1170CDE2-D25F-437E-BBFB-0FC4E75D6953}" destId="{3380B3CD-AA68-4EE4-93A5-C54BC51E9721}" srcOrd="0" destOrd="0" presId="urn:microsoft.com/office/officeart/2005/8/layout/vList2"/>
    <dgm:cxn modelId="{51CAFA76-F779-49C2-9B26-8055FCB4B1B7}" srcId="{8BF22E8F-DCCB-4EE6-B0A4-C5F909632789}" destId="{8756C59D-65B5-4FDE-B75A-AAD956D79E1D}" srcOrd="2" destOrd="0" parTransId="{67580C71-F146-40B3-9DB8-604285CDB03D}" sibTransId="{13E623D8-D50D-4D26-80D0-BD5FB91EDE38}"/>
    <dgm:cxn modelId="{72DF7D5A-2F02-4772-9FED-D45995A58C0D}" srcId="{8BF22E8F-DCCB-4EE6-B0A4-C5F909632789}" destId="{5545E6B9-1AE5-48DE-8325-E74265A19CD8}" srcOrd="1" destOrd="0" parTransId="{C6BE6EB7-4915-4D86-94A4-70E8064FB92E}" sibTransId="{295B480C-BAA5-4BB8-96E7-3474BA2C8953}"/>
    <dgm:cxn modelId="{83326185-E859-49C8-96BA-300684638D5B}" srcId="{2B00BD3F-96FB-4A28-9C82-7C1CDB1D3731}" destId="{18DB3C41-1D9E-43A5-9FF1-57BE3B7D64C9}" srcOrd="4" destOrd="0" parTransId="{9BD78658-9E68-4F87-9AED-42C4CCEF6FAC}" sibTransId="{B9E029B4-C64A-47F7-BB74-B97CF00F3A52}"/>
    <dgm:cxn modelId="{1FB1E18B-6190-4BDF-BB01-00E4EE382C85}" type="presOf" srcId="{2B00BD3F-96FB-4A28-9C82-7C1CDB1D3731}" destId="{16C24462-07A7-4811-8B36-4D278AA090CE}" srcOrd="0" destOrd="0" presId="urn:microsoft.com/office/officeart/2005/8/layout/vList2"/>
    <dgm:cxn modelId="{53F3A494-548F-4103-9DB9-7DF20DCF6755}" srcId="{2B00BD3F-96FB-4A28-9C82-7C1CDB1D3731}" destId="{8BF22E8F-DCCB-4EE6-B0A4-C5F909632789}" srcOrd="1" destOrd="0" parTransId="{9A1F3756-3B16-4773-9C40-58CAFA96C04F}" sibTransId="{BFD460C3-BB32-41F2-AB0C-96CA202404F4}"/>
    <dgm:cxn modelId="{27E40399-F205-4A36-89D5-DED22371D4B0}" type="presOf" srcId="{18DB3C41-1D9E-43A5-9FF1-57BE3B7D64C9}" destId="{D2F29236-C7F6-44BB-80D6-EDEEC02A67E3}" srcOrd="0" destOrd="0" presId="urn:microsoft.com/office/officeart/2005/8/layout/vList2"/>
    <dgm:cxn modelId="{44229A9C-25F9-461C-B059-0634B57EC7D1}" srcId="{2B00BD3F-96FB-4A28-9C82-7C1CDB1D3731}" destId="{4F8D457F-85C4-4D89-8CDD-3EC2BC19744A}" srcOrd="2" destOrd="0" parTransId="{7A07791B-E777-4E9C-9D82-594B4491FA07}" sibTransId="{6EB4BAF4-F0A9-4CA9-BC73-13C1C70BF709}"/>
    <dgm:cxn modelId="{0F5B4AC3-4F89-4785-8D82-74F8B8658083}" srcId="{2B00BD3F-96FB-4A28-9C82-7C1CDB1D3731}" destId="{3537E1BB-0DDF-4810-8D3F-D3DE86A705CC}" srcOrd="0" destOrd="0" parTransId="{A97E0311-9A0F-4E73-8206-ED9382139F2D}" sibTransId="{A2223C1A-EDBC-49F4-9817-C41F848ED196}"/>
    <dgm:cxn modelId="{EE97C1E7-0F03-4C11-AC8D-238A7FFDF3EB}" srcId="{8BF22E8F-DCCB-4EE6-B0A4-C5F909632789}" destId="{BEF0C4A0-05FA-4008-80A8-7015DEB5C255}" srcOrd="0" destOrd="0" parTransId="{897DB5BC-1B44-4FB5-A66A-336BFB6AF701}" sibTransId="{FB0681E6-2973-4B96-A64A-542AAEAFBF15}"/>
    <dgm:cxn modelId="{C94029EF-9853-4263-B80F-9E23DC639FA6}" type="presOf" srcId="{4F8D457F-85C4-4D89-8CDD-3EC2BC19744A}" destId="{A1FA426D-D762-45C9-A048-962171D661C2}" srcOrd="0" destOrd="0" presId="urn:microsoft.com/office/officeart/2005/8/layout/vList2"/>
    <dgm:cxn modelId="{417F04F2-29C6-4838-898B-0AFC397CF386}" type="presOf" srcId="{8BF22E8F-DCCB-4EE6-B0A4-C5F909632789}" destId="{D16653D0-D1AA-43E4-BC75-F1757D1C9049}" srcOrd="0" destOrd="0" presId="urn:microsoft.com/office/officeart/2005/8/layout/vList2"/>
    <dgm:cxn modelId="{EE68CD4D-5350-4B6A-B4B6-FFE78E463423}" type="presParOf" srcId="{16C24462-07A7-4811-8B36-4D278AA090CE}" destId="{5AAFB236-6B5A-477D-950A-E3D58769E85E}" srcOrd="0" destOrd="0" presId="urn:microsoft.com/office/officeart/2005/8/layout/vList2"/>
    <dgm:cxn modelId="{8AA2D5FF-41BD-4E68-A4EF-AD452B72CBF2}" type="presParOf" srcId="{16C24462-07A7-4811-8B36-4D278AA090CE}" destId="{F84A86EC-BBA9-49B6-9173-DA590315B526}" srcOrd="1" destOrd="0" presId="urn:microsoft.com/office/officeart/2005/8/layout/vList2"/>
    <dgm:cxn modelId="{099C3715-FF49-4412-AE4C-C22CD5CD13D2}" type="presParOf" srcId="{16C24462-07A7-4811-8B36-4D278AA090CE}" destId="{D16653D0-D1AA-43E4-BC75-F1757D1C9049}" srcOrd="2" destOrd="0" presId="urn:microsoft.com/office/officeart/2005/8/layout/vList2"/>
    <dgm:cxn modelId="{1719910D-0EF3-4031-9357-222D6EABF66F}" type="presParOf" srcId="{16C24462-07A7-4811-8B36-4D278AA090CE}" destId="{8CAFFB7B-5CD1-4D68-81DB-4067519BB07C}" srcOrd="3" destOrd="0" presId="urn:microsoft.com/office/officeart/2005/8/layout/vList2"/>
    <dgm:cxn modelId="{9D5985A9-4623-4BD1-BE6A-4D0DBDDBBA75}" type="presParOf" srcId="{16C24462-07A7-4811-8B36-4D278AA090CE}" destId="{A1FA426D-D762-45C9-A048-962171D661C2}" srcOrd="4" destOrd="0" presId="urn:microsoft.com/office/officeart/2005/8/layout/vList2"/>
    <dgm:cxn modelId="{8608BD77-3834-497B-BE60-7CF421C3A37F}" type="presParOf" srcId="{16C24462-07A7-4811-8B36-4D278AA090CE}" destId="{D34EB7E0-D380-4E63-8838-155D54DD5201}" srcOrd="5" destOrd="0" presId="urn:microsoft.com/office/officeart/2005/8/layout/vList2"/>
    <dgm:cxn modelId="{2DA36F87-0CC2-4CDF-825B-A65E5511C8E9}" type="presParOf" srcId="{16C24462-07A7-4811-8B36-4D278AA090CE}" destId="{EF3E1C61-9558-4A97-8FE9-C83196FBB51B}" srcOrd="6" destOrd="0" presId="urn:microsoft.com/office/officeart/2005/8/layout/vList2"/>
    <dgm:cxn modelId="{BD41D335-84E1-49C4-A593-B78706A66A7E}" type="presParOf" srcId="{16C24462-07A7-4811-8B36-4D278AA090CE}" destId="{E9723761-0002-4178-8D93-71658BE8A7E5}" srcOrd="7" destOrd="0" presId="urn:microsoft.com/office/officeart/2005/8/layout/vList2"/>
    <dgm:cxn modelId="{FD877C56-BC2F-43BE-B4F4-AC98C9646A8F}" type="presParOf" srcId="{16C24462-07A7-4811-8B36-4D278AA090CE}" destId="{D2F29236-C7F6-44BB-80D6-EDEEC02A67E3}" srcOrd="8" destOrd="0" presId="urn:microsoft.com/office/officeart/2005/8/layout/vList2"/>
    <dgm:cxn modelId="{DE612DB1-CA26-46CE-99D7-0B8CE9ECECA4}" type="presParOf" srcId="{16C24462-07A7-4811-8B36-4D278AA090CE}" destId="{A92D9896-BE85-4B61-87D5-54B6822571DD}" srcOrd="9" destOrd="0" presId="urn:microsoft.com/office/officeart/2005/8/layout/vList2"/>
    <dgm:cxn modelId="{885D99D3-17E7-4FA7-AE9F-BD8C8B07D23D}" type="presParOf" srcId="{16C24462-07A7-4811-8B36-4D278AA090CE}" destId="{3380B3CD-AA68-4EE4-93A5-C54BC51E97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2037FF-6D26-4BD2-A41E-0A9FEF85E9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E4355-655A-40CF-AA6A-BBD2023251E8}">
      <dgm:prSet/>
      <dgm:spPr/>
      <dgm:t>
        <a:bodyPr/>
        <a:lstStyle/>
        <a:p>
          <a:r>
            <a:rPr lang="vi-VN"/>
            <a:t>Sử dụng mô hình neural network với các siêu tham số</a:t>
          </a:r>
          <a:endParaRPr lang="en-US"/>
        </a:p>
      </dgm:t>
    </dgm:pt>
    <dgm:pt modelId="{2E20E5B1-C604-4D51-A366-06A79BFDA5B5}" type="parTrans" cxnId="{9DF23680-1312-4AA5-B6E3-C0B59451C366}">
      <dgm:prSet/>
      <dgm:spPr/>
      <dgm:t>
        <a:bodyPr/>
        <a:lstStyle/>
        <a:p>
          <a:endParaRPr lang="en-US"/>
        </a:p>
      </dgm:t>
    </dgm:pt>
    <dgm:pt modelId="{DE03CA8C-D07D-4F01-9D0F-20329DA8C787}" type="sibTrans" cxnId="{9DF23680-1312-4AA5-B6E3-C0B59451C366}">
      <dgm:prSet/>
      <dgm:spPr/>
      <dgm:t>
        <a:bodyPr/>
        <a:lstStyle/>
        <a:p>
          <a:endParaRPr lang="en-US"/>
        </a:p>
      </dgm:t>
    </dgm:pt>
    <dgm:pt modelId="{8D937E32-1533-4067-A20D-42EA1EA9BE53}">
      <dgm:prSet/>
      <dgm:spPr/>
      <dgm:t>
        <a:bodyPr/>
        <a:lstStyle/>
        <a:p>
          <a:r>
            <a:rPr lang="vi-VN"/>
            <a:t>hidden_layer_sizes = (50,).</a:t>
          </a:r>
          <a:endParaRPr lang="en-US"/>
        </a:p>
      </dgm:t>
    </dgm:pt>
    <dgm:pt modelId="{0CBE60DF-63F2-4CA9-BC3E-1EE11ED30A38}" type="parTrans" cxnId="{9E11D7BD-967A-43A1-9F51-9D65FA93D033}">
      <dgm:prSet/>
      <dgm:spPr/>
      <dgm:t>
        <a:bodyPr/>
        <a:lstStyle/>
        <a:p>
          <a:endParaRPr lang="en-US"/>
        </a:p>
      </dgm:t>
    </dgm:pt>
    <dgm:pt modelId="{4EE9F907-B1D2-4CA8-AFA1-6090488F3D77}" type="sibTrans" cxnId="{9E11D7BD-967A-43A1-9F51-9D65FA93D033}">
      <dgm:prSet/>
      <dgm:spPr/>
      <dgm:t>
        <a:bodyPr/>
        <a:lstStyle/>
        <a:p>
          <a:endParaRPr lang="en-US"/>
        </a:p>
      </dgm:t>
    </dgm:pt>
    <dgm:pt modelId="{A62DC244-6CBE-47AD-9078-B7FA34BEAF99}">
      <dgm:prSet/>
      <dgm:spPr/>
      <dgm:t>
        <a:bodyPr/>
        <a:lstStyle/>
        <a:p>
          <a:r>
            <a:rPr lang="en-US"/>
            <a:t>random_state = 42.</a:t>
          </a:r>
        </a:p>
      </dgm:t>
    </dgm:pt>
    <dgm:pt modelId="{0697C91B-D1F1-483F-BA59-543F7AC69980}" type="parTrans" cxnId="{BE7081A2-CA13-4E2F-B346-B1954788A5F9}">
      <dgm:prSet/>
      <dgm:spPr/>
      <dgm:t>
        <a:bodyPr/>
        <a:lstStyle/>
        <a:p>
          <a:endParaRPr lang="en-US"/>
        </a:p>
      </dgm:t>
    </dgm:pt>
    <dgm:pt modelId="{A4780CA3-5CE3-40BC-8DEB-4A1A0E7F4F62}" type="sibTrans" cxnId="{BE7081A2-CA13-4E2F-B346-B1954788A5F9}">
      <dgm:prSet/>
      <dgm:spPr/>
      <dgm:t>
        <a:bodyPr/>
        <a:lstStyle/>
        <a:p>
          <a:endParaRPr lang="en-US"/>
        </a:p>
      </dgm:t>
    </dgm:pt>
    <dgm:pt modelId="{A6ADC7B0-D897-4C78-8A36-73A983D85F89}">
      <dgm:prSet/>
      <dgm:spPr/>
      <dgm:t>
        <a:bodyPr/>
        <a:lstStyle/>
        <a:p>
          <a:r>
            <a:rPr lang="en-US"/>
            <a:t>max_iter = 2000.</a:t>
          </a:r>
        </a:p>
      </dgm:t>
    </dgm:pt>
    <dgm:pt modelId="{0BB24DA2-D0EC-4E74-B3E9-D0350DD0F5CD}" type="parTrans" cxnId="{130BB656-D5DD-4544-9D7D-95B89F784B1A}">
      <dgm:prSet/>
      <dgm:spPr/>
      <dgm:t>
        <a:bodyPr/>
        <a:lstStyle/>
        <a:p>
          <a:endParaRPr lang="en-US"/>
        </a:p>
      </dgm:t>
    </dgm:pt>
    <dgm:pt modelId="{A51B408A-E638-4EFA-98E5-2A08C910E3EA}" type="sibTrans" cxnId="{130BB656-D5DD-4544-9D7D-95B89F784B1A}">
      <dgm:prSet/>
      <dgm:spPr/>
      <dgm:t>
        <a:bodyPr/>
        <a:lstStyle/>
        <a:p>
          <a:endParaRPr lang="en-US"/>
        </a:p>
      </dgm:t>
    </dgm:pt>
    <dgm:pt modelId="{E8D96CA5-AA78-4719-8FED-70461D7B87B0}">
      <dgm:prSet/>
      <dgm:spPr/>
      <dgm:t>
        <a:bodyPr/>
        <a:lstStyle/>
        <a:p>
          <a:r>
            <a:rPr lang="en-US"/>
            <a:t>Sử dụng phương pháp KFold để tách tập validation khi huấn luyện mô hình, sử dụng các tham số:</a:t>
          </a:r>
        </a:p>
      </dgm:t>
    </dgm:pt>
    <dgm:pt modelId="{E445A584-095B-4454-A963-767E8D733683}" type="parTrans" cxnId="{86E08CBB-14CA-44F8-B912-A33A97D18A20}">
      <dgm:prSet/>
      <dgm:spPr/>
      <dgm:t>
        <a:bodyPr/>
        <a:lstStyle/>
        <a:p>
          <a:endParaRPr lang="en-US"/>
        </a:p>
      </dgm:t>
    </dgm:pt>
    <dgm:pt modelId="{603DA4E6-9525-4335-8DF6-8F82ED74BE89}" type="sibTrans" cxnId="{86E08CBB-14CA-44F8-B912-A33A97D18A20}">
      <dgm:prSet/>
      <dgm:spPr/>
      <dgm:t>
        <a:bodyPr/>
        <a:lstStyle/>
        <a:p>
          <a:endParaRPr lang="en-US"/>
        </a:p>
      </dgm:t>
    </dgm:pt>
    <dgm:pt modelId="{B28858BD-0ADE-4FF2-8788-9BC2603973AE}">
      <dgm:prSet/>
      <dgm:spPr/>
      <dgm:t>
        <a:bodyPr/>
        <a:lstStyle/>
        <a:p>
          <a:r>
            <a:rPr lang="en-US"/>
            <a:t>n_split = 10.</a:t>
          </a:r>
        </a:p>
      </dgm:t>
    </dgm:pt>
    <dgm:pt modelId="{E4048F20-EAF9-4047-82D0-D273501E3A2D}" type="parTrans" cxnId="{1F9BE9D4-EAD4-4699-A0F1-BDC0DD834B99}">
      <dgm:prSet/>
      <dgm:spPr/>
      <dgm:t>
        <a:bodyPr/>
        <a:lstStyle/>
        <a:p>
          <a:endParaRPr lang="en-US"/>
        </a:p>
      </dgm:t>
    </dgm:pt>
    <dgm:pt modelId="{54ED05D8-2D06-40FC-9DA1-EA5151D08D1B}" type="sibTrans" cxnId="{1F9BE9D4-EAD4-4699-A0F1-BDC0DD834B99}">
      <dgm:prSet/>
      <dgm:spPr/>
      <dgm:t>
        <a:bodyPr/>
        <a:lstStyle/>
        <a:p>
          <a:endParaRPr lang="en-US"/>
        </a:p>
      </dgm:t>
    </dgm:pt>
    <dgm:pt modelId="{D14C8753-EE15-4780-8CBC-C11E991D427C}">
      <dgm:prSet/>
      <dgm:spPr/>
      <dgm:t>
        <a:bodyPr/>
        <a:lstStyle/>
        <a:p>
          <a:r>
            <a:rPr lang="en-US"/>
            <a:t>Shuffle = True.</a:t>
          </a:r>
        </a:p>
      </dgm:t>
    </dgm:pt>
    <dgm:pt modelId="{ED07E79E-CF5C-4877-972B-A4D12BE1F35D}" type="parTrans" cxnId="{AD4908C2-CE26-41F2-8810-BB5A30759312}">
      <dgm:prSet/>
      <dgm:spPr/>
      <dgm:t>
        <a:bodyPr/>
        <a:lstStyle/>
        <a:p>
          <a:endParaRPr lang="en-US"/>
        </a:p>
      </dgm:t>
    </dgm:pt>
    <dgm:pt modelId="{5BBBDD00-D07A-467E-972F-515C0A9B1380}" type="sibTrans" cxnId="{AD4908C2-CE26-41F2-8810-BB5A30759312}">
      <dgm:prSet/>
      <dgm:spPr/>
      <dgm:t>
        <a:bodyPr/>
        <a:lstStyle/>
        <a:p>
          <a:endParaRPr lang="en-US"/>
        </a:p>
      </dgm:t>
    </dgm:pt>
    <dgm:pt modelId="{AC30908A-BB9D-40CD-9F25-F44B4C141F17}" type="pres">
      <dgm:prSet presAssocID="{232037FF-6D26-4BD2-A41E-0A9FEF85E9D5}" presName="linear" presStyleCnt="0">
        <dgm:presLayoutVars>
          <dgm:animLvl val="lvl"/>
          <dgm:resizeHandles val="exact"/>
        </dgm:presLayoutVars>
      </dgm:prSet>
      <dgm:spPr/>
    </dgm:pt>
    <dgm:pt modelId="{73A72146-9877-45EC-98BB-AE23C3F8DBC6}" type="pres">
      <dgm:prSet presAssocID="{857E4355-655A-40CF-AA6A-BBD2023251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DBDD29-6123-41C7-92BC-DF57809E93F1}" type="pres">
      <dgm:prSet presAssocID="{857E4355-655A-40CF-AA6A-BBD2023251E8}" presName="childText" presStyleLbl="revTx" presStyleIdx="0" presStyleCnt="2">
        <dgm:presLayoutVars>
          <dgm:bulletEnabled val="1"/>
        </dgm:presLayoutVars>
      </dgm:prSet>
      <dgm:spPr/>
    </dgm:pt>
    <dgm:pt modelId="{74F73DA3-41A7-4840-AA7D-DD50F085D159}" type="pres">
      <dgm:prSet presAssocID="{E8D96CA5-AA78-4719-8FED-70461D7B87B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1DCCF4-BCBF-4C25-83C6-2FC8AE0D6A12}" type="pres">
      <dgm:prSet presAssocID="{E8D96CA5-AA78-4719-8FED-70461D7B87B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22C026-C4FC-4C2F-A6B5-209822F45831}" type="presOf" srcId="{857E4355-655A-40CF-AA6A-BBD2023251E8}" destId="{73A72146-9877-45EC-98BB-AE23C3F8DBC6}" srcOrd="0" destOrd="0" presId="urn:microsoft.com/office/officeart/2005/8/layout/vList2"/>
    <dgm:cxn modelId="{11F2F073-02F4-451A-A980-9DA431ECD23A}" type="presOf" srcId="{A62DC244-6CBE-47AD-9078-B7FA34BEAF99}" destId="{FEDBDD29-6123-41C7-92BC-DF57809E93F1}" srcOrd="0" destOrd="1" presId="urn:microsoft.com/office/officeart/2005/8/layout/vList2"/>
    <dgm:cxn modelId="{130BB656-D5DD-4544-9D7D-95B89F784B1A}" srcId="{857E4355-655A-40CF-AA6A-BBD2023251E8}" destId="{A6ADC7B0-D897-4C78-8A36-73A983D85F89}" srcOrd="2" destOrd="0" parTransId="{0BB24DA2-D0EC-4E74-B3E9-D0350DD0F5CD}" sibTransId="{A51B408A-E638-4EFA-98E5-2A08C910E3EA}"/>
    <dgm:cxn modelId="{9DF23680-1312-4AA5-B6E3-C0B59451C366}" srcId="{232037FF-6D26-4BD2-A41E-0A9FEF85E9D5}" destId="{857E4355-655A-40CF-AA6A-BBD2023251E8}" srcOrd="0" destOrd="0" parTransId="{2E20E5B1-C604-4D51-A366-06A79BFDA5B5}" sibTransId="{DE03CA8C-D07D-4F01-9D0F-20329DA8C787}"/>
    <dgm:cxn modelId="{E0C27980-9E85-486D-A4B8-85D693EFD046}" type="presOf" srcId="{B28858BD-0ADE-4FF2-8788-9BC2603973AE}" destId="{741DCCF4-BCBF-4C25-83C6-2FC8AE0D6A12}" srcOrd="0" destOrd="0" presId="urn:microsoft.com/office/officeart/2005/8/layout/vList2"/>
    <dgm:cxn modelId="{BE7081A2-CA13-4E2F-B346-B1954788A5F9}" srcId="{857E4355-655A-40CF-AA6A-BBD2023251E8}" destId="{A62DC244-6CBE-47AD-9078-B7FA34BEAF99}" srcOrd="1" destOrd="0" parTransId="{0697C91B-D1F1-483F-BA59-543F7AC69980}" sibTransId="{A4780CA3-5CE3-40BC-8DEB-4A1A0E7F4F62}"/>
    <dgm:cxn modelId="{F377C8A7-1F9B-4511-B86A-94565801F905}" type="presOf" srcId="{A6ADC7B0-D897-4C78-8A36-73A983D85F89}" destId="{FEDBDD29-6123-41C7-92BC-DF57809E93F1}" srcOrd="0" destOrd="2" presId="urn:microsoft.com/office/officeart/2005/8/layout/vList2"/>
    <dgm:cxn modelId="{221CF3B8-5E6B-4D74-8DC5-58252AAAC3CA}" type="presOf" srcId="{8D937E32-1533-4067-A20D-42EA1EA9BE53}" destId="{FEDBDD29-6123-41C7-92BC-DF57809E93F1}" srcOrd="0" destOrd="0" presId="urn:microsoft.com/office/officeart/2005/8/layout/vList2"/>
    <dgm:cxn modelId="{86E08CBB-14CA-44F8-B912-A33A97D18A20}" srcId="{232037FF-6D26-4BD2-A41E-0A9FEF85E9D5}" destId="{E8D96CA5-AA78-4719-8FED-70461D7B87B0}" srcOrd="1" destOrd="0" parTransId="{E445A584-095B-4454-A963-767E8D733683}" sibTransId="{603DA4E6-9525-4335-8DF6-8F82ED74BE89}"/>
    <dgm:cxn modelId="{9E11D7BD-967A-43A1-9F51-9D65FA93D033}" srcId="{857E4355-655A-40CF-AA6A-BBD2023251E8}" destId="{8D937E32-1533-4067-A20D-42EA1EA9BE53}" srcOrd="0" destOrd="0" parTransId="{0CBE60DF-63F2-4CA9-BC3E-1EE11ED30A38}" sibTransId="{4EE9F907-B1D2-4CA8-AFA1-6090488F3D77}"/>
    <dgm:cxn modelId="{8496EDC0-8002-4043-9DB8-D6715DD15A7D}" type="presOf" srcId="{E8D96CA5-AA78-4719-8FED-70461D7B87B0}" destId="{74F73DA3-41A7-4840-AA7D-DD50F085D159}" srcOrd="0" destOrd="0" presId="urn:microsoft.com/office/officeart/2005/8/layout/vList2"/>
    <dgm:cxn modelId="{AD4908C2-CE26-41F2-8810-BB5A30759312}" srcId="{E8D96CA5-AA78-4719-8FED-70461D7B87B0}" destId="{D14C8753-EE15-4780-8CBC-C11E991D427C}" srcOrd="1" destOrd="0" parTransId="{ED07E79E-CF5C-4877-972B-A4D12BE1F35D}" sibTransId="{5BBBDD00-D07A-467E-972F-515C0A9B1380}"/>
    <dgm:cxn modelId="{DDEEADC7-19C5-48F6-92A8-F92690DD938A}" type="presOf" srcId="{D14C8753-EE15-4780-8CBC-C11E991D427C}" destId="{741DCCF4-BCBF-4C25-83C6-2FC8AE0D6A12}" srcOrd="0" destOrd="1" presId="urn:microsoft.com/office/officeart/2005/8/layout/vList2"/>
    <dgm:cxn modelId="{1F9BE9D4-EAD4-4699-A0F1-BDC0DD834B99}" srcId="{E8D96CA5-AA78-4719-8FED-70461D7B87B0}" destId="{B28858BD-0ADE-4FF2-8788-9BC2603973AE}" srcOrd="0" destOrd="0" parTransId="{E4048F20-EAF9-4047-82D0-D273501E3A2D}" sibTransId="{54ED05D8-2D06-40FC-9DA1-EA5151D08D1B}"/>
    <dgm:cxn modelId="{AB2400F4-5414-455C-B767-8E3B0F8AF4C7}" type="presOf" srcId="{232037FF-6D26-4BD2-A41E-0A9FEF85E9D5}" destId="{AC30908A-BB9D-40CD-9F25-F44B4C141F17}" srcOrd="0" destOrd="0" presId="urn:microsoft.com/office/officeart/2005/8/layout/vList2"/>
    <dgm:cxn modelId="{870AFF84-F8CF-4515-AF2B-B3C357228249}" type="presParOf" srcId="{AC30908A-BB9D-40CD-9F25-F44B4C141F17}" destId="{73A72146-9877-45EC-98BB-AE23C3F8DBC6}" srcOrd="0" destOrd="0" presId="urn:microsoft.com/office/officeart/2005/8/layout/vList2"/>
    <dgm:cxn modelId="{3EB2A655-561D-4D79-A799-09CDCCF404B3}" type="presParOf" srcId="{AC30908A-BB9D-40CD-9F25-F44B4C141F17}" destId="{FEDBDD29-6123-41C7-92BC-DF57809E93F1}" srcOrd="1" destOrd="0" presId="urn:microsoft.com/office/officeart/2005/8/layout/vList2"/>
    <dgm:cxn modelId="{3301ECCF-708F-46F1-8F04-DDF6F6879373}" type="presParOf" srcId="{AC30908A-BB9D-40CD-9F25-F44B4C141F17}" destId="{74F73DA3-41A7-4840-AA7D-DD50F085D159}" srcOrd="2" destOrd="0" presId="urn:microsoft.com/office/officeart/2005/8/layout/vList2"/>
    <dgm:cxn modelId="{8927A164-9F5D-4308-AAB1-C060C403DD0F}" type="presParOf" srcId="{AC30908A-BB9D-40CD-9F25-F44B4C141F17}" destId="{741DCCF4-BCBF-4C25-83C6-2FC8AE0D6A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A48F1A-D16D-4A73-9F49-BE68E21A625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666B2E-EDDD-4FE1-98C0-7D79B15EE8F7}">
      <dgm:prSet/>
      <dgm:spPr/>
      <dgm:t>
        <a:bodyPr/>
        <a:lstStyle/>
        <a:p>
          <a:r>
            <a:rPr lang="vi-VN" dirty="0" err="1"/>
            <a:t>Những</a:t>
          </a:r>
          <a:r>
            <a:rPr lang="vi-VN" dirty="0"/>
            <a:t> </a:t>
          </a:r>
          <a:r>
            <a:rPr lang="vi-VN" dirty="0" err="1"/>
            <a:t>khó</a:t>
          </a:r>
          <a:r>
            <a:rPr lang="vi-VN" dirty="0"/>
            <a:t> khăn </a:t>
          </a:r>
          <a:r>
            <a:rPr lang="vi-VN" dirty="0" err="1"/>
            <a:t>gặp</a:t>
          </a:r>
          <a:r>
            <a:rPr lang="vi-VN" dirty="0"/>
            <a:t> </a:t>
          </a:r>
          <a:r>
            <a:rPr lang="vi-VN" dirty="0" err="1"/>
            <a:t>phải</a:t>
          </a:r>
          <a:r>
            <a:rPr lang="vi-VN" dirty="0"/>
            <a:t>:</a:t>
          </a:r>
          <a:endParaRPr lang="en-US" dirty="0"/>
        </a:p>
      </dgm:t>
    </dgm:pt>
    <dgm:pt modelId="{246787F1-7F86-4021-8B65-0DB41215F512}" type="parTrans" cxnId="{BB2DC2DC-F653-4410-AA6E-146AE1150334}">
      <dgm:prSet/>
      <dgm:spPr/>
      <dgm:t>
        <a:bodyPr/>
        <a:lstStyle/>
        <a:p>
          <a:endParaRPr lang="en-US"/>
        </a:p>
      </dgm:t>
    </dgm:pt>
    <dgm:pt modelId="{2F101111-9338-431E-9CEC-4E283439ADAA}" type="sibTrans" cxnId="{BB2DC2DC-F653-4410-AA6E-146AE1150334}">
      <dgm:prSet/>
      <dgm:spPr/>
      <dgm:t>
        <a:bodyPr/>
        <a:lstStyle/>
        <a:p>
          <a:endParaRPr lang="en-US"/>
        </a:p>
      </dgm:t>
    </dgm:pt>
    <dgm:pt modelId="{8F85A928-DD76-432D-9259-2BA29632A6C1}">
      <dgm:prSet/>
      <dgm:spPr/>
      <dgm:t>
        <a:bodyPr/>
        <a:lstStyle/>
        <a:p>
          <a:r>
            <a:rPr lang="vi-VN" dirty="0" err="1"/>
            <a:t>Xác</a:t>
          </a:r>
          <a:r>
            <a:rPr lang="vi-VN" dirty="0"/>
            <a:t> </a:t>
          </a:r>
          <a:r>
            <a:rPr lang="vi-VN" dirty="0" err="1"/>
            <a:t>định</a:t>
          </a:r>
          <a:r>
            <a:rPr lang="vi-VN" dirty="0"/>
            <a:t> </a:t>
          </a:r>
          <a:r>
            <a:rPr lang="vi-VN" dirty="0" err="1"/>
            <a:t>được</a:t>
          </a:r>
          <a:r>
            <a:rPr lang="vi-VN" dirty="0"/>
            <a:t> câu </a:t>
          </a:r>
          <a:r>
            <a:rPr lang="vi-VN" dirty="0" err="1"/>
            <a:t>hỏi</a:t>
          </a:r>
          <a:r>
            <a:rPr lang="vi-VN" dirty="0"/>
            <a:t> </a:t>
          </a:r>
          <a:r>
            <a:rPr lang="vi-VN" dirty="0" err="1"/>
            <a:t>có</a:t>
          </a:r>
          <a:r>
            <a:rPr lang="vi-VN" dirty="0"/>
            <a:t> ý </a:t>
          </a:r>
          <a:r>
            <a:rPr lang="vi-VN" dirty="0" err="1"/>
            <a:t>nghĩa</a:t>
          </a:r>
          <a:r>
            <a:rPr lang="vi-VN" dirty="0"/>
            <a:t> </a:t>
          </a:r>
          <a:r>
            <a:rPr lang="vi-VN" dirty="0" err="1"/>
            <a:t>thực</a:t>
          </a:r>
          <a:r>
            <a:rPr lang="vi-VN" dirty="0"/>
            <a:t> </a:t>
          </a:r>
          <a:r>
            <a:rPr lang="vi-VN" dirty="0" err="1"/>
            <a:t>tế</a:t>
          </a:r>
          <a:r>
            <a:rPr lang="vi-VN" dirty="0"/>
            <a:t>.</a:t>
          </a:r>
          <a:endParaRPr lang="en-US" dirty="0"/>
        </a:p>
      </dgm:t>
    </dgm:pt>
    <dgm:pt modelId="{E9CD1AC9-C844-4E4D-80F5-22DF2C5B4C8F}" type="parTrans" cxnId="{E34C2D25-B1BE-45C2-982C-44D31AA4B857}">
      <dgm:prSet/>
      <dgm:spPr/>
      <dgm:t>
        <a:bodyPr/>
        <a:lstStyle/>
        <a:p>
          <a:endParaRPr lang="en-US"/>
        </a:p>
      </dgm:t>
    </dgm:pt>
    <dgm:pt modelId="{B4C0E430-1CA6-4E55-B142-FBBDEFE5A310}" type="sibTrans" cxnId="{E34C2D25-B1BE-45C2-982C-44D31AA4B857}">
      <dgm:prSet/>
      <dgm:spPr/>
      <dgm:t>
        <a:bodyPr/>
        <a:lstStyle/>
        <a:p>
          <a:endParaRPr lang="en-US"/>
        </a:p>
      </dgm:t>
    </dgm:pt>
    <dgm:pt modelId="{05FCF3E5-71FE-4F11-86DD-3CFCB66090FF}">
      <dgm:prSet/>
      <dgm:spPr/>
      <dgm:t>
        <a:bodyPr/>
        <a:lstStyle/>
        <a:p>
          <a:r>
            <a:rPr lang="vi-VN" dirty="0"/>
            <a:t>Thu </a:t>
          </a:r>
          <a:r>
            <a:rPr lang="vi-VN" dirty="0" err="1"/>
            <a:t>thập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.</a:t>
          </a:r>
          <a:endParaRPr lang="en-US" dirty="0"/>
        </a:p>
      </dgm:t>
    </dgm:pt>
    <dgm:pt modelId="{14F3BA13-CDC1-49C2-AA5C-2DAB06634C4C}" type="parTrans" cxnId="{5C037089-65B4-42B6-BED1-E092F4F2CD08}">
      <dgm:prSet/>
      <dgm:spPr/>
      <dgm:t>
        <a:bodyPr/>
        <a:lstStyle/>
        <a:p>
          <a:endParaRPr lang="en-US"/>
        </a:p>
      </dgm:t>
    </dgm:pt>
    <dgm:pt modelId="{CA6B2C0F-EE26-4D22-94E0-79BB8E1C8396}" type="sibTrans" cxnId="{5C037089-65B4-42B6-BED1-E092F4F2CD08}">
      <dgm:prSet/>
      <dgm:spPr/>
      <dgm:t>
        <a:bodyPr/>
        <a:lstStyle/>
        <a:p>
          <a:endParaRPr lang="en-US"/>
        </a:p>
      </dgm:t>
    </dgm:pt>
    <dgm:pt modelId="{1C74A5B8-409E-46A0-B2DF-18EF498C88F8}">
      <dgm:prSet/>
      <dgm:spPr/>
      <dgm:t>
        <a:bodyPr/>
        <a:lstStyle/>
        <a:p>
          <a:r>
            <a:rPr lang="vi-VN" dirty="0" err="1"/>
            <a:t>Chọn</a:t>
          </a:r>
          <a:r>
            <a:rPr lang="vi-VN" dirty="0"/>
            <a:t> </a:t>
          </a:r>
          <a:r>
            <a:rPr lang="vi-VN" dirty="0" err="1"/>
            <a:t>biện</a:t>
          </a:r>
          <a:r>
            <a:rPr lang="vi-VN" dirty="0"/>
            <a:t> </a:t>
          </a:r>
          <a:r>
            <a:rPr lang="vi-VN" dirty="0" err="1"/>
            <a:t>pháp</a:t>
          </a:r>
          <a:r>
            <a:rPr lang="vi-VN" dirty="0"/>
            <a:t> </a:t>
          </a:r>
          <a:r>
            <a:rPr lang="vi-VN" dirty="0" err="1"/>
            <a:t>tiền</a:t>
          </a:r>
          <a:r>
            <a:rPr lang="vi-VN" dirty="0"/>
            <a:t> </a:t>
          </a:r>
          <a:r>
            <a:rPr lang="vi-VN" dirty="0" err="1"/>
            <a:t>xử</a:t>
          </a:r>
          <a:r>
            <a:rPr lang="vi-VN" dirty="0"/>
            <a:t> </a:t>
          </a:r>
          <a:r>
            <a:rPr lang="vi-VN" dirty="0" err="1"/>
            <a:t>lý</a:t>
          </a:r>
          <a:r>
            <a:rPr lang="vi-VN" dirty="0"/>
            <a:t>, </a:t>
          </a:r>
          <a:r>
            <a:rPr lang="vi-VN" dirty="0" err="1"/>
            <a:t>các</a:t>
          </a:r>
          <a:r>
            <a:rPr lang="vi-VN" dirty="0"/>
            <a:t> siêu tham </a:t>
          </a:r>
          <a:r>
            <a:rPr lang="vi-VN" dirty="0" err="1"/>
            <a:t>số</a:t>
          </a:r>
          <a:r>
            <a:rPr lang="vi-VN" dirty="0"/>
            <a:t> </a:t>
          </a:r>
          <a:r>
            <a:rPr lang="vi-VN" dirty="0" err="1"/>
            <a:t>thử</a:t>
          </a:r>
          <a:r>
            <a:rPr lang="vi-VN" dirty="0"/>
            <a:t> </a:t>
          </a:r>
          <a:r>
            <a:rPr lang="vi-VN" dirty="0" err="1"/>
            <a:t>nghiệm</a:t>
          </a:r>
          <a:r>
            <a:rPr lang="vi-VN" dirty="0"/>
            <a:t>.</a:t>
          </a:r>
          <a:endParaRPr lang="en-US" dirty="0"/>
        </a:p>
      </dgm:t>
    </dgm:pt>
    <dgm:pt modelId="{91C15608-23C5-4377-B634-C4378032E2D8}" type="parTrans" cxnId="{D5C8079A-4A66-42E9-AD6A-51D4FF6F2A3B}">
      <dgm:prSet/>
      <dgm:spPr/>
      <dgm:t>
        <a:bodyPr/>
        <a:lstStyle/>
        <a:p>
          <a:endParaRPr lang="en-US"/>
        </a:p>
      </dgm:t>
    </dgm:pt>
    <dgm:pt modelId="{D437DF03-30B8-4826-9A09-1C0F6F652E31}" type="sibTrans" cxnId="{D5C8079A-4A66-42E9-AD6A-51D4FF6F2A3B}">
      <dgm:prSet/>
      <dgm:spPr/>
      <dgm:t>
        <a:bodyPr/>
        <a:lstStyle/>
        <a:p>
          <a:endParaRPr lang="en-US"/>
        </a:p>
      </dgm:t>
    </dgm:pt>
    <dgm:pt modelId="{6FE74DD7-E0EA-4768-9505-B364166B2CA5}">
      <dgm:prSet/>
      <dgm:spPr/>
      <dgm:t>
        <a:bodyPr/>
        <a:lstStyle/>
        <a:p>
          <a:r>
            <a:rPr lang="vi-VN" dirty="0" err="1"/>
            <a:t>Những</a:t>
          </a:r>
          <a:r>
            <a:rPr lang="vi-VN" dirty="0"/>
            <a:t> </a:t>
          </a:r>
          <a:r>
            <a:rPr lang="vi-VN" dirty="0" err="1"/>
            <a:t>gì</a:t>
          </a:r>
          <a:r>
            <a:rPr lang="vi-VN" dirty="0"/>
            <a:t> </a:t>
          </a:r>
          <a:r>
            <a:rPr lang="vi-VN" dirty="0" err="1"/>
            <a:t>học</a:t>
          </a:r>
          <a:r>
            <a:rPr lang="vi-VN" dirty="0"/>
            <a:t> </a:t>
          </a:r>
          <a:r>
            <a:rPr lang="vi-VN" dirty="0" err="1"/>
            <a:t>được</a:t>
          </a:r>
          <a:r>
            <a:rPr lang="vi-VN" dirty="0"/>
            <a:t>:</a:t>
          </a:r>
          <a:endParaRPr lang="en-US" dirty="0"/>
        </a:p>
      </dgm:t>
    </dgm:pt>
    <dgm:pt modelId="{E5B685ED-39DD-4846-83A7-F8650A7D03B1}" type="parTrans" cxnId="{A7BC8FB3-878E-4820-983D-6B18AAB88243}">
      <dgm:prSet/>
      <dgm:spPr/>
      <dgm:t>
        <a:bodyPr/>
        <a:lstStyle/>
        <a:p>
          <a:endParaRPr lang="en-US"/>
        </a:p>
      </dgm:t>
    </dgm:pt>
    <dgm:pt modelId="{EC9DA998-8265-47BD-80A0-5E3F546A4061}" type="sibTrans" cxnId="{A7BC8FB3-878E-4820-983D-6B18AAB88243}">
      <dgm:prSet/>
      <dgm:spPr/>
      <dgm:t>
        <a:bodyPr/>
        <a:lstStyle/>
        <a:p>
          <a:endParaRPr lang="en-US"/>
        </a:p>
      </dgm:t>
    </dgm:pt>
    <dgm:pt modelId="{BD3CFA5B-4AC2-4B48-BE35-BFAE7ED37A8F}">
      <dgm:prSet/>
      <dgm:spPr/>
      <dgm:t>
        <a:bodyPr/>
        <a:lstStyle/>
        <a:p>
          <a:r>
            <a:rPr lang="vi-VN" dirty="0" err="1"/>
            <a:t>Giải</a:t>
          </a:r>
          <a:r>
            <a:rPr lang="vi-VN" dirty="0"/>
            <a:t> </a:t>
          </a:r>
          <a:r>
            <a:rPr lang="vi-VN" dirty="0" err="1"/>
            <a:t>quyết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r>
            <a:rPr lang="vi-VN" dirty="0"/>
            <a:t> </a:t>
          </a:r>
          <a:r>
            <a:rPr lang="vi-VN" dirty="0" err="1"/>
            <a:t>phát</a:t>
          </a:r>
          <a:r>
            <a:rPr lang="vi-VN" dirty="0"/>
            <a:t> sinh.</a:t>
          </a:r>
          <a:endParaRPr lang="en-US" dirty="0"/>
        </a:p>
      </dgm:t>
    </dgm:pt>
    <dgm:pt modelId="{50FAB72C-ADC0-46B9-BCF2-ED5522742821}" type="parTrans" cxnId="{6985F613-A745-4242-ADA0-F87A1FDE5169}">
      <dgm:prSet/>
      <dgm:spPr/>
      <dgm:t>
        <a:bodyPr/>
        <a:lstStyle/>
        <a:p>
          <a:endParaRPr lang="en-US"/>
        </a:p>
      </dgm:t>
    </dgm:pt>
    <dgm:pt modelId="{B3F4A254-B7C0-48AC-A51E-22127AAFBCAF}" type="sibTrans" cxnId="{6985F613-A745-4242-ADA0-F87A1FDE5169}">
      <dgm:prSet/>
      <dgm:spPr/>
      <dgm:t>
        <a:bodyPr/>
        <a:lstStyle/>
        <a:p>
          <a:endParaRPr lang="en-US"/>
        </a:p>
      </dgm:t>
    </dgm:pt>
    <dgm:pt modelId="{2E0B3539-9D36-4C27-BE41-96F440E74C61}">
      <dgm:prSet/>
      <dgm:spPr/>
      <dgm:t>
        <a:bodyPr/>
        <a:lstStyle/>
        <a:p>
          <a:r>
            <a:rPr lang="vi-VN" dirty="0" err="1"/>
            <a:t>Sử</a:t>
          </a:r>
          <a:r>
            <a:rPr lang="vi-VN" dirty="0"/>
            <a:t> </a:t>
          </a:r>
          <a:r>
            <a:rPr lang="vi-VN" dirty="0" err="1"/>
            <a:t>dụng</a:t>
          </a:r>
          <a:r>
            <a:rPr lang="vi-VN" dirty="0"/>
            <a:t> công </a:t>
          </a:r>
          <a:r>
            <a:rPr lang="vi-VN" dirty="0" err="1"/>
            <a:t>cụ</a:t>
          </a:r>
          <a:r>
            <a:rPr lang="vi-VN" dirty="0"/>
            <a:t>.</a:t>
          </a:r>
          <a:endParaRPr lang="en-US" dirty="0"/>
        </a:p>
      </dgm:t>
    </dgm:pt>
    <dgm:pt modelId="{46AEA7E7-7B4C-476A-8AE1-EE5A609C53AF}" type="parTrans" cxnId="{7495FAC0-A485-4783-AAE6-724AACA56307}">
      <dgm:prSet/>
      <dgm:spPr/>
      <dgm:t>
        <a:bodyPr/>
        <a:lstStyle/>
        <a:p>
          <a:endParaRPr lang="en-US"/>
        </a:p>
      </dgm:t>
    </dgm:pt>
    <dgm:pt modelId="{FDE643FB-4DFA-409F-8B25-71DB640BCC0D}" type="sibTrans" cxnId="{7495FAC0-A485-4783-AAE6-724AACA56307}">
      <dgm:prSet/>
      <dgm:spPr/>
      <dgm:t>
        <a:bodyPr/>
        <a:lstStyle/>
        <a:p>
          <a:endParaRPr lang="en-US"/>
        </a:p>
      </dgm:t>
    </dgm:pt>
    <dgm:pt modelId="{B401FFF1-6F57-44F2-B253-85696F7B299E}">
      <dgm:prSet/>
      <dgm:spPr/>
      <dgm:t>
        <a:bodyPr/>
        <a:lstStyle/>
        <a:p>
          <a:r>
            <a:rPr lang="vi-VN" dirty="0"/>
            <a:t>Phân </a:t>
          </a:r>
          <a:r>
            <a:rPr lang="vi-VN" dirty="0" err="1"/>
            <a:t>tích</a:t>
          </a:r>
          <a:r>
            <a:rPr lang="vi-VN" dirty="0"/>
            <a:t>, </a:t>
          </a:r>
          <a:r>
            <a:rPr lang="vi-VN" dirty="0" err="1"/>
            <a:t>xử</a:t>
          </a:r>
          <a:r>
            <a:rPr lang="vi-VN" dirty="0"/>
            <a:t> </a:t>
          </a:r>
          <a:r>
            <a:rPr lang="vi-VN" dirty="0" err="1"/>
            <a:t>lý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 theo </a:t>
          </a:r>
          <a:r>
            <a:rPr lang="vi-VN" dirty="0" err="1"/>
            <a:t>nhiều</a:t>
          </a:r>
          <a:r>
            <a:rPr lang="vi-VN" dirty="0"/>
            <a:t> </a:t>
          </a:r>
          <a:r>
            <a:rPr lang="vi-VN" dirty="0" err="1"/>
            <a:t>hướng</a:t>
          </a:r>
          <a:r>
            <a:rPr lang="vi-VN" dirty="0"/>
            <a:t>.</a:t>
          </a:r>
          <a:endParaRPr lang="en-US" dirty="0"/>
        </a:p>
      </dgm:t>
    </dgm:pt>
    <dgm:pt modelId="{9B237E34-F2F4-4BED-9612-55C8DAD8B6E3}" type="parTrans" cxnId="{528A2645-E70D-4DE8-86AE-38BE2C2334EF}">
      <dgm:prSet/>
      <dgm:spPr/>
      <dgm:t>
        <a:bodyPr/>
        <a:lstStyle/>
        <a:p>
          <a:endParaRPr lang="en-US"/>
        </a:p>
      </dgm:t>
    </dgm:pt>
    <dgm:pt modelId="{3F1AFBC9-86EF-4CEE-A394-0B17C3728680}" type="sibTrans" cxnId="{528A2645-E70D-4DE8-86AE-38BE2C2334EF}">
      <dgm:prSet/>
      <dgm:spPr/>
      <dgm:t>
        <a:bodyPr/>
        <a:lstStyle/>
        <a:p>
          <a:endParaRPr lang="en-US"/>
        </a:p>
      </dgm:t>
    </dgm:pt>
    <dgm:pt modelId="{D17D2703-FDD5-422F-9909-6594D279391A}" type="pres">
      <dgm:prSet presAssocID="{ACA48F1A-D16D-4A73-9F49-BE68E21A6251}" presName="linear" presStyleCnt="0">
        <dgm:presLayoutVars>
          <dgm:dir/>
          <dgm:animLvl val="lvl"/>
          <dgm:resizeHandles val="exact"/>
        </dgm:presLayoutVars>
      </dgm:prSet>
      <dgm:spPr/>
    </dgm:pt>
    <dgm:pt modelId="{2191E630-697D-4842-9A2C-54104A68BB80}" type="pres">
      <dgm:prSet presAssocID="{12666B2E-EDDD-4FE1-98C0-7D79B15EE8F7}" presName="parentLin" presStyleCnt="0"/>
      <dgm:spPr/>
    </dgm:pt>
    <dgm:pt modelId="{3E2EF035-F320-4BD2-99BF-DA27050C4D77}" type="pres">
      <dgm:prSet presAssocID="{12666B2E-EDDD-4FE1-98C0-7D79B15EE8F7}" presName="parentLeftMargin" presStyleLbl="node1" presStyleIdx="0" presStyleCnt="2"/>
      <dgm:spPr/>
    </dgm:pt>
    <dgm:pt modelId="{9DD4BD38-545C-48E6-970A-0B631A4FACC5}" type="pres">
      <dgm:prSet presAssocID="{12666B2E-EDDD-4FE1-98C0-7D79B15EE8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994291-8006-487B-922E-E7270A005AC4}" type="pres">
      <dgm:prSet presAssocID="{12666B2E-EDDD-4FE1-98C0-7D79B15EE8F7}" presName="negativeSpace" presStyleCnt="0"/>
      <dgm:spPr/>
    </dgm:pt>
    <dgm:pt modelId="{D21B563A-3BBE-4142-A092-F8FAD2F3DAAD}" type="pres">
      <dgm:prSet presAssocID="{12666B2E-EDDD-4FE1-98C0-7D79B15EE8F7}" presName="childText" presStyleLbl="conFgAcc1" presStyleIdx="0" presStyleCnt="2">
        <dgm:presLayoutVars>
          <dgm:bulletEnabled val="1"/>
        </dgm:presLayoutVars>
      </dgm:prSet>
      <dgm:spPr/>
    </dgm:pt>
    <dgm:pt modelId="{240A360C-B634-4683-9DC5-903BCD028773}" type="pres">
      <dgm:prSet presAssocID="{2F101111-9338-431E-9CEC-4E283439ADAA}" presName="spaceBetweenRectangles" presStyleCnt="0"/>
      <dgm:spPr/>
    </dgm:pt>
    <dgm:pt modelId="{D7A0A779-9976-4D36-AEB7-172BC2ECA9A5}" type="pres">
      <dgm:prSet presAssocID="{6FE74DD7-E0EA-4768-9505-B364166B2CA5}" presName="parentLin" presStyleCnt="0"/>
      <dgm:spPr/>
    </dgm:pt>
    <dgm:pt modelId="{6AAAEBDF-D9EB-4827-86CB-3D1CFDF96E89}" type="pres">
      <dgm:prSet presAssocID="{6FE74DD7-E0EA-4768-9505-B364166B2CA5}" presName="parentLeftMargin" presStyleLbl="node1" presStyleIdx="0" presStyleCnt="2"/>
      <dgm:spPr/>
    </dgm:pt>
    <dgm:pt modelId="{42AE0CF3-4690-44E3-8F26-6EC97A487409}" type="pres">
      <dgm:prSet presAssocID="{6FE74DD7-E0EA-4768-9505-B364166B2C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F4C728-4641-4ECB-8C26-DDE215797FA1}" type="pres">
      <dgm:prSet presAssocID="{6FE74DD7-E0EA-4768-9505-B364166B2CA5}" presName="negativeSpace" presStyleCnt="0"/>
      <dgm:spPr/>
    </dgm:pt>
    <dgm:pt modelId="{FBCB68A9-8027-4B29-BDE5-5D47A0EF446E}" type="pres">
      <dgm:prSet presAssocID="{6FE74DD7-E0EA-4768-9505-B364166B2CA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15F80C-5EEF-44FD-8927-4F84AABDF966}" type="presOf" srcId="{1C74A5B8-409E-46A0-B2DF-18EF498C88F8}" destId="{D21B563A-3BBE-4142-A092-F8FAD2F3DAAD}" srcOrd="0" destOrd="2" presId="urn:microsoft.com/office/officeart/2005/8/layout/list1"/>
    <dgm:cxn modelId="{6985F613-A745-4242-ADA0-F87A1FDE5169}" srcId="{6FE74DD7-E0EA-4768-9505-B364166B2CA5}" destId="{BD3CFA5B-4AC2-4B48-BE35-BFAE7ED37A8F}" srcOrd="0" destOrd="0" parTransId="{50FAB72C-ADC0-46B9-BCF2-ED5522742821}" sibTransId="{B3F4A254-B7C0-48AC-A51E-22127AAFBCAF}"/>
    <dgm:cxn modelId="{02AC0C16-37DD-4E5E-9C67-BAAC55AFBA2C}" type="presOf" srcId="{12666B2E-EDDD-4FE1-98C0-7D79B15EE8F7}" destId="{9DD4BD38-545C-48E6-970A-0B631A4FACC5}" srcOrd="1" destOrd="0" presId="urn:microsoft.com/office/officeart/2005/8/layout/list1"/>
    <dgm:cxn modelId="{E34C2D25-B1BE-45C2-982C-44D31AA4B857}" srcId="{12666B2E-EDDD-4FE1-98C0-7D79B15EE8F7}" destId="{8F85A928-DD76-432D-9259-2BA29632A6C1}" srcOrd="0" destOrd="0" parTransId="{E9CD1AC9-C844-4E4D-80F5-22DF2C5B4C8F}" sibTransId="{B4C0E430-1CA6-4E55-B142-FBBDEFE5A310}"/>
    <dgm:cxn modelId="{6E61933E-AC9A-44C4-AB9D-EF9D5E6640CA}" type="presOf" srcId="{8F85A928-DD76-432D-9259-2BA29632A6C1}" destId="{D21B563A-3BBE-4142-A092-F8FAD2F3DAAD}" srcOrd="0" destOrd="0" presId="urn:microsoft.com/office/officeart/2005/8/layout/list1"/>
    <dgm:cxn modelId="{528A2645-E70D-4DE8-86AE-38BE2C2334EF}" srcId="{6FE74DD7-E0EA-4768-9505-B364166B2CA5}" destId="{B401FFF1-6F57-44F2-B253-85696F7B299E}" srcOrd="2" destOrd="0" parTransId="{9B237E34-F2F4-4BED-9612-55C8DAD8B6E3}" sibTransId="{3F1AFBC9-86EF-4CEE-A394-0B17C3728680}"/>
    <dgm:cxn modelId="{27497C52-D0FD-4B8C-B6B4-5ED41B8B1DC3}" type="presOf" srcId="{6FE74DD7-E0EA-4768-9505-B364166B2CA5}" destId="{42AE0CF3-4690-44E3-8F26-6EC97A487409}" srcOrd="1" destOrd="0" presId="urn:microsoft.com/office/officeart/2005/8/layout/list1"/>
    <dgm:cxn modelId="{5C037089-65B4-42B6-BED1-E092F4F2CD08}" srcId="{12666B2E-EDDD-4FE1-98C0-7D79B15EE8F7}" destId="{05FCF3E5-71FE-4F11-86DD-3CFCB66090FF}" srcOrd="1" destOrd="0" parTransId="{14F3BA13-CDC1-49C2-AA5C-2DAB06634C4C}" sibTransId="{CA6B2C0F-EE26-4D22-94E0-79BB8E1C8396}"/>
    <dgm:cxn modelId="{D5C8079A-4A66-42E9-AD6A-51D4FF6F2A3B}" srcId="{12666B2E-EDDD-4FE1-98C0-7D79B15EE8F7}" destId="{1C74A5B8-409E-46A0-B2DF-18EF498C88F8}" srcOrd="2" destOrd="0" parTransId="{91C15608-23C5-4377-B634-C4378032E2D8}" sibTransId="{D437DF03-30B8-4826-9A09-1C0F6F652E31}"/>
    <dgm:cxn modelId="{4C61BDA3-7538-472E-AFC4-4D191B7A0E8D}" type="presOf" srcId="{2E0B3539-9D36-4C27-BE41-96F440E74C61}" destId="{FBCB68A9-8027-4B29-BDE5-5D47A0EF446E}" srcOrd="0" destOrd="1" presId="urn:microsoft.com/office/officeart/2005/8/layout/list1"/>
    <dgm:cxn modelId="{A7BC8FB3-878E-4820-983D-6B18AAB88243}" srcId="{ACA48F1A-D16D-4A73-9F49-BE68E21A6251}" destId="{6FE74DD7-E0EA-4768-9505-B364166B2CA5}" srcOrd="1" destOrd="0" parTransId="{E5B685ED-39DD-4846-83A7-F8650A7D03B1}" sibTransId="{EC9DA998-8265-47BD-80A0-5E3F546A4061}"/>
    <dgm:cxn modelId="{518BD3BA-628D-49B8-A7AB-835084D4B20A}" type="presOf" srcId="{12666B2E-EDDD-4FE1-98C0-7D79B15EE8F7}" destId="{3E2EF035-F320-4BD2-99BF-DA27050C4D77}" srcOrd="0" destOrd="0" presId="urn:microsoft.com/office/officeart/2005/8/layout/list1"/>
    <dgm:cxn modelId="{7495FAC0-A485-4783-AAE6-724AACA56307}" srcId="{6FE74DD7-E0EA-4768-9505-B364166B2CA5}" destId="{2E0B3539-9D36-4C27-BE41-96F440E74C61}" srcOrd="1" destOrd="0" parTransId="{46AEA7E7-7B4C-476A-8AE1-EE5A609C53AF}" sibTransId="{FDE643FB-4DFA-409F-8B25-71DB640BCC0D}"/>
    <dgm:cxn modelId="{DD6426C4-C334-4D8F-8D08-C54AB66A756C}" type="presOf" srcId="{BD3CFA5B-4AC2-4B48-BE35-BFAE7ED37A8F}" destId="{FBCB68A9-8027-4B29-BDE5-5D47A0EF446E}" srcOrd="0" destOrd="0" presId="urn:microsoft.com/office/officeart/2005/8/layout/list1"/>
    <dgm:cxn modelId="{490ABFDC-02DD-4771-8C1E-C001A8B455F0}" type="presOf" srcId="{6FE74DD7-E0EA-4768-9505-B364166B2CA5}" destId="{6AAAEBDF-D9EB-4827-86CB-3D1CFDF96E89}" srcOrd="0" destOrd="0" presId="urn:microsoft.com/office/officeart/2005/8/layout/list1"/>
    <dgm:cxn modelId="{BB2DC2DC-F653-4410-AA6E-146AE1150334}" srcId="{ACA48F1A-D16D-4A73-9F49-BE68E21A6251}" destId="{12666B2E-EDDD-4FE1-98C0-7D79B15EE8F7}" srcOrd="0" destOrd="0" parTransId="{246787F1-7F86-4021-8B65-0DB41215F512}" sibTransId="{2F101111-9338-431E-9CEC-4E283439ADAA}"/>
    <dgm:cxn modelId="{7A1379EB-A2A2-4FE5-ACDB-53A09AF1CA45}" type="presOf" srcId="{ACA48F1A-D16D-4A73-9F49-BE68E21A6251}" destId="{D17D2703-FDD5-422F-9909-6594D279391A}" srcOrd="0" destOrd="0" presId="urn:microsoft.com/office/officeart/2005/8/layout/list1"/>
    <dgm:cxn modelId="{0226E1F8-F828-42FC-917B-FAB96E16BE10}" type="presOf" srcId="{B401FFF1-6F57-44F2-B253-85696F7B299E}" destId="{FBCB68A9-8027-4B29-BDE5-5D47A0EF446E}" srcOrd="0" destOrd="2" presId="urn:microsoft.com/office/officeart/2005/8/layout/list1"/>
    <dgm:cxn modelId="{5B8F17FF-A996-4A0E-8A9F-81AB2EAEF35B}" type="presOf" srcId="{05FCF3E5-71FE-4F11-86DD-3CFCB66090FF}" destId="{D21B563A-3BBE-4142-A092-F8FAD2F3DAAD}" srcOrd="0" destOrd="1" presId="urn:microsoft.com/office/officeart/2005/8/layout/list1"/>
    <dgm:cxn modelId="{70F8BAEF-419F-4E68-BCCA-75DAF6C34F20}" type="presParOf" srcId="{D17D2703-FDD5-422F-9909-6594D279391A}" destId="{2191E630-697D-4842-9A2C-54104A68BB80}" srcOrd="0" destOrd="0" presId="urn:microsoft.com/office/officeart/2005/8/layout/list1"/>
    <dgm:cxn modelId="{E462A8ED-4AE1-4B2C-B464-DD82C45A5ABF}" type="presParOf" srcId="{2191E630-697D-4842-9A2C-54104A68BB80}" destId="{3E2EF035-F320-4BD2-99BF-DA27050C4D77}" srcOrd="0" destOrd="0" presId="urn:microsoft.com/office/officeart/2005/8/layout/list1"/>
    <dgm:cxn modelId="{CD9F1BAB-7615-4330-831F-AE668C2A90D0}" type="presParOf" srcId="{2191E630-697D-4842-9A2C-54104A68BB80}" destId="{9DD4BD38-545C-48E6-970A-0B631A4FACC5}" srcOrd="1" destOrd="0" presId="urn:microsoft.com/office/officeart/2005/8/layout/list1"/>
    <dgm:cxn modelId="{35143D69-2FDD-4D8C-8DEB-09DE7869DBAB}" type="presParOf" srcId="{D17D2703-FDD5-422F-9909-6594D279391A}" destId="{FE994291-8006-487B-922E-E7270A005AC4}" srcOrd="1" destOrd="0" presId="urn:microsoft.com/office/officeart/2005/8/layout/list1"/>
    <dgm:cxn modelId="{308D768A-6C61-48E3-98E9-1BF1E2149CF7}" type="presParOf" srcId="{D17D2703-FDD5-422F-9909-6594D279391A}" destId="{D21B563A-3BBE-4142-A092-F8FAD2F3DAAD}" srcOrd="2" destOrd="0" presId="urn:microsoft.com/office/officeart/2005/8/layout/list1"/>
    <dgm:cxn modelId="{B5C85BDE-F005-4514-B5E4-4A49CB7838E5}" type="presParOf" srcId="{D17D2703-FDD5-422F-9909-6594D279391A}" destId="{240A360C-B634-4683-9DC5-903BCD028773}" srcOrd="3" destOrd="0" presId="urn:microsoft.com/office/officeart/2005/8/layout/list1"/>
    <dgm:cxn modelId="{631B9586-B534-46D6-817E-17EAE798D413}" type="presParOf" srcId="{D17D2703-FDD5-422F-9909-6594D279391A}" destId="{D7A0A779-9976-4D36-AEB7-172BC2ECA9A5}" srcOrd="4" destOrd="0" presId="urn:microsoft.com/office/officeart/2005/8/layout/list1"/>
    <dgm:cxn modelId="{42ECB0A2-5B9F-48D4-9656-16C6999946B9}" type="presParOf" srcId="{D7A0A779-9976-4D36-AEB7-172BC2ECA9A5}" destId="{6AAAEBDF-D9EB-4827-86CB-3D1CFDF96E89}" srcOrd="0" destOrd="0" presId="urn:microsoft.com/office/officeart/2005/8/layout/list1"/>
    <dgm:cxn modelId="{BDD742CA-A448-4E6B-A886-A012F6E80B60}" type="presParOf" srcId="{D7A0A779-9976-4D36-AEB7-172BC2ECA9A5}" destId="{42AE0CF3-4690-44E3-8F26-6EC97A487409}" srcOrd="1" destOrd="0" presId="urn:microsoft.com/office/officeart/2005/8/layout/list1"/>
    <dgm:cxn modelId="{E3787863-BA36-4F86-ABD5-09052366F28B}" type="presParOf" srcId="{D17D2703-FDD5-422F-9909-6594D279391A}" destId="{56F4C728-4641-4ECB-8C26-DDE215797FA1}" srcOrd="5" destOrd="0" presId="urn:microsoft.com/office/officeart/2005/8/layout/list1"/>
    <dgm:cxn modelId="{CA4C6949-7881-45DE-B404-B2F227D54DD6}" type="presParOf" srcId="{D17D2703-FDD5-422F-9909-6594D279391A}" destId="{FBCB68A9-8027-4B29-BDE5-5D47A0EF44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A48F1A-D16D-4A73-9F49-BE68E21A625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666B2E-EDDD-4FE1-98C0-7D79B15EE8F7}">
      <dgm:prSet/>
      <dgm:spPr/>
      <dgm:t>
        <a:bodyPr/>
        <a:lstStyle/>
        <a:p>
          <a:r>
            <a:rPr lang="vi-VN" dirty="0" err="1"/>
            <a:t>Những</a:t>
          </a:r>
          <a:r>
            <a:rPr lang="vi-VN" dirty="0"/>
            <a:t> </a:t>
          </a:r>
          <a:r>
            <a:rPr lang="vi-VN" dirty="0" err="1"/>
            <a:t>việc</a:t>
          </a:r>
          <a:r>
            <a:rPr lang="vi-VN" dirty="0"/>
            <a:t> </a:t>
          </a:r>
          <a:r>
            <a:rPr lang="vi-VN" dirty="0" err="1"/>
            <a:t>sẽ</a:t>
          </a:r>
          <a:r>
            <a:rPr lang="vi-VN" dirty="0"/>
            <a:t> </a:t>
          </a:r>
          <a:r>
            <a:rPr lang="vi-VN" dirty="0" err="1"/>
            <a:t>làm</a:t>
          </a:r>
          <a:r>
            <a:rPr lang="vi-VN" dirty="0"/>
            <a:t> khi </a:t>
          </a:r>
          <a:r>
            <a:rPr lang="vi-VN" dirty="0" err="1"/>
            <a:t>có</a:t>
          </a:r>
          <a:r>
            <a:rPr lang="vi-VN" dirty="0"/>
            <a:t> thêm </a:t>
          </a:r>
          <a:r>
            <a:rPr lang="vi-VN" dirty="0" err="1"/>
            <a:t>thời</a:t>
          </a:r>
          <a:r>
            <a:rPr lang="vi-VN" dirty="0"/>
            <a:t> gian:</a:t>
          </a:r>
          <a:endParaRPr lang="en-US" dirty="0"/>
        </a:p>
      </dgm:t>
    </dgm:pt>
    <dgm:pt modelId="{246787F1-7F86-4021-8B65-0DB41215F512}" type="parTrans" cxnId="{BB2DC2DC-F653-4410-AA6E-146AE1150334}">
      <dgm:prSet/>
      <dgm:spPr/>
      <dgm:t>
        <a:bodyPr/>
        <a:lstStyle/>
        <a:p>
          <a:endParaRPr lang="en-US"/>
        </a:p>
      </dgm:t>
    </dgm:pt>
    <dgm:pt modelId="{2F101111-9338-431E-9CEC-4E283439ADAA}" type="sibTrans" cxnId="{BB2DC2DC-F653-4410-AA6E-146AE1150334}">
      <dgm:prSet/>
      <dgm:spPr/>
      <dgm:t>
        <a:bodyPr/>
        <a:lstStyle/>
        <a:p>
          <a:endParaRPr lang="en-US"/>
        </a:p>
      </dgm:t>
    </dgm:pt>
    <dgm:pt modelId="{8F85A928-DD76-432D-9259-2BA29632A6C1}">
      <dgm:prSet/>
      <dgm:spPr/>
      <dgm:t>
        <a:bodyPr/>
        <a:lstStyle/>
        <a:p>
          <a:r>
            <a:rPr lang="vi-VN" dirty="0" err="1"/>
            <a:t>Khám</a:t>
          </a:r>
          <a:r>
            <a:rPr lang="vi-VN" dirty="0"/>
            <a:t> </a:t>
          </a:r>
          <a:r>
            <a:rPr lang="vi-VN" dirty="0" err="1"/>
            <a:t>phá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 </a:t>
          </a:r>
          <a:r>
            <a:rPr lang="vi-VN" dirty="0" err="1"/>
            <a:t>nhiều</a:t>
          </a:r>
          <a:r>
            <a:rPr lang="vi-VN" dirty="0"/>
            <a:t> hơn.</a:t>
          </a:r>
          <a:endParaRPr lang="en-US" dirty="0"/>
        </a:p>
      </dgm:t>
    </dgm:pt>
    <dgm:pt modelId="{E9CD1AC9-C844-4E4D-80F5-22DF2C5B4C8F}" type="parTrans" cxnId="{E34C2D25-B1BE-45C2-982C-44D31AA4B857}">
      <dgm:prSet/>
      <dgm:spPr/>
      <dgm:t>
        <a:bodyPr/>
        <a:lstStyle/>
        <a:p>
          <a:endParaRPr lang="en-US"/>
        </a:p>
      </dgm:t>
    </dgm:pt>
    <dgm:pt modelId="{B4C0E430-1CA6-4E55-B142-FBBDEFE5A310}" type="sibTrans" cxnId="{E34C2D25-B1BE-45C2-982C-44D31AA4B857}">
      <dgm:prSet/>
      <dgm:spPr/>
      <dgm:t>
        <a:bodyPr/>
        <a:lstStyle/>
        <a:p>
          <a:endParaRPr lang="en-US"/>
        </a:p>
      </dgm:t>
    </dgm:pt>
    <dgm:pt modelId="{353B5ADB-B0A2-4B8D-A89E-089A906CA6F3}">
      <dgm:prSet/>
      <dgm:spPr/>
      <dgm:t>
        <a:bodyPr/>
        <a:lstStyle/>
        <a:p>
          <a:r>
            <a:rPr lang="vi-VN" dirty="0" err="1"/>
            <a:t>Thực</a:t>
          </a:r>
          <a:r>
            <a:rPr lang="vi-VN" dirty="0"/>
            <a:t> </a:t>
          </a:r>
          <a:r>
            <a:rPr lang="vi-VN" dirty="0" err="1"/>
            <a:t>hiện</a:t>
          </a:r>
          <a:r>
            <a:rPr lang="vi-VN" dirty="0"/>
            <a:t> thêm </a:t>
          </a:r>
          <a:r>
            <a:rPr lang="vi-VN" dirty="0" err="1"/>
            <a:t>các</a:t>
          </a:r>
          <a:r>
            <a:rPr lang="vi-VN" dirty="0"/>
            <a:t> </a:t>
          </a:r>
          <a:r>
            <a:rPr lang="vi-VN" dirty="0" err="1"/>
            <a:t>thử</a:t>
          </a:r>
          <a:r>
            <a:rPr lang="vi-VN" dirty="0"/>
            <a:t> </a:t>
          </a:r>
          <a:r>
            <a:rPr lang="vi-VN" dirty="0" err="1"/>
            <a:t>nghiệm</a:t>
          </a:r>
          <a:r>
            <a:rPr lang="vi-VN" dirty="0"/>
            <a:t> </a:t>
          </a:r>
          <a:r>
            <a:rPr lang="vi-VN" dirty="0" err="1"/>
            <a:t>với</a:t>
          </a:r>
          <a:r>
            <a:rPr lang="vi-VN" dirty="0"/>
            <a:t> </a:t>
          </a:r>
          <a:r>
            <a:rPr lang="vi-VN" dirty="0" err="1"/>
            <a:t>các</a:t>
          </a:r>
          <a:r>
            <a:rPr lang="vi-VN" dirty="0"/>
            <a:t> siêu tham </a:t>
          </a:r>
          <a:r>
            <a:rPr lang="vi-VN" dirty="0" err="1"/>
            <a:t>số</a:t>
          </a:r>
          <a:r>
            <a:rPr lang="vi-VN" dirty="0"/>
            <a:t> </a:t>
          </a:r>
          <a:r>
            <a:rPr lang="vi-VN" dirty="0" err="1"/>
            <a:t>của</a:t>
          </a:r>
          <a:r>
            <a:rPr lang="vi-VN" dirty="0"/>
            <a:t> phương </a:t>
          </a:r>
          <a:r>
            <a:rPr lang="vi-VN" dirty="0" err="1"/>
            <a:t>thức</a:t>
          </a:r>
          <a:r>
            <a:rPr lang="vi-VN" dirty="0"/>
            <a:t> </a:t>
          </a:r>
          <a:r>
            <a:rPr lang="vi-VN" dirty="0" err="1"/>
            <a:t>khác</a:t>
          </a:r>
          <a:r>
            <a:rPr lang="vi-VN" dirty="0"/>
            <a:t>.</a:t>
          </a:r>
        </a:p>
      </dgm:t>
    </dgm:pt>
    <dgm:pt modelId="{DED89739-E979-4C1D-9F0A-2EB403383916}" type="parTrans" cxnId="{2013F889-C1F3-4987-A457-69A6B4FADEB0}">
      <dgm:prSet/>
      <dgm:spPr/>
      <dgm:t>
        <a:bodyPr/>
        <a:lstStyle/>
        <a:p>
          <a:endParaRPr lang="vi-VN"/>
        </a:p>
      </dgm:t>
    </dgm:pt>
    <dgm:pt modelId="{7334E961-8B9F-42D8-B886-41DB78F00A6E}" type="sibTrans" cxnId="{2013F889-C1F3-4987-A457-69A6B4FADEB0}">
      <dgm:prSet/>
      <dgm:spPr/>
      <dgm:t>
        <a:bodyPr/>
        <a:lstStyle/>
        <a:p>
          <a:endParaRPr lang="vi-VN"/>
        </a:p>
      </dgm:t>
    </dgm:pt>
    <dgm:pt modelId="{D17D2703-FDD5-422F-9909-6594D279391A}" type="pres">
      <dgm:prSet presAssocID="{ACA48F1A-D16D-4A73-9F49-BE68E21A6251}" presName="linear" presStyleCnt="0">
        <dgm:presLayoutVars>
          <dgm:dir/>
          <dgm:animLvl val="lvl"/>
          <dgm:resizeHandles val="exact"/>
        </dgm:presLayoutVars>
      </dgm:prSet>
      <dgm:spPr/>
    </dgm:pt>
    <dgm:pt modelId="{2191E630-697D-4842-9A2C-54104A68BB80}" type="pres">
      <dgm:prSet presAssocID="{12666B2E-EDDD-4FE1-98C0-7D79B15EE8F7}" presName="parentLin" presStyleCnt="0"/>
      <dgm:spPr/>
    </dgm:pt>
    <dgm:pt modelId="{3E2EF035-F320-4BD2-99BF-DA27050C4D77}" type="pres">
      <dgm:prSet presAssocID="{12666B2E-EDDD-4FE1-98C0-7D79B15EE8F7}" presName="parentLeftMargin" presStyleLbl="node1" presStyleIdx="0" presStyleCnt="1"/>
      <dgm:spPr/>
    </dgm:pt>
    <dgm:pt modelId="{9DD4BD38-545C-48E6-970A-0B631A4FACC5}" type="pres">
      <dgm:prSet presAssocID="{12666B2E-EDDD-4FE1-98C0-7D79B15EE8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994291-8006-487B-922E-E7270A005AC4}" type="pres">
      <dgm:prSet presAssocID="{12666B2E-EDDD-4FE1-98C0-7D79B15EE8F7}" presName="negativeSpace" presStyleCnt="0"/>
      <dgm:spPr/>
    </dgm:pt>
    <dgm:pt modelId="{D21B563A-3BBE-4142-A092-F8FAD2F3DAAD}" type="pres">
      <dgm:prSet presAssocID="{12666B2E-EDDD-4FE1-98C0-7D79B15EE8F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95E5915-76E8-4DC5-8B03-CB18EA29C621}" type="presOf" srcId="{353B5ADB-B0A2-4B8D-A89E-089A906CA6F3}" destId="{D21B563A-3BBE-4142-A092-F8FAD2F3DAAD}" srcOrd="0" destOrd="1" presId="urn:microsoft.com/office/officeart/2005/8/layout/list1"/>
    <dgm:cxn modelId="{02AC0C16-37DD-4E5E-9C67-BAAC55AFBA2C}" type="presOf" srcId="{12666B2E-EDDD-4FE1-98C0-7D79B15EE8F7}" destId="{9DD4BD38-545C-48E6-970A-0B631A4FACC5}" srcOrd="1" destOrd="0" presId="urn:microsoft.com/office/officeart/2005/8/layout/list1"/>
    <dgm:cxn modelId="{E34C2D25-B1BE-45C2-982C-44D31AA4B857}" srcId="{12666B2E-EDDD-4FE1-98C0-7D79B15EE8F7}" destId="{8F85A928-DD76-432D-9259-2BA29632A6C1}" srcOrd="0" destOrd="0" parTransId="{E9CD1AC9-C844-4E4D-80F5-22DF2C5B4C8F}" sibTransId="{B4C0E430-1CA6-4E55-B142-FBBDEFE5A310}"/>
    <dgm:cxn modelId="{6E61933E-AC9A-44C4-AB9D-EF9D5E6640CA}" type="presOf" srcId="{8F85A928-DD76-432D-9259-2BA29632A6C1}" destId="{D21B563A-3BBE-4142-A092-F8FAD2F3DAAD}" srcOrd="0" destOrd="0" presId="urn:microsoft.com/office/officeart/2005/8/layout/list1"/>
    <dgm:cxn modelId="{2013F889-C1F3-4987-A457-69A6B4FADEB0}" srcId="{12666B2E-EDDD-4FE1-98C0-7D79B15EE8F7}" destId="{353B5ADB-B0A2-4B8D-A89E-089A906CA6F3}" srcOrd="1" destOrd="0" parTransId="{DED89739-E979-4C1D-9F0A-2EB403383916}" sibTransId="{7334E961-8B9F-42D8-B886-41DB78F00A6E}"/>
    <dgm:cxn modelId="{518BD3BA-628D-49B8-A7AB-835084D4B20A}" type="presOf" srcId="{12666B2E-EDDD-4FE1-98C0-7D79B15EE8F7}" destId="{3E2EF035-F320-4BD2-99BF-DA27050C4D77}" srcOrd="0" destOrd="0" presId="urn:microsoft.com/office/officeart/2005/8/layout/list1"/>
    <dgm:cxn modelId="{BB2DC2DC-F653-4410-AA6E-146AE1150334}" srcId="{ACA48F1A-D16D-4A73-9F49-BE68E21A6251}" destId="{12666B2E-EDDD-4FE1-98C0-7D79B15EE8F7}" srcOrd="0" destOrd="0" parTransId="{246787F1-7F86-4021-8B65-0DB41215F512}" sibTransId="{2F101111-9338-431E-9CEC-4E283439ADAA}"/>
    <dgm:cxn modelId="{7A1379EB-A2A2-4FE5-ACDB-53A09AF1CA45}" type="presOf" srcId="{ACA48F1A-D16D-4A73-9F49-BE68E21A6251}" destId="{D17D2703-FDD5-422F-9909-6594D279391A}" srcOrd="0" destOrd="0" presId="urn:microsoft.com/office/officeart/2005/8/layout/list1"/>
    <dgm:cxn modelId="{70F8BAEF-419F-4E68-BCCA-75DAF6C34F20}" type="presParOf" srcId="{D17D2703-FDD5-422F-9909-6594D279391A}" destId="{2191E630-697D-4842-9A2C-54104A68BB80}" srcOrd="0" destOrd="0" presId="urn:microsoft.com/office/officeart/2005/8/layout/list1"/>
    <dgm:cxn modelId="{E462A8ED-4AE1-4B2C-B464-DD82C45A5ABF}" type="presParOf" srcId="{2191E630-697D-4842-9A2C-54104A68BB80}" destId="{3E2EF035-F320-4BD2-99BF-DA27050C4D77}" srcOrd="0" destOrd="0" presId="urn:microsoft.com/office/officeart/2005/8/layout/list1"/>
    <dgm:cxn modelId="{CD9F1BAB-7615-4330-831F-AE668C2A90D0}" type="presParOf" srcId="{2191E630-697D-4842-9A2C-54104A68BB80}" destId="{9DD4BD38-545C-48E6-970A-0B631A4FACC5}" srcOrd="1" destOrd="0" presId="urn:microsoft.com/office/officeart/2005/8/layout/list1"/>
    <dgm:cxn modelId="{35143D69-2FDD-4D8C-8DEB-09DE7869DBAB}" type="presParOf" srcId="{D17D2703-FDD5-422F-9909-6594D279391A}" destId="{FE994291-8006-487B-922E-E7270A005AC4}" srcOrd="1" destOrd="0" presId="urn:microsoft.com/office/officeart/2005/8/layout/list1"/>
    <dgm:cxn modelId="{308D768A-6C61-48E3-98E9-1BF1E2149CF7}" type="presParOf" srcId="{D17D2703-FDD5-422F-9909-6594D279391A}" destId="{D21B563A-3BBE-4142-A092-F8FAD2F3DAA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4959E-B296-4D77-9A1B-0B966EF0296A}">
      <dsp:nvSpPr>
        <dsp:cNvPr id="0" name=""/>
        <dsp:cNvSpPr/>
      </dsp:nvSpPr>
      <dsp:spPr>
        <a:xfrm>
          <a:off x="0" y="67085"/>
          <a:ext cx="5962720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Thu thập dữ liệu về các dự án góp vốn cộng đồng trên trang </a:t>
          </a:r>
          <a:r>
            <a:rPr lang="en-US" sz="3000" kern="1200">
              <a:hlinkClick xmlns:r="http://schemas.openxmlformats.org/officeDocument/2006/relationships" r:id="rId1"/>
            </a:rPr>
            <a:t>kickstarter.com</a:t>
          </a:r>
          <a:endParaRPr lang="en-US" sz="3000" kern="1200"/>
        </a:p>
      </dsp:txBody>
      <dsp:txXfrm>
        <a:off x="80532" y="147617"/>
        <a:ext cx="5801656" cy="1488636"/>
      </dsp:txXfrm>
    </dsp:sp>
    <dsp:sp modelId="{FBC0453A-FD75-4DA7-B5D5-DCEA171956D3}">
      <dsp:nvSpPr>
        <dsp:cNvPr id="0" name=""/>
        <dsp:cNvSpPr/>
      </dsp:nvSpPr>
      <dsp:spPr>
        <a:xfrm>
          <a:off x="0" y="1803185"/>
          <a:ext cx="5962720" cy="164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Sử dụng thư viện Selenium và BeautifulSoup để parse trang html</a:t>
          </a:r>
        </a:p>
      </dsp:txBody>
      <dsp:txXfrm>
        <a:off x="80532" y="1883717"/>
        <a:ext cx="5801656" cy="1488636"/>
      </dsp:txXfrm>
    </dsp:sp>
    <dsp:sp modelId="{360A8708-0948-440A-ACC1-F57918B5AD47}">
      <dsp:nvSpPr>
        <dsp:cNvPr id="0" name=""/>
        <dsp:cNvSpPr/>
      </dsp:nvSpPr>
      <dsp:spPr>
        <a:xfrm>
          <a:off x="0" y="3452886"/>
          <a:ext cx="596272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Do trang web không có api để thu thập dữ liệu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Cần có thao tác click chuột và cuộn chuột để tải thêm dữ liệu về các dự án</a:t>
          </a:r>
        </a:p>
      </dsp:txBody>
      <dsp:txXfrm>
        <a:off x="0" y="3452886"/>
        <a:ext cx="5962720" cy="1459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B236-6B5A-477D-950A-E3D58769E85E}">
      <dsp:nvSpPr>
        <dsp:cNvPr id="0" name=""/>
        <dsp:cNvSpPr/>
      </dsp:nvSpPr>
      <dsp:spPr>
        <a:xfrm>
          <a:off x="0" y="21923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Xóa các cột “name”, “pledged” và “backers_count”.</a:t>
          </a:r>
        </a:p>
      </dsp:txBody>
      <dsp:txXfrm>
        <a:off x="25759" y="47682"/>
        <a:ext cx="10464082" cy="476152"/>
      </dsp:txXfrm>
    </dsp:sp>
    <dsp:sp modelId="{D16653D0-D1AA-43E4-BC75-F1757D1C9049}">
      <dsp:nvSpPr>
        <dsp:cNvPr id="0" name=""/>
        <dsp:cNvSpPr/>
      </dsp:nvSpPr>
      <dsp:spPr>
        <a:xfrm>
          <a:off x="0" y="612953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Các FunctionTransformer:</a:t>
          </a:r>
        </a:p>
      </dsp:txBody>
      <dsp:txXfrm>
        <a:off x="25759" y="638712"/>
        <a:ext cx="10464082" cy="476152"/>
      </dsp:txXfrm>
    </dsp:sp>
    <dsp:sp modelId="{8CAFFB7B-5CD1-4D68-81DB-4067519BB07C}">
      <dsp:nvSpPr>
        <dsp:cNvPr id="0" name=""/>
        <dsp:cNvSpPr/>
      </dsp:nvSpPr>
      <dsp:spPr>
        <a:xfrm>
          <a:off x="0" y="1140624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Quy đổi đơn vị tiền tệ.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Chuyển đổi các cột timestamp </a:t>
          </a:r>
          <a:r>
            <a:rPr lang="en-US" sz="1700" kern="1200">
              <a:sym typeface="Wingdings" panose="05000000000000000000" pitchFamily="2" charset="2"/>
            </a:rPr>
            <a:t></a:t>
          </a:r>
          <a:r>
            <a:rPr lang="en-US" sz="1700" kern="1200"/>
            <a:t> datetime.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Tính toán các khoảng thời gian từ các cột datetime mới chuyển đổi.</a:t>
          </a:r>
        </a:p>
      </dsp:txBody>
      <dsp:txXfrm>
        <a:off x="0" y="1140624"/>
        <a:ext cx="10515600" cy="888030"/>
      </dsp:txXfrm>
    </dsp:sp>
    <dsp:sp modelId="{A1FA426D-D762-45C9-A048-962171D661C2}">
      <dsp:nvSpPr>
        <dsp:cNvPr id="0" name=""/>
        <dsp:cNvSpPr/>
      </dsp:nvSpPr>
      <dsp:spPr>
        <a:xfrm>
          <a:off x="0" y="202865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Rời rạc hóa các cột thuộc tính liên tục.</a:t>
          </a:r>
        </a:p>
      </dsp:txBody>
      <dsp:txXfrm>
        <a:off x="25759" y="2054413"/>
        <a:ext cx="10464082" cy="476152"/>
      </dsp:txXfrm>
    </dsp:sp>
    <dsp:sp modelId="{EF3E1C61-9558-4A97-8FE9-C83196FBB51B}">
      <dsp:nvSpPr>
        <dsp:cNvPr id="0" name=""/>
        <dsp:cNvSpPr/>
      </dsp:nvSpPr>
      <dsp:spPr>
        <a:xfrm>
          <a:off x="0" y="261968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Mã hóa one-hot các cột định danh.</a:t>
          </a:r>
        </a:p>
      </dsp:txBody>
      <dsp:txXfrm>
        <a:off x="25759" y="2645443"/>
        <a:ext cx="10464082" cy="476152"/>
      </dsp:txXfrm>
    </dsp:sp>
    <dsp:sp modelId="{D2F29236-C7F6-44BB-80D6-EDEEC02A67E3}">
      <dsp:nvSpPr>
        <dsp:cNvPr id="0" name=""/>
        <dsp:cNvSpPr/>
      </dsp:nvSpPr>
      <dsp:spPr>
        <a:xfrm>
          <a:off x="0" y="321071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Rút trích đặc trưng và giảm chiều dữ liệu cột choỗi ký tự “blurb”.</a:t>
          </a:r>
        </a:p>
      </dsp:txBody>
      <dsp:txXfrm>
        <a:off x="25759" y="3236473"/>
        <a:ext cx="10464082" cy="476152"/>
      </dsp:txXfrm>
    </dsp:sp>
    <dsp:sp modelId="{3380B3CD-AA68-4EE4-93A5-C54BC51E9721}">
      <dsp:nvSpPr>
        <dsp:cNvPr id="0" name=""/>
        <dsp:cNvSpPr/>
      </dsp:nvSpPr>
      <dsp:spPr>
        <a:xfrm>
          <a:off x="0" y="380174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Chuẩn hóa dữ liệu.</a:t>
          </a:r>
        </a:p>
      </dsp:txBody>
      <dsp:txXfrm>
        <a:off x="25759" y="3827503"/>
        <a:ext cx="1046408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2146-9877-45EC-98BB-AE23C3F8DBC6}">
      <dsp:nvSpPr>
        <dsp:cNvPr id="0" name=""/>
        <dsp:cNvSpPr/>
      </dsp:nvSpPr>
      <dsp:spPr>
        <a:xfrm>
          <a:off x="0" y="25640"/>
          <a:ext cx="1051560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Sử dụng mô hình neural network với các siêu tham số</a:t>
          </a:r>
          <a:endParaRPr lang="en-US" sz="2900" kern="1200"/>
        </a:p>
      </dsp:txBody>
      <dsp:txXfrm>
        <a:off x="56237" y="81877"/>
        <a:ext cx="10403126" cy="1039555"/>
      </dsp:txXfrm>
    </dsp:sp>
    <dsp:sp modelId="{FEDBDD29-6123-41C7-92BC-DF57809E93F1}">
      <dsp:nvSpPr>
        <dsp:cNvPr id="0" name=""/>
        <dsp:cNvSpPr/>
      </dsp:nvSpPr>
      <dsp:spPr>
        <a:xfrm>
          <a:off x="0" y="1177670"/>
          <a:ext cx="1051560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300" kern="1200"/>
            <a:t>hidden_layer_sizes = (50,).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random_state = 42.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max_iter = 2000.</a:t>
          </a:r>
        </a:p>
      </dsp:txBody>
      <dsp:txXfrm>
        <a:off x="0" y="1177670"/>
        <a:ext cx="10515600" cy="1200599"/>
      </dsp:txXfrm>
    </dsp:sp>
    <dsp:sp modelId="{74F73DA3-41A7-4840-AA7D-DD50F085D159}">
      <dsp:nvSpPr>
        <dsp:cNvPr id="0" name=""/>
        <dsp:cNvSpPr/>
      </dsp:nvSpPr>
      <dsp:spPr>
        <a:xfrm>
          <a:off x="0" y="2378270"/>
          <a:ext cx="1051560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Sử dụng phương pháp KFold để tách tập validation khi huấn luyện mô hình, sử dụng các tham số:</a:t>
          </a:r>
        </a:p>
      </dsp:txBody>
      <dsp:txXfrm>
        <a:off x="56237" y="2434507"/>
        <a:ext cx="10403126" cy="1039555"/>
      </dsp:txXfrm>
    </dsp:sp>
    <dsp:sp modelId="{741DCCF4-BCBF-4C25-83C6-2FC8AE0D6A12}">
      <dsp:nvSpPr>
        <dsp:cNvPr id="0" name=""/>
        <dsp:cNvSpPr/>
      </dsp:nvSpPr>
      <dsp:spPr>
        <a:xfrm>
          <a:off x="0" y="3530299"/>
          <a:ext cx="10515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n_split = 10.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Shuffle = True.</a:t>
          </a:r>
        </a:p>
      </dsp:txBody>
      <dsp:txXfrm>
        <a:off x="0" y="3530299"/>
        <a:ext cx="10515600" cy="795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563A-3BBE-4142-A092-F8FAD2F3DAAD}">
      <dsp:nvSpPr>
        <dsp:cNvPr id="0" name=""/>
        <dsp:cNvSpPr/>
      </dsp:nvSpPr>
      <dsp:spPr>
        <a:xfrm>
          <a:off x="0" y="419543"/>
          <a:ext cx="6263640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Xác</a:t>
          </a:r>
          <a:r>
            <a:rPr lang="vi-VN" sz="2400" kern="1200" dirty="0"/>
            <a:t> </a:t>
          </a:r>
          <a:r>
            <a:rPr lang="vi-VN" sz="2400" kern="1200" dirty="0" err="1"/>
            <a:t>định</a:t>
          </a:r>
          <a:r>
            <a:rPr lang="vi-VN" sz="2400" kern="1200" dirty="0"/>
            <a:t> </a:t>
          </a:r>
          <a:r>
            <a:rPr lang="vi-VN" sz="2400" kern="1200" dirty="0" err="1"/>
            <a:t>được</a:t>
          </a:r>
          <a:r>
            <a:rPr lang="vi-VN" sz="2400" kern="1200" dirty="0"/>
            <a:t> câu </a:t>
          </a:r>
          <a:r>
            <a:rPr lang="vi-VN" sz="2400" kern="1200" dirty="0" err="1"/>
            <a:t>hỏi</a:t>
          </a:r>
          <a:r>
            <a:rPr lang="vi-VN" sz="2400" kern="1200" dirty="0"/>
            <a:t> </a:t>
          </a:r>
          <a:r>
            <a:rPr lang="vi-VN" sz="2400" kern="1200" dirty="0" err="1"/>
            <a:t>có</a:t>
          </a:r>
          <a:r>
            <a:rPr lang="vi-VN" sz="2400" kern="1200" dirty="0"/>
            <a:t> ý </a:t>
          </a:r>
          <a:r>
            <a:rPr lang="vi-VN" sz="2400" kern="1200" dirty="0" err="1"/>
            <a:t>nghĩa</a:t>
          </a:r>
          <a:r>
            <a:rPr lang="vi-VN" sz="2400" kern="1200" dirty="0"/>
            <a:t> </a:t>
          </a:r>
          <a:r>
            <a:rPr lang="vi-VN" sz="2400" kern="1200" dirty="0" err="1"/>
            <a:t>thực</a:t>
          </a:r>
          <a:r>
            <a:rPr lang="vi-VN" sz="2400" kern="1200" dirty="0"/>
            <a:t> </a:t>
          </a:r>
          <a:r>
            <a:rPr lang="vi-VN" sz="2400" kern="1200" dirty="0" err="1"/>
            <a:t>tế</a:t>
          </a:r>
          <a:r>
            <a:rPr lang="vi-VN" sz="2400" kern="1200" dirty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/>
            <a:t>Thu </a:t>
          </a:r>
          <a:r>
            <a:rPr lang="vi-VN" sz="2400" kern="1200" dirty="0" err="1"/>
            <a:t>thập</a:t>
          </a:r>
          <a:r>
            <a:rPr lang="vi-VN" sz="2400" kern="1200" dirty="0"/>
            <a:t> </a:t>
          </a:r>
          <a:r>
            <a:rPr lang="vi-VN" sz="2400" kern="1200" dirty="0" err="1"/>
            <a:t>dữ</a:t>
          </a:r>
          <a:r>
            <a:rPr lang="vi-VN" sz="2400" kern="1200" dirty="0"/>
            <a:t> </a:t>
          </a:r>
          <a:r>
            <a:rPr lang="vi-VN" sz="2400" kern="1200" dirty="0" err="1"/>
            <a:t>liệu</a:t>
          </a:r>
          <a:r>
            <a:rPr lang="vi-VN" sz="2400" kern="1200" dirty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Chọn</a:t>
          </a:r>
          <a:r>
            <a:rPr lang="vi-VN" sz="2400" kern="1200" dirty="0"/>
            <a:t> </a:t>
          </a:r>
          <a:r>
            <a:rPr lang="vi-VN" sz="2400" kern="1200" dirty="0" err="1"/>
            <a:t>biện</a:t>
          </a:r>
          <a:r>
            <a:rPr lang="vi-VN" sz="2400" kern="1200" dirty="0"/>
            <a:t> </a:t>
          </a:r>
          <a:r>
            <a:rPr lang="vi-VN" sz="2400" kern="1200" dirty="0" err="1"/>
            <a:t>pháp</a:t>
          </a:r>
          <a:r>
            <a:rPr lang="vi-VN" sz="2400" kern="1200" dirty="0"/>
            <a:t> </a:t>
          </a:r>
          <a:r>
            <a:rPr lang="vi-VN" sz="2400" kern="1200" dirty="0" err="1"/>
            <a:t>tiền</a:t>
          </a:r>
          <a:r>
            <a:rPr lang="vi-VN" sz="2400" kern="1200" dirty="0"/>
            <a:t> </a:t>
          </a:r>
          <a:r>
            <a:rPr lang="vi-VN" sz="2400" kern="1200" dirty="0" err="1"/>
            <a:t>xử</a:t>
          </a:r>
          <a:r>
            <a:rPr lang="vi-VN" sz="2400" kern="1200" dirty="0"/>
            <a:t> </a:t>
          </a:r>
          <a:r>
            <a:rPr lang="vi-VN" sz="2400" kern="1200" dirty="0" err="1"/>
            <a:t>lý</a:t>
          </a:r>
          <a:r>
            <a:rPr lang="vi-VN" sz="2400" kern="1200" dirty="0"/>
            <a:t>, </a:t>
          </a:r>
          <a:r>
            <a:rPr lang="vi-VN" sz="2400" kern="1200" dirty="0" err="1"/>
            <a:t>các</a:t>
          </a:r>
          <a:r>
            <a:rPr lang="vi-VN" sz="2400" kern="1200" dirty="0"/>
            <a:t> siêu tham </a:t>
          </a:r>
          <a:r>
            <a:rPr lang="vi-VN" sz="2400" kern="1200" dirty="0" err="1"/>
            <a:t>số</a:t>
          </a:r>
          <a:r>
            <a:rPr lang="vi-VN" sz="2400" kern="1200" dirty="0"/>
            <a:t> </a:t>
          </a:r>
          <a:r>
            <a:rPr lang="vi-VN" sz="2400" kern="1200" dirty="0" err="1"/>
            <a:t>thử</a:t>
          </a:r>
          <a:r>
            <a:rPr lang="vi-VN" sz="2400" kern="1200" dirty="0"/>
            <a:t> </a:t>
          </a:r>
          <a:r>
            <a:rPr lang="vi-VN" sz="2400" kern="1200" dirty="0" err="1"/>
            <a:t>nghiệm</a:t>
          </a:r>
          <a:r>
            <a:rPr lang="vi-VN" sz="2400" kern="1200" dirty="0"/>
            <a:t>.</a:t>
          </a:r>
          <a:endParaRPr lang="en-US" sz="2400" kern="1200" dirty="0"/>
        </a:p>
      </dsp:txBody>
      <dsp:txXfrm>
        <a:off x="0" y="419543"/>
        <a:ext cx="6263640" cy="2419200"/>
      </dsp:txXfrm>
    </dsp:sp>
    <dsp:sp modelId="{9DD4BD38-545C-48E6-970A-0B631A4FACC5}">
      <dsp:nvSpPr>
        <dsp:cNvPr id="0" name=""/>
        <dsp:cNvSpPr/>
      </dsp:nvSpPr>
      <dsp:spPr>
        <a:xfrm>
          <a:off x="313182" y="65303"/>
          <a:ext cx="438454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 err="1"/>
            <a:t>Những</a:t>
          </a:r>
          <a:r>
            <a:rPr lang="vi-VN" sz="2400" kern="1200" dirty="0"/>
            <a:t> </a:t>
          </a:r>
          <a:r>
            <a:rPr lang="vi-VN" sz="2400" kern="1200" dirty="0" err="1"/>
            <a:t>khó</a:t>
          </a:r>
          <a:r>
            <a:rPr lang="vi-VN" sz="2400" kern="1200" dirty="0"/>
            <a:t> khăn </a:t>
          </a:r>
          <a:r>
            <a:rPr lang="vi-VN" sz="2400" kern="1200" dirty="0" err="1"/>
            <a:t>gặp</a:t>
          </a:r>
          <a:r>
            <a:rPr lang="vi-VN" sz="2400" kern="1200" dirty="0"/>
            <a:t> </a:t>
          </a:r>
          <a:r>
            <a:rPr lang="vi-VN" sz="2400" kern="1200" dirty="0" err="1"/>
            <a:t>phải</a:t>
          </a:r>
          <a:r>
            <a:rPr lang="vi-VN" sz="2400" kern="1200" dirty="0"/>
            <a:t>:</a:t>
          </a:r>
          <a:endParaRPr lang="en-US" sz="2400" kern="1200" dirty="0"/>
        </a:p>
      </dsp:txBody>
      <dsp:txXfrm>
        <a:off x="347767" y="99888"/>
        <a:ext cx="4315378" cy="639310"/>
      </dsp:txXfrm>
    </dsp:sp>
    <dsp:sp modelId="{FBCB68A9-8027-4B29-BDE5-5D47A0EF446E}">
      <dsp:nvSpPr>
        <dsp:cNvPr id="0" name=""/>
        <dsp:cNvSpPr/>
      </dsp:nvSpPr>
      <dsp:spPr>
        <a:xfrm>
          <a:off x="0" y="3322583"/>
          <a:ext cx="626364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Giải</a:t>
          </a:r>
          <a:r>
            <a:rPr lang="vi-VN" sz="2400" kern="1200" dirty="0"/>
            <a:t> </a:t>
          </a:r>
          <a:r>
            <a:rPr lang="vi-VN" sz="2400" kern="1200" dirty="0" err="1"/>
            <a:t>quyết</a:t>
          </a:r>
          <a:r>
            <a:rPr lang="vi-VN" sz="2400" kern="1200" dirty="0"/>
            <a:t> </a:t>
          </a:r>
          <a:r>
            <a:rPr lang="vi-VN" sz="2400" kern="1200" dirty="0" err="1"/>
            <a:t>vấn</a:t>
          </a:r>
          <a:r>
            <a:rPr lang="vi-VN" sz="2400" kern="1200" dirty="0"/>
            <a:t> </a:t>
          </a:r>
          <a:r>
            <a:rPr lang="vi-VN" sz="2400" kern="1200" dirty="0" err="1"/>
            <a:t>đề</a:t>
          </a:r>
          <a:r>
            <a:rPr lang="vi-VN" sz="2400" kern="1200" dirty="0"/>
            <a:t> </a:t>
          </a:r>
          <a:r>
            <a:rPr lang="vi-VN" sz="2400" kern="1200" dirty="0" err="1"/>
            <a:t>phát</a:t>
          </a:r>
          <a:r>
            <a:rPr lang="vi-VN" sz="2400" kern="1200" dirty="0"/>
            <a:t> sinh.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Sử</a:t>
          </a:r>
          <a:r>
            <a:rPr lang="vi-VN" sz="2400" kern="1200" dirty="0"/>
            <a:t> </a:t>
          </a:r>
          <a:r>
            <a:rPr lang="vi-VN" sz="2400" kern="1200" dirty="0" err="1"/>
            <a:t>dụng</a:t>
          </a:r>
          <a:r>
            <a:rPr lang="vi-VN" sz="2400" kern="1200" dirty="0"/>
            <a:t> công </a:t>
          </a:r>
          <a:r>
            <a:rPr lang="vi-VN" sz="2400" kern="1200" dirty="0" err="1"/>
            <a:t>cụ</a:t>
          </a:r>
          <a:r>
            <a:rPr lang="vi-VN" sz="2400" kern="1200" dirty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/>
            <a:t>Phân </a:t>
          </a:r>
          <a:r>
            <a:rPr lang="vi-VN" sz="2400" kern="1200" dirty="0" err="1"/>
            <a:t>tích</a:t>
          </a:r>
          <a:r>
            <a:rPr lang="vi-VN" sz="2400" kern="1200" dirty="0"/>
            <a:t>, </a:t>
          </a:r>
          <a:r>
            <a:rPr lang="vi-VN" sz="2400" kern="1200" dirty="0" err="1"/>
            <a:t>xử</a:t>
          </a:r>
          <a:r>
            <a:rPr lang="vi-VN" sz="2400" kern="1200" dirty="0"/>
            <a:t> </a:t>
          </a:r>
          <a:r>
            <a:rPr lang="vi-VN" sz="2400" kern="1200" dirty="0" err="1"/>
            <a:t>lý</a:t>
          </a:r>
          <a:r>
            <a:rPr lang="vi-VN" sz="2400" kern="1200" dirty="0"/>
            <a:t> </a:t>
          </a:r>
          <a:r>
            <a:rPr lang="vi-VN" sz="2400" kern="1200" dirty="0" err="1"/>
            <a:t>dữ</a:t>
          </a:r>
          <a:r>
            <a:rPr lang="vi-VN" sz="2400" kern="1200" dirty="0"/>
            <a:t> </a:t>
          </a:r>
          <a:r>
            <a:rPr lang="vi-VN" sz="2400" kern="1200" dirty="0" err="1"/>
            <a:t>liệu</a:t>
          </a:r>
          <a:r>
            <a:rPr lang="vi-VN" sz="2400" kern="1200" dirty="0"/>
            <a:t> theo </a:t>
          </a:r>
          <a:r>
            <a:rPr lang="vi-VN" sz="2400" kern="1200" dirty="0" err="1"/>
            <a:t>nhiều</a:t>
          </a:r>
          <a:r>
            <a:rPr lang="vi-VN" sz="2400" kern="1200" dirty="0"/>
            <a:t> </a:t>
          </a:r>
          <a:r>
            <a:rPr lang="vi-VN" sz="2400" kern="1200" dirty="0" err="1"/>
            <a:t>hướng</a:t>
          </a:r>
          <a:r>
            <a:rPr lang="vi-VN" sz="2400" kern="1200" dirty="0"/>
            <a:t>.</a:t>
          </a:r>
          <a:endParaRPr lang="en-US" sz="2400" kern="1200" dirty="0"/>
        </a:p>
      </dsp:txBody>
      <dsp:txXfrm>
        <a:off x="0" y="3322583"/>
        <a:ext cx="6263640" cy="2116800"/>
      </dsp:txXfrm>
    </dsp:sp>
    <dsp:sp modelId="{42AE0CF3-4690-44E3-8F26-6EC97A487409}">
      <dsp:nvSpPr>
        <dsp:cNvPr id="0" name=""/>
        <dsp:cNvSpPr/>
      </dsp:nvSpPr>
      <dsp:spPr>
        <a:xfrm>
          <a:off x="313182" y="2968343"/>
          <a:ext cx="4384548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 err="1"/>
            <a:t>Những</a:t>
          </a:r>
          <a:r>
            <a:rPr lang="vi-VN" sz="2400" kern="1200" dirty="0"/>
            <a:t> </a:t>
          </a:r>
          <a:r>
            <a:rPr lang="vi-VN" sz="2400" kern="1200" dirty="0" err="1"/>
            <a:t>gì</a:t>
          </a:r>
          <a:r>
            <a:rPr lang="vi-VN" sz="2400" kern="1200" dirty="0"/>
            <a:t> </a:t>
          </a:r>
          <a:r>
            <a:rPr lang="vi-VN" sz="2400" kern="1200" dirty="0" err="1"/>
            <a:t>học</a:t>
          </a:r>
          <a:r>
            <a:rPr lang="vi-VN" sz="2400" kern="1200" dirty="0"/>
            <a:t> </a:t>
          </a:r>
          <a:r>
            <a:rPr lang="vi-VN" sz="2400" kern="1200" dirty="0" err="1"/>
            <a:t>được</a:t>
          </a:r>
          <a:r>
            <a:rPr lang="vi-VN" sz="2400" kern="1200" dirty="0"/>
            <a:t>:</a:t>
          </a:r>
          <a:endParaRPr lang="en-US" sz="2400" kern="1200" dirty="0"/>
        </a:p>
      </dsp:txBody>
      <dsp:txXfrm>
        <a:off x="347767" y="3002928"/>
        <a:ext cx="4315378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563A-3BBE-4142-A092-F8FAD2F3DAAD}">
      <dsp:nvSpPr>
        <dsp:cNvPr id="0" name=""/>
        <dsp:cNvSpPr/>
      </dsp:nvSpPr>
      <dsp:spPr>
        <a:xfrm>
          <a:off x="0" y="2275366"/>
          <a:ext cx="626364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700" kern="1200" dirty="0" err="1"/>
            <a:t>Khám</a:t>
          </a:r>
          <a:r>
            <a:rPr lang="vi-VN" sz="1700" kern="1200" dirty="0"/>
            <a:t> </a:t>
          </a:r>
          <a:r>
            <a:rPr lang="vi-VN" sz="1700" kern="1200" dirty="0" err="1"/>
            <a:t>phá</a:t>
          </a:r>
          <a:r>
            <a:rPr lang="vi-VN" sz="1700" kern="1200" dirty="0"/>
            <a:t> </a:t>
          </a:r>
          <a:r>
            <a:rPr lang="vi-VN" sz="1700" kern="1200" dirty="0" err="1"/>
            <a:t>dữ</a:t>
          </a:r>
          <a:r>
            <a:rPr lang="vi-VN" sz="1700" kern="1200" dirty="0"/>
            <a:t> </a:t>
          </a:r>
          <a:r>
            <a:rPr lang="vi-VN" sz="1700" kern="1200" dirty="0" err="1"/>
            <a:t>liệu</a:t>
          </a:r>
          <a:r>
            <a:rPr lang="vi-VN" sz="1700" kern="1200" dirty="0"/>
            <a:t> </a:t>
          </a:r>
          <a:r>
            <a:rPr lang="vi-VN" sz="1700" kern="1200" dirty="0" err="1"/>
            <a:t>nhiều</a:t>
          </a:r>
          <a:r>
            <a:rPr lang="vi-VN" sz="1700" kern="1200" dirty="0"/>
            <a:t> hơn.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700" kern="1200" dirty="0" err="1"/>
            <a:t>Thực</a:t>
          </a:r>
          <a:r>
            <a:rPr lang="vi-VN" sz="1700" kern="1200" dirty="0"/>
            <a:t> </a:t>
          </a:r>
          <a:r>
            <a:rPr lang="vi-VN" sz="1700" kern="1200" dirty="0" err="1"/>
            <a:t>hiện</a:t>
          </a:r>
          <a:r>
            <a:rPr lang="vi-VN" sz="1700" kern="1200" dirty="0"/>
            <a:t> thêm </a:t>
          </a:r>
          <a:r>
            <a:rPr lang="vi-VN" sz="1700" kern="1200" dirty="0" err="1"/>
            <a:t>các</a:t>
          </a:r>
          <a:r>
            <a:rPr lang="vi-VN" sz="1700" kern="1200" dirty="0"/>
            <a:t> </a:t>
          </a:r>
          <a:r>
            <a:rPr lang="vi-VN" sz="1700" kern="1200" dirty="0" err="1"/>
            <a:t>thử</a:t>
          </a:r>
          <a:r>
            <a:rPr lang="vi-VN" sz="1700" kern="1200" dirty="0"/>
            <a:t> </a:t>
          </a:r>
          <a:r>
            <a:rPr lang="vi-VN" sz="1700" kern="1200" dirty="0" err="1"/>
            <a:t>nghiệm</a:t>
          </a:r>
          <a:r>
            <a:rPr lang="vi-VN" sz="1700" kern="1200" dirty="0"/>
            <a:t> </a:t>
          </a:r>
          <a:r>
            <a:rPr lang="vi-VN" sz="1700" kern="1200" dirty="0" err="1"/>
            <a:t>với</a:t>
          </a:r>
          <a:r>
            <a:rPr lang="vi-VN" sz="1700" kern="1200" dirty="0"/>
            <a:t> </a:t>
          </a:r>
          <a:r>
            <a:rPr lang="vi-VN" sz="1700" kern="1200" dirty="0" err="1"/>
            <a:t>các</a:t>
          </a:r>
          <a:r>
            <a:rPr lang="vi-VN" sz="1700" kern="1200" dirty="0"/>
            <a:t> siêu tham </a:t>
          </a:r>
          <a:r>
            <a:rPr lang="vi-VN" sz="1700" kern="1200" dirty="0" err="1"/>
            <a:t>số</a:t>
          </a:r>
          <a:r>
            <a:rPr lang="vi-VN" sz="1700" kern="1200" dirty="0"/>
            <a:t> </a:t>
          </a:r>
          <a:r>
            <a:rPr lang="vi-VN" sz="1700" kern="1200" dirty="0" err="1"/>
            <a:t>của</a:t>
          </a:r>
          <a:r>
            <a:rPr lang="vi-VN" sz="1700" kern="1200" dirty="0"/>
            <a:t> phương </a:t>
          </a:r>
          <a:r>
            <a:rPr lang="vi-VN" sz="1700" kern="1200" dirty="0" err="1"/>
            <a:t>thức</a:t>
          </a:r>
          <a:r>
            <a:rPr lang="vi-VN" sz="1700" kern="1200" dirty="0"/>
            <a:t> </a:t>
          </a:r>
          <a:r>
            <a:rPr lang="vi-VN" sz="1700" kern="1200" dirty="0" err="1"/>
            <a:t>khác</a:t>
          </a:r>
          <a:r>
            <a:rPr lang="vi-VN" sz="1700" kern="1200" dirty="0"/>
            <a:t>.</a:t>
          </a:r>
        </a:p>
      </dsp:txBody>
      <dsp:txXfrm>
        <a:off x="0" y="2275366"/>
        <a:ext cx="6263640" cy="1204875"/>
      </dsp:txXfrm>
    </dsp:sp>
    <dsp:sp modelId="{9DD4BD38-545C-48E6-970A-0B631A4FACC5}">
      <dsp:nvSpPr>
        <dsp:cNvPr id="0" name=""/>
        <dsp:cNvSpPr/>
      </dsp:nvSpPr>
      <dsp:spPr>
        <a:xfrm>
          <a:off x="313182" y="2024446"/>
          <a:ext cx="438454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 err="1"/>
            <a:t>Những</a:t>
          </a:r>
          <a:r>
            <a:rPr lang="vi-VN" sz="1700" kern="1200" dirty="0"/>
            <a:t> </a:t>
          </a:r>
          <a:r>
            <a:rPr lang="vi-VN" sz="1700" kern="1200" dirty="0" err="1"/>
            <a:t>việc</a:t>
          </a:r>
          <a:r>
            <a:rPr lang="vi-VN" sz="1700" kern="1200" dirty="0"/>
            <a:t> </a:t>
          </a:r>
          <a:r>
            <a:rPr lang="vi-VN" sz="1700" kern="1200" dirty="0" err="1"/>
            <a:t>sẽ</a:t>
          </a:r>
          <a:r>
            <a:rPr lang="vi-VN" sz="1700" kern="1200" dirty="0"/>
            <a:t> </a:t>
          </a:r>
          <a:r>
            <a:rPr lang="vi-VN" sz="1700" kern="1200" dirty="0" err="1"/>
            <a:t>làm</a:t>
          </a:r>
          <a:r>
            <a:rPr lang="vi-VN" sz="1700" kern="1200" dirty="0"/>
            <a:t> khi </a:t>
          </a:r>
          <a:r>
            <a:rPr lang="vi-VN" sz="1700" kern="1200" dirty="0" err="1"/>
            <a:t>có</a:t>
          </a:r>
          <a:r>
            <a:rPr lang="vi-VN" sz="1700" kern="1200" dirty="0"/>
            <a:t> thêm </a:t>
          </a:r>
          <a:r>
            <a:rPr lang="vi-VN" sz="1700" kern="1200" dirty="0" err="1"/>
            <a:t>thời</a:t>
          </a:r>
          <a:r>
            <a:rPr lang="vi-VN" sz="1700" kern="1200" dirty="0"/>
            <a:t> gian:</a:t>
          </a:r>
          <a:endParaRPr lang="en-US" sz="1700" kern="1200" dirty="0"/>
        </a:p>
      </dsp:txBody>
      <dsp:txXfrm>
        <a:off x="337680" y="2048944"/>
        <a:ext cx="433555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242D89-D5F4-4E4A-9BA4-C7DFFECE7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94DB6B1-C9AA-4033-92B9-271D3A827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F650ED-9D7B-468D-83A3-6DB04986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12FD1C-9E7D-4D85-BCEB-E81F3F5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64F3D-AB21-4802-B6C5-060779D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7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8C7D41-8B11-43E2-BC6F-5F46DFA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FB5A97-6FF2-427D-98A6-FCB94549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024C6D-5CF0-4613-80BE-A85E6A1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C6EC5E3-D9B3-4CF5-97CB-FEFA945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602887-1D57-4485-A900-A8437C04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9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D84C0F2-AD26-4BC8-B332-B031095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6D5910B-312A-4629-8A8A-26FB7F29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0D269C-7EDB-4C37-94FA-163E2315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C57D2C-74CA-4D83-A5A7-0568AC2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A778C4-598B-48A6-9DC6-F86E390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4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373ED-61EF-40EC-B9E9-7EEFE97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84386B-0590-43FC-AF6F-671439F0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A15222-A8DA-4AFB-8EF0-3C36F64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2238F9-6913-4C78-9AC3-2B31E4C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AD7776-3C8D-4A00-B8D9-BEB6D354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FD670-19F7-49A6-AC4C-A63507A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5D0124-5546-481D-B2DA-2E346CFB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4E8CE9-7471-484E-8D78-97F767F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432888C-A7D3-4FA3-A25A-ADE0A5D1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6E4CE7-CB40-4F9C-837F-612C17F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7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8DB1C3-B4E1-46CC-9368-EE15115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CEBAC7-218A-40D0-BA7B-1EE355A46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E26EFCA-5067-4B95-A525-C700F2C5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E3C733-BF16-46B2-91B5-294C007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5EA294-77B3-4C6D-8B94-B8DD2D0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326CF9-B727-423C-83B1-79DD90C0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01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37FC49-FE9F-49DC-BB5F-092044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EAF4C2-96D6-4C52-88D2-302524BF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B00272E-66DC-4B27-A9AC-A7260836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B98CD6F-C343-42BE-AB0C-2C086DF5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DB9B96E-1D39-41D2-B83C-D23BD29AC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F73DE55-18B9-4160-8910-7E58C9A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5252CFB-BB62-40D9-B3F7-1D65324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A88DEF8-7053-4E88-A6EF-C00AABB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5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64C608-FEBC-4815-AC2F-CBBAF55A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C04C24-0D0F-4B27-ACAD-EF196E36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01720E8-E32E-4805-88C0-7CB95DAD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DCADA00-FA28-4B71-A7D7-6F34472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30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E55EA8-D5FB-48B7-A647-1C2216E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6008D72-80D5-42A0-A2E7-E3ED7987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9D19D3-8249-40B0-8B44-681758F2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0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ED0065-E7BE-42EC-864A-FC34E1B9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EAD056-E9DD-488B-AFED-0CD9082B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73EEAD-942A-4E2C-BC3B-5C4E9BB8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20BBAB-D780-4045-B5DE-493831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840A76-07BF-4C2B-ACE0-065412B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615429E-E8DE-4068-B7EF-E47E9425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8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FFD77-795E-4C56-A86B-74DF369E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86AF67-9C7B-476B-A9FE-28A53B99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FA330FC-3C83-41AB-8FC4-708F98E6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CFE42D9-6DF0-42C7-ACA5-11E7BCC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D1B4F03-2243-4160-A4AD-EBB5907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B91618-6FF8-44D2-A3A6-11A41EA9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1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62341AF-4B72-48AE-969A-7C4AC6A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DF94B6-E597-4572-B426-0D7531BF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029506-6186-4E43-B50A-3B98A90A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F69196-EE9A-4954-9F44-6D9CDE2B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AC3AC9-8EFB-4C5E-8F67-0ADCD84B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6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ringdatascience.com/the-data-science-cloc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four-components-data-preprocessing-components-data-preprocessing-image11756211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ycdatascience.com/blog/student-works/scraping-kickstarter/" TargetMode="External"/><Relationship Id="rId2" Type="http://schemas.openxmlformats.org/officeDocument/2006/relationships/hyperlink" Target="https://www.kaggle.com/kemical/kickstarter-projects?select=ks-projects-201801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0986631/how-can-i-scroll-a-web-page-using-selenium-webdriver-in-python" TargetMode="External"/><Relationship Id="rId5" Type="http://schemas.openxmlformats.org/officeDocument/2006/relationships/hyperlink" Target="https://www.geeksforgeeks.org/python-convert-string-dictionary-to-dictionary/" TargetMode="External"/><Relationship Id="rId4" Type="http://schemas.openxmlformats.org/officeDocument/2006/relationships/hyperlink" Target="https://docs.microsoft.com/en-us/microsoft-edge/webdriver-chromium/?tabs=pyth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646200/python-convert-timedelta-to-int-in-a-dataframe" TargetMode="External"/><Relationship Id="rId2" Type="http://schemas.openxmlformats.org/officeDocument/2006/relationships/hyperlink" Target="https://scikit-learn.org/stable/modules/feature_extra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model_selection.KFold.html?highlight=kfold#sklearn.model_selection.KFold" TargetMode="External"/><Relationship Id="rId4" Type="http://schemas.openxmlformats.org/officeDocument/2006/relationships/hyperlink" Target="https://scikit-learn.org/stable/modules/generated/sklearn.decomposition.TruncatedSV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8FBD86D-44EA-4811-8A41-9E889DD3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ÁN:</a:t>
            </a:r>
            <a:b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KHDL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vi-VN"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2E95EB7-7E22-42E5-B168-68A6322F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TP.HCM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18_21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93BBE82-86BB-46FB-9BF8-9544AE750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2" r="-5" b="-5"/>
          <a:stretch/>
        </p:blipFill>
        <p:spPr>
          <a:xfrm>
            <a:off x="320040" y="1232420"/>
            <a:ext cx="4087368" cy="4075024"/>
          </a:xfrm>
          <a:prstGeom prst="rect">
            <a:avLst/>
          </a:prstGeom>
        </p:spPr>
      </p:pic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Chỗ dành sẵn cho Hình ảnh 7">
            <a:extLst>
              <a:ext uri="{FF2B5EF4-FFF2-40B4-BE49-F238E27FC236}">
                <a16:creationId xmlns:a16="http://schemas.microsoft.com/office/drawing/2014/main" id="{7A0D8BA8-2A4B-4FEE-8722-91FCBFE00C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8420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Độ lớn của tập dữ liệu.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Các dông hay các cột bị thiếu giá trị</a:t>
            </a:r>
          </a:p>
        </p:txBody>
      </p:sp>
    </p:spTree>
    <p:extLst>
      <p:ext uri="{BB962C8B-B14F-4D97-AF65-F5344CB8AC3E}">
        <p14:creationId xmlns:p14="http://schemas.microsoft.com/office/powerpoint/2010/main" val="10165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0" name="Chỗ dành sẵn cho Hình ảnh 9">
            <a:extLst>
              <a:ext uri="{FF2B5EF4-FFF2-40B4-BE49-F238E27FC236}">
                <a16:creationId xmlns:a16="http://schemas.microsoft.com/office/drawing/2014/main" id="{7ADEB2EA-4EDF-4559-9301-8C0AB4A2F4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98" r="272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205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CF660229-C831-4F41-BECA-47E3CA13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Ý </a:t>
            </a:r>
            <a:r>
              <a:rPr lang="en-US" sz="3600" b="1" dirty="0" err="1">
                <a:solidFill>
                  <a:srgbClr val="FFFFFF"/>
                </a:solidFill>
              </a:rPr>
              <a:t>nghĩa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của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các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cột</a:t>
            </a:r>
            <a:endParaRPr lang="vi-V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56933"/>
              </p:ext>
            </p:extLst>
          </p:nvPr>
        </p:nvGraphicFramePr>
        <p:xfrm>
          <a:off x="4898845" y="643466"/>
          <a:ext cx="6537642" cy="55687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7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cap="all" spc="150" err="1">
                          <a:solidFill>
                            <a:schemeClr val="lt1"/>
                          </a:solidFill>
                        </a:rPr>
                        <a:t>Cột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9442" marR="99442" marT="99442" marB="9944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Ý nghĩa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Mã định danh cho từng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Tên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blurb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Lời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giới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thiệu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ngắn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gọn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tiền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pledged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Số tiền đã kêu gọi thành công.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Quốc gia của người/nhóm chủ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Hạn chót kêu gọi góp vốn.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create_at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Ngày tạo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launched_at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Ngày bắt đầu kêu gọi góp vốn.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backers_count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Số người đã góp vốn cho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fx_rate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Tỷ giá các đơn vị tiền tệ so với đơn vị tiền tệ được chọn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Thể loại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main_category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Thể loại chính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vốn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EC7E421E-CE87-4A75-A52D-1D9BADD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FFFF"/>
                </a:solidFill>
              </a:rPr>
              <a:t>Đưa</a:t>
            </a:r>
            <a:r>
              <a:rPr lang="en-US" sz="4000" b="1" dirty="0">
                <a:solidFill>
                  <a:srgbClr val="FFFFFF"/>
                </a:solidFill>
              </a:rPr>
              <a:t> ra </a:t>
            </a:r>
            <a:r>
              <a:rPr lang="en-US" sz="4000" b="1" dirty="0" err="1">
                <a:solidFill>
                  <a:srgbClr val="FFFFFF"/>
                </a:solidFill>
              </a:rPr>
              <a:t>câu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hỏi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cần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trả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lời</a:t>
            </a:r>
            <a:endParaRPr lang="vi-VN" sz="4000" dirty="0">
              <a:solidFill>
                <a:srgbClr val="FFFFFF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4CF302-2D42-4716-B745-FA432486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vi-VN" sz="2400" i="1" dirty="0"/>
              <a:t>Câu </a:t>
            </a:r>
            <a:r>
              <a:rPr lang="vi-VN" sz="2400" i="1" dirty="0" err="1"/>
              <a:t>hỏi</a:t>
            </a:r>
            <a:r>
              <a:rPr lang="vi-VN" sz="2400" i="1" dirty="0"/>
              <a:t>: </a:t>
            </a:r>
            <a:r>
              <a:rPr lang="vi-VN" sz="2400" i="1" dirty="0" err="1"/>
              <a:t>Output</a:t>
            </a:r>
            <a:r>
              <a:rPr lang="vi-VN" sz="2400" i="1" dirty="0"/>
              <a:t> - </a:t>
            </a:r>
            <a:r>
              <a:rPr lang="vi-VN" sz="2400" i="1" dirty="0" err="1"/>
              <a:t>kết</a:t>
            </a:r>
            <a:r>
              <a:rPr lang="vi-VN" sz="2400" i="1" dirty="0"/>
              <a:t> </a:t>
            </a:r>
            <a:r>
              <a:rPr lang="vi-VN" sz="2400" i="1" dirty="0" err="1"/>
              <a:t>quả</a:t>
            </a:r>
            <a:r>
              <a:rPr lang="vi-VN" sz="2400" dirty="0"/>
              <a:t> - </a:t>
            </a:r>
            <a:r>
              <a:rPr lang="vi-VN" sz="2400" dirty="0" err="1"/>
              <a:t>củ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 </a:t>
            </a:r>
            <a:r>
              <a:rPr lang="vi-VN" sz="2400" i="1" dirty="0" err="1"/>
              <a:t>input</a:t>
            </a:r>
            <a:r>
              <a:rPr lang="vi-VN" sz="2400" i="1" dirty="0"/>
              <a:t> - </a:t>
            </a:r>
            <a:r>
              <a:rPr lang="vi-VN" sz="2400" i="1" dirty="0" err="1"/>
              <a:t>các</a:t>
            </a:r>
            <a:r>
              <a:rPr lang="vi-VN" sz="2400" i="1" dirty="0"/>
              <a:t> thông tin </a:t>
            </a:r>
            <a:r>
              <a:rPr lang="vi-VN" sz="2400" i="1" dirty="0" err="1"/>
              <a:t>về</a:t>
            </a:r>
            <a:r>
              <a:rPr lang="vi-VN" sz="2400" i="1" dirty="0"/>
              <a:t> </a:t>
            </a:r>
            <a:r>
              <a:rPr lang="vi-VN" sz="2400" i="1" dirty="0" err="1"/>
              <a:t>dự</a:t>
            </a:r>
            <a:r>
              <a:rPr lang="vi-VN" sz="2400" i="1" dirty="0"/>
              <a:t> </a:t>
            </a:r>
            <a:r>
              <a:rPr lang="vi-VN" sz="2400" i="1" dirty="0" err="1"/>
              <a:t>án</a:t>
            </a:r>
            <a:r>
              <a:rPr lang="vi-VN" sz="2400" dirty="0"/>
              <a:t> - theo công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?</a:t>
            </a:r>
            <a:endParaRPr lang="en-US" sz="2400" dirty="0"/>
          </a:p>
          <a:p>
            <a:pPr algn="just"/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tìm</a:t>
            </a:r>
            <a:r>
              <a:rPr lang="vi-VN" sz="2400" dirty="0"/>
              <a:t> ra câu </a:t>
            </a:r>
            <a:r>
              <a:rPr lang="vi-VN" sz="2400" dirty="0" err="1"/>
              <a:t>trả</a:t>
            </a:r>
            <a:r>
              <a:rPr lang="vi-VN" sz="2400" dirty="0"/>
              <a:t> </a:t>
            </a:r>
            <a:r>
              <a:rPr lang="vi-VN" sz="2400" dirty="0" err="1"/>
              <a:t>lời</a:t>
            </a:r>
            <a:r>
              <a:rPr lang="vi-VN" sz="2400" dirty="0"/>
              <a:t> cho câu </a:t>
            </a:r>
            <a:r>
              <a:rPr lang="vi-VN" sz="2400" dirty="0" err="1"/>
              <a:t>hỏi</a:t>
            </a:r>
            <a:r>
              <a:rPr lang="vi-VN" sz="2400" dirty="0"/>
              <a:t> </a:t>
            </a:r>
            <a:r>
              <a:rPr lang="vi-VN" sz="2400" dirty="0" err="1"/>
              <a:t>này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giúp</a:t>
            </a:r>
            <a:r>
              <a:rPr lang="vi-VN" sz="2400" dirty="0"/>
              <a:t> cho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/</a:t>
            </a:r>
            <a:r>
              <a:rPr lang="vi-VN" sz="2400" dirty="0" err="1"/>
              <a:t>nhóm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ý </a:t>
            </a:r>
            <a:r>
              <a:rPr lang="vi-VN" sz="2400" dirty="0" err="1"/>
              <a:t>định</a:t>
            </a:r>
            <a:r>
              <a:rPr lang="vi-VN" sz="2400" dirty="0"/>
              <a:t> kêu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cho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họ</a:t>
            </a:r>
            <a:r>
              <a:rPr lang="vi-VN" sz="2400" dirty="0"/>
              <a:t> </a:t>
            </a:r>
            <a:r>
              <a:rPr lang="vi-VN" sz="2400" dirty="0" err="1"/>
              <a:t>muốn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đoán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, qua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chỉnh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mình</a:t>
            </a:r>
            <a:r>
              <a:rPr lang="vi-VN" sz="2400" dirty="0"/>
              <a:t> -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-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tốt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EC7E421E-CE87-4A75-A52D-1D9BADD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FFFF"/>
                </a:solidFill>
              </a:rPr>
              <a:t>Đưa</a:t>
            </a:r>
            <a:r>
              <a:rPr lang="en-US" sz="4000" b="1" dirty="0">
                <a:solidFill>
                  <a:srgbClr val="FFFFFF"/>
                </a:solidFill>
              </a:rPr>
              <a:t> ra </a:t>
            </a:r>
            <a:r>
              <a:rPr lang="en-US" sz="4000" b="1" dirty="0" err="1">
                <a:solidFill>
                  <a:srgbClr val="FFFFFF"/>
                </a:solidFill>
              </a:rPr>
              <a:t>câu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hỏi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cần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trả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lời</a:t>
            </a:r>
            <a:endParaRPr lang="vi-VN" sz="4000" dirty="0">
              <a:solidFill>
                <a:srgbClr val="FFFFFF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4CF302-2D42-4716-B745-FA432486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vi-VN" sz="2400" dirty="0" err="1"/>
              <a:t>Nguồn</a:t>
            </a:r>
            <a:r>
              <a:rPr lang="vi-VN" sz="2400" dirty="0"/>
              <a:t> </a:t>
            </a:r>
            <a:r>
              <a:rPr lang="vi-VN" sz="2400" dirty="0" err="1"/>
              <a:t>cảm</a:t>
            </a:r>
            <a:r>
              <a:rPr lang="vi-VN" sz="2400" dirty="0"/>
              <a:t> </a:t>
            </a:r>
            <a:r>
              <a:rPr lang="vi-VN" sz="2400" dirty="0" err="1"/>
              <a:t>hứng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câu </a:t>
            </a:r>
            <a:r>
              <a:rPr lang="vi-VN" sz="2400" dirty="0" err="1"/>
              <a:t>hỏi</a:t>
            </a:r>
            <a:r>
              <a:rPr lang="vi-VN" sz="2400" dirty="0"/>
              <a:t>: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trên </a:t>
            </a:r>
            <a:r>
              <a:rPr lang="vi-VN" sz="2400" dirty="0" err="1"/>
              <a:t>kickstarter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đăng </a:t>
            </a:r>
            <a:r>
              <a:rPr lang="vi-VN" sz="2400" dirty="0" err="1"/>
              <a:t>tải</a:t>
            </a:r>
            <a:r>
              <a:rPr lang="vi-VN" sz="2400" dirty="0"/>
              <a:t> trên kaggle.com</a:t>
            </a:r>
          </a:p>
        </p:txBody>
      </p:sp>
    </p:spTree>
    <p:extLst>
      <p:ext uri="{BB962C8B-B14F-4D97-AF65-F5344CB8AC3E}">
        <p14:creationId xmlns:p14="http://schemas.microsoft.com/office/powerpoint/2010/main" val="194816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21555D-A4C5-4AE9-B1F6-2A9DFE1E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Tiền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7E206A-691C-4BEE-9067-D2522636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68B31C6-F812-45E5-9CBF-19B50D4B8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876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197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6A89C4-6452-4823-A2F6-8959DF5C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b="1" i="0" dirty="0" err="1">
                <a:solidFill>
                  <a:srgbClr val="000000"/>
                </a:solidFill>
                <a:effectLst/>
              </a:rPr>
              <a:t>Chuyển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đổi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các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cột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dạng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timestamp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kiểu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dữ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liệu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datetime</a:t>
            </a:r>
            <a:endParaRPr lang="vi-VN" sz="4000" b="1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C28A01C-40F4-47A1-B3BB-9857A4079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cột</a:t>
            </a:r>
            <a:r>
              <a:rPr lang="vi-VN" sz="2000" dirty="0">
                <a:latin typeface="+mj-lt"/>
              </a:rPr>
              <a:t> “</a:t>
            </a:r>
            <a:r>
              <a:rPr lang="vi-VN" sz="2000" dirty="0" err="1">
                <a:latin typeface="+mj-lt"/>
              </a:rPr>
              <a:t>deadline</a:t>
            </a:r>
            <a:r>
              <a:rPr lang="vi-VN" sz="2000" dirty="0">
                <a:latin typeface="+mj-lt"/>
              </a:rPr>
              <a:t>”, “</a:t>
            </a:r>
            <a:r>
              <a:rPr lang="vi-VN" sz="2000" dirty="0" err="1">
                <a:latin typeface="+mj-lt"/>
              </a:rPr>
              <a:t>created_at</a:t>
            </a:r>
            <a:r>
              <a:rPr lang="vi-VN" sz="2000" dirty="0">
                <a:latin typeface="+mj-lt"/>
              </a:rPr>
              <a:t>” </a:t>
            </a:r>
            <a:r>
              <a:rPr lang="vi-VN" sz="2000" dirty="0" err="1">
                <a:latin typeface="+mj-lt"/>
              </a:rPr>
              <a:t>và</a:t>
            </a:r>
            <a:r>
              <a:rPr lang="vi-VN" sz="2000" dirty="0">
                <a:latin typeface="+mj-lt"/>
              </a:rPr>
              <a:t> “</a:t>
            </a:r>
            <a:r>
              <a:rPr lang="vi-VN" sz="2000" dirty="0" err="1">
                <a:latin typeface="+mj-lt"/>
              </a:rPr>
              <a:t>launched_at</a:t>
            </a:r>
            <a:r>
              <a:rPr lang="vi-VN" sz="2000" dirty="0">
                <a:latin typeface="+mj-lt"/>
              </a:rPr>
              <a:t>” ban </a:t>
            </a:r>
            <a:r>
              <a:rPr lang="vi-VN" sz="2000" dirty="0" err="1">
                <a:latin typeface="+mj-lt"/>
              </a:rPr>
              <a:t>đầu</a:t>
            </a:r>
            <a:endParaRPr lang="vi-VN" sz="2000" dirty="0">
              <a:latin typeface="+mj-lt"/>
            </a:endParaRP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65E08B10-4C5F-422C-BF83-F1D9DDC9B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63900"/>
            <a:ext cx="5157787" cy="2766937"/>
          </a:xfrm>
        </p:spPr>
      </p:pic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C290E64F-DF9C-46A9-B5EA-6EF9C28C8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vừa</a:t>
            </a:r>
            <a:r>
              <a:rPr lang="vi-VN" dirty="0">
                <a:latin typeface="+mj-lt"/>
              </a:rPr>
              <a:t> nêu sau khi </a:t>
            </a:r>
            <a:r>
              <a:rPr lang="vi-VN" dirty="0" err="1">
                <a:latin typeface="+mj-lt"/>
              </a:rPr>
              <a:t>tiền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lý</a:t>
            </a:r>
            <a:endParaRPr lang="vi-VN" dirty="0">
              <a:latin typeface="+mj-lt"/>
            </a:endParaRPr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6AD845D-8914-4DF2-A69F-93A10B0EB6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57087"/>
            <a:ext cx="5183188" cy="2780564"/>
          </a:xfrm>
        </p:spPr>
      </p:pic>
    </p:spTree>
    <p:extLst>
      <p:ext uri="{BB962C8B-B14F-4D97-AF65-F5344CB8AC3E}">
        <p14:creationId xmlns:p14="http://schemas.microsoft.com/office/powerpoint/2010/main" val="258496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C22ABB-9CA4-445B-8604-59E0A6FA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r>
              <a:rPr lang="en-US" sz="4000" dirty="0"/>
              <a:t> </a:t>
            </a:r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đổi</a:t>
            </a:r>
            <a:r>
              <a:rPr lang="en-US" sz="4000" dirty="0"/>
              <a:t> </a:t>
            </a:r>
            <a:r>
              <a:rPr lang="en-US" sz="4000" dirty="0" err="1"/>
              <a:t>đơn</a:t>
            </a:r>
            <a:r>
              <a:rPr lang="en-US" sz="4000" dirty="0"/>
              <a:t> </a:t>
            </a:r>
            <a:r>
              <a:rPr lang="en-US" sz="4000" dirty="0" err="1"/>
              <a:t>vị</a:t>
            </a:r>
            <a:r>
              <a:rPr lang="en-US" sz="4000" dirty="0"/>
              <a:t> </a:t>
            </a:r>
            <a:r>
              <a:rPr lang="en-US" sz="4000" dirty="0" err="1"/>
              <a:t>tiền</a:t>
            </a:r>
            <a:r>
              <a:rPr lang="en-US" sz="4000" dirty="0"/>
              <a:t> </a:t>
            </a:r>
            <a:r>
              <a:rPr lang="en-US" sz="4000" dirty="0" err="1"/>
              <a:t>tệ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đơn</a:t>
            </a:r>
            <a:r>
              <a:rPr lang="en-US" sz="4000" dirty="0"/>
              <a:t> </a:t>
            </a:r>
            <a:r>
              <a:rPr lang="en-US" sz="4000" dirty="0" err="1"/>
              <a:t>vị</a:t>
            </a:r>
            <a:r>
              <a:rPr lang="en-US" sz="4000" dirty="0"/>
              <a:t> </a:t>
            </a:r>
            <a:r>
              <a:rPr lang="en-US" sz="4000" dirty="0" err="1"/>
              <a:t>khác</a:t>
            </a:r>
            <a:r>
              <a:rPr lang="en-US" sz="4000" dirty="0"/>
              <a:t> </a:t>
            </a:r>
            <a:r>
              <a:rPr lang="en-US" sz="4000" dirty="0" err="1"/>
              <a:t>nhau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USD ở </a:t>
            </a:r>
            <a:r>
              <a:rPr lang="en-US" sz="4000" dirty="0" err="1"/>
              <a:t>cột</a:t>
            </a:r>
            <a:r>
              <a:rPr lang="en-US" sz="4000" dirty="0"/>
              <a:t> “goal”.</a:t>
            </a:r>
            <a:br>
              <a:rPr lang="en-US" sz="4000" dirty="0"/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hỗ dành sẵn cho Hình ảnh 7" descr="Ảnh có chứa văn bản, ảnh chụp màn hình, trong nhà, máy tính&#10;&#10;Mô tả được tạo tự động">
            <a:extLst>
              <a:ext uri="{FF2B5EF4-FFF2-40B4-BE49-F238E27FC236}">
                <a16:creationId xmlns:a16="http://schemas.microsoft.com/office/drawing/2014/main" id="{75E7D889-0640-48F7-9E69-38F9026C6B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030" r="16030"/>
          <a:stretch/>
        </p:blipFill>
        <p:spPr>
          <a:xfrm>
            <a:off x="3630059" y="1811104"/>
            <a:ext cx="492883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4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FD0F24-6323-4671-81C8-7E3EB5D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1F2BE5-DBDA-46F4-AA2D-8EA22D32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thởi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2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</a:t>
            </a:r>
            <a:r>
              <a:rPr lang="en-US" sz="2000" dirty="0" err="1"/>
              <a:t>funding_period</a:t>
            </a:r>
            <a:r>
              <a:rPr lang="en-US" sz="2000" dirty="0"/>
              <a:t>” </a:t>
            </a:r>
            <a:r>
              <a:rPr lang="en-US" sz="2000" dirty="0" err="1"/>
              <a:t>và</a:t>
            </a:r>
            <a:r>
              <a:rPr lang="en-US" sz="2000" dirty="0"/>
              <a:t> “</a:t>
            </a:r>
            <a:r>
              <a:rPr lang="en-US" sz="2000" dirty="0" err="1"/>
              <a:t>launch_period</a:t>
            </a:r>
            <a:r>
              <a:rPr lang="en-US" sz="2000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hỗ dành sẵn cho Hình ảnh 9">
            <a:extLst>
              <a:ext uri="{FF2B5EF4-FFF2-40B4-BE49-F238E27FC236}">
                <a16:creationId xmlns:a16="http://schemas.microsoft.com/office/drawing/2014/main" id="{06D0F7E4-2EDE-4E7B-BF75-A518F59C97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085" r="11085"/>
          <a:stretch/>
        </p:blipFill>
        <p:spPr>
          <a:xfrm>
            <a:off x="5405862" y="1348878"/>
            <a:ext cx="6019331" cy="41569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768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D3F35D-6FF2-42F7-833E-6A4FAA9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hỗ dành sẵn cho Hình ảnh 5">
            <a:extLst>
              <a:ext uri="{FF2B5EF4-FFF2-40B4-BE49-F238E27FC236}">
                <a16:creationId xmlns:a16="http://schemas.microsoft.com/office/drawing/2014/main" id="{FCC2B5D8-EE28-4D2B-A553-F2204BF46A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030" r="16030"/>
          <a:stretch/>
        </p:blipFill>
        <p:spPr/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62B70F4-B603-4C71-B033-43152544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“goal”, “</a:t>
            </a:r>
            <a:r>
              <a:rPr lang="en-US" dirty="0" err="1"/>
              <a:t>funding_period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launch_period</a:t>
            </a:r>
            <a:r>
              <a:rPr lang="en-US" dirty="0"/>
              <a:t>”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6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6E48F2B-5D5D-4789-BFD6-F3EC2C7F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Thông tin thành viên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9BDE1FA-F868-4F99-A284-487FC2A38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657345"/>
              </p:ext>
            </p:extLst>
          </p:nvPr>
        </p:nvGraphicFramePr>
        <p:xfrm>
          <a:off x="609591" y="2847937"/>
          <a:ext cx="10969769" cy="315742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612498">
                  <a:extLst>
                    <a:ext uri="{9D8B030D-6E8A-4147-A177-3AD203B41FA5}">
                      <a16:colId xmlns:a16="http://schemas.microsoft.com/office/drawing/2014/main" val="2959563245"/>
                    </a:ext>
                  </a:extLst>
                </a:gridCol>
                <a:gridCol w="4357271">
                  <a:extLst>
                    <a:ext uri="{9D8B030D-6E8A-4147-A177-3AD203B41FA5}">
                      <a16:colId xmlns:a16="http://schemas.microsoft.com/office/drawing/2014/main" val="1703293582"/>
                    </a:ext>
                  </a:extLst>
                </a:gridCol>
              </a:tblGrid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MSSV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569179"/>
                  </a:ext>
                </a:extLst>
              </a:tr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Xuân</a:t>
                      </a:r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Quý</a:t>
                      </a:r>
                      <a:endParaRPr lang="vi-V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18120231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84423"/>
                  </a:ext>
                </a:extLst>
              </a:tr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Trương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18120544</a:t>
                      </a:r>
                      <a:endParaRPr lang="vi-V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07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9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êu đề 20">
            <a:extLst>
              <a:ext uri="{FF2B5EF4-FFF2-40B4-BE49-F238E27FC236}">
                <a16:creationId xmlns:a16="http://schemas.microsoft.com/office/drawing/2014/main" id="{A4C24EB1-1FBA-40F5-B9DA-F71B721F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>
                <a:solidFill>
                  <a:srgbClr val="595959"/>
                </a:solidFill>
              </a:rPr>
              <a:t>Tiền xử lý</a:t>
            </a:r>
            <a:endParaRPr lang="vi-VN" sz="3200" b="1">
              <a:solidFill>
                <a:srgbClr val="595959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ỗ dành sẵn cho Nội dung 21">
            <a:extLst>
              <a:ext uri="{FF2B5EF4-FFF2-40B4-BE49-F238E27FC236}">
                <a16:creationId xmlns:a16="http://schemas.microsoft.com/office/drawing/2014/main" id="{AC448918-6247-4866-B178-FFDF198E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Các bước tiền xử lý khác:</a:t>
            </a:r>
          </a:p>
          <a:p>
            <a:pPr lvl="1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Xóa cột “name”, “pledged” và “backers_count”.</a:t>
            </a:r>
          </a:p>
          <a:p>
            <a:pPr lvl="1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Rút trích đặc trưng ở cột “blurb” sử dụng tf-idf.</a:t>
            </a:r>
          </a:p>
          <a:p>
            <a:pPr lvl="1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Khi các cột đều có dạng số, chuẩn hóa sử dụng StandardScaler với tham số “with_mean” = False.</a:t>
            </a:r>
            <a:endParaRPr lang="vi-V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6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FEE1D9-603C-418E-8602-0D5FA9F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Pipeline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endParaRPr lang="vi-VN" b="1" dirty="0"/>
          </a:p>
        </p:txBody>
      </p:sp>
      <p:graphicFrame>
        <p:nvGraphicFramePr>
          <p:cNvPr id="6" name="Chỗ dành sẵn cho Nội dung 3">
            <a:extLst>
              <a:ext uri="{FF2B5EF4-FFF2-40B4-BE49-F238E27FC236}">
                <a16:creationId xmlns:a16="http://schemas.microsoft.com/office/drawing/2014/main" id="{35C89A40-4D6B-4789-B1D9-281F5EADF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34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4BD3C97-F4AF-483B-8301-520F115F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hóa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endParaRPr lang="vi-VN" b="1" dirty="0"/>
          </a:p>
        </p:txBody>
      </p:sp>
      <p:graphicFrame>
        <p:nvGraphicFramePr>
          <p:cNvPr id="7" name="Chỗ dành sẵn cho Nội dung 4">
            <a:extLst>
              <a:ext uri="{FF2B5EF4-FFF2-40B4-BE49-F238E27FC236}">
                <a16:creationId xmlns:a16="http://schemas.microsoft.com/office/drawing/2014/main" id="{D0538044-07B6-4B5F-A1FB-6AB92CBF27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F3775E50-B306-4549-9491-7FD361B6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hóa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endParaRPr lang="vi-VN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B38A8027-C11A-4CEE-ADE8-FD0B3808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Pipeline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</a:t>
            </a:r>
          </a:p>
          <a:p>
            <a:endParaRPr lang="vi-VN" dirty="0"/>
          </a:p>
        </p:txBody>
      </p:sp>
      <p:pic>
        <p:nvPicPr>
          <p:cNvPr id="11" name="Chỗ dành sẵn cho Nội dung 8">
            <a:extLst>
              <a:ext uri="{FF2B5EF4-FFF2-40B4-BE49-F238E27FC236}">
                <a16:creationId xmlns:a16="http://schemas.microsoft.com/office/drawing/2014/main" id="{52AF9286-D913-4803-9521-CE7EE72A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4" y="2458110"/>
            <a:ext cx="4282811" cy="30863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F3775E50-B306-4549-9491-7FD361B6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hóa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endParaRPr lang="vi-VN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B38A8027-C11A-4CEE-ADE8-FD0B3808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n_components</a:t>
            </a:r>
            <a:r>
              <a:rPr lang="vi-VN" dirty="0"/>
              <a:t>: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khi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n_components</a:t>
            </a:r>
            <a:r>
              <a:rPr lang="vi-VN" dirty="0"/>
              <a:t> = [2, 10, 50, 100]</a:t>
            </a:r>
          </a:p>
          <a:p>
            <a:pPr lvl="1"/>
            <a:r>
              <a:rPr lang="vi-VN" dirty="0" err="1"/>
              <a:t>alpha</a:t>
            </a:r>
            <a:r>
              <a:rPr lang="vi-VN" dirty="0"/>
              <a:t>: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mức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độ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L2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regularization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MLPClassifier</a:t>
            </a:r>
            <a:endParaRPr lang="vi-V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/>
            <a:r>
              <a:rPr lang="vi-VN" dirty="0" err="1">
                <a:solidFill>
                  <a:srgbClr val="000000"/>
                </a:solidFill>
                <a:latin typeface="Helvetica Neue"/>
              </a:rPr>
              <a:t>alpha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 = [0.0001, 1, 10, 100, 1000]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8523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A9A1F1-D581-4901-AD8D-0657CCBF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 err="1"/>
              <a:t>Kết</a:t>
            </a:r>
            <a:r>
              <a:rPr lang="vi-VN" b="1" dirty="0"/>
              <a:t> </a:t>
            </a:r>
            <a:r>
              <a:rPr lang="vi-VN" b="1" dirty="0" err="1"/>
              <a:t>quả</a:t>
            </a:r>
            <a:r>
              <a:rPr lang="vi-VN" b="1" dirty="0"/>
              <a:t> </a:t>
            </a:r>
            <a:r>
              <a:rPr lang="vi-VN" b="1" dirty="0" err="1"/>
              <a:t>huấn</a:t>
            </a:r>
            <a:r>
              <a:rPr lang="vi-VN" b="1" dirty="0"/>
              <a:t> </a:t>
            </a:r>
            <a:r>
              <a:rPr lang="vi-VN" b="1" dirty="0" err="1"/>
              <a:t>luyện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56EAAD-BE24-48B0-BB1F-000B12CB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: 22.5%</a:t>
            </a:r>
          </a:p>
          <a:p>
            <a:r>
              <a:rPr lang="vi-VN" dirty="0"/>
              <a:t>Siêu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alpha</a:t>
            </a:r>
            <a:r>
              <a:rPr lang="vi-VN" dirty="0"/>
              <a:t>: 1.</a:t>
            </a:r>
          </a:p>
          <a:p>
            <a:r>
              <a:rPr lang="vi-VN" dirty="0"/>
              <a:t>Siêu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n_components</a:t>
            </a:r>
            <a:r>
              <a:rPr lang="vi-VN" dirty="0"/>
              <a:t>: 100.</a:t>
            </a:r>
          </a:p>
          <a:p>
            <a:endParaRPr lang="vi-VN" dirty="0"/>
          </a:p>
          <a:p>
            <a:endParaRPr lang="vi-VN" dirty="0"/>
          </a:p>
          <a:p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khi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siêu tham </a:t>
            </a:r>
            <a:r>
              <a:rPr lang="vi-VN" dirty="0" err="1"/>
              <a:t>số</a:t>
            </a:r>
            <a:r>
              <a:rPr lang="vi-VN" dirty="0"/>
              <a:t> trên: 24.2%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2ADB8DC-1EC1-4299-ACC2-EEBA7A68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35" y="1690688"/>
            <a:ext cx="3749365" cy="207282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34B49844-680F-497F-B0A9-9A0AD997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75" y="4835727"/>
            <a:ext cx="565453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F8397-FEE3-4600-8533-ECF2DE65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vi-VN" sz="6000" b="1"/>
              <a:t>Nhìn lại quá trình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hỗ dành sẵn cho Nội dung 2">
            <a:extLst>
              <a:ext uri="{FF2B5EF4-FFF2-40B4-BE49-F238E27FC236}">
                <a16:creationId xmlns:a16="http://schemas.microsoft.com/office/drawing/2014/main" id="{2FD56C33-AE6D-446D-AB7C-81FE62EE8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8825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44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F8397-FEE3-4600-8533-ECF2DE65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vi-VN" sz="6000" b="1"/>
              <a:t>Nhìn lại quá trình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hỗ dành sẵn cho Nội dung 2">
            <a:extLst>
              <a:ext uri="{FF2B5EF4-FFF2-40B4-BE49-F238E27FC236}">
                <a16:creationId xmlns:a16="http://schemas.microsoft.com/office/drawing/2014/main" id="{2FD56C33-AE6D-446D-AB7C-81FE62EE8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481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37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CDB106-A020-40F0-8412-3F13C58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 err="1"/>
              <a:t>Tài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tham </a:t>
            </a:r>
            <a:r>
              <a:rPr lang="vi-VN" b="1" dirty="0" err="1"/>
              <a:t>khảo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8F4D68-C769-4631-A0C6-1B5E1767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hứng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câu </a:t>
            </a:r>
            <a:r>
              <a:rPr lang="vi-VN" dirty="0" err="1"/>
              <a:t>hỏi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2"/>
              </a:rPr>
              <a:t>https://www.kaggle.com/kemical/kickstarter-projects?select=ks-projects-201801.csv</a:t>
            </a:r>
            <a:endParaRPr lang="vi-VN" dirty="0"/>
          </a:p>
          <a:p>
            <a:r>
              <a:rPr lang="vi-VN" dirty="0"/>
              <a:t>Thu </a:t>
            </a:r>
            <a:r>
              <a:rPr lang="vi-VN" dirty="0" err="1"/>
              <a:t>thập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3"/>
              </a:rPr>
              <a:t>https://nycdatascience.com/blog/student-works/scraping-kickstarter/</a:t>
            </a:r>
            <a:endParaRPr lang="vi-VN" dirty="0"/>
          </a:p>
          <a:p>
            <a:pPr lvl="1"/>
            <a:r>
              <a:rPr lang="vi-VN" dirty="0">
                <a:hlinkClick r:id="rId4"/>
              </a:rPr>
              <a:t>https://docs.microsoft.com/en-us/microsoft-edge/webdriver-chromium/?tabs=python</a:t>
            </a:r>
            <a:endParaRPr lang="vi-VN" dirty="0"/>
          </a:p>
          <a:p>
            <a:pPr lvl="1"/>
            <a:r>
              <a:rPr lang="vi-VN" dirty="0">
                <a:hlinkClick r:id="rId5"/>
              </a:rPr>
              <a:t>https://www.geeksforgeeks.org/python-convert-string-dictionary-to-dictionary/</a:t>
            </a:r>
            <a:endParaRPr lang="vi-VN" dirty="0"/>
          </a:p>
          <a:p>
            <a:pPr lvl="1"/>
            <a:r>
              <a:rPr lang="vi-VN" dirty="0">
                <a:hlinkClick r:id="rId6"/>
              </a:rPr>
              <a:t>https://stackoverflow.com/questions/20986631/how-can-i-scroll-a-web-page-using-selenium-webdriver-in-python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92511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CDB106-A020-40F0-8412-3F13C58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Tài liệu tham khảo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8F4D68-C769-4631-A0C6-1B5E1767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2"/>
              </a:rPr>
              <a:t>https://scikit-learn.org/stable/modules/feature_extraction.html</a:t>
            </a:r>
            <a:endParaRPr lang="vi-VN" dirty="0"/>
          </a:p>
          <a:p>
            <a:pPr lvl="1"/>
            <a:r>
              <a:rPr lang="vi-VN" dirty="0">
                <a:hlinkClick r:id="rId3"/>
              </a:rPr>
              <a:t>https://stackoverflow.com/questions/25646200/python-convert-timedelta-to-int-in-a-dataframe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4"/>
              </a:rPr>
              <a:t>https://scikit-learn.org/stable/modules/generated/sklearn.decomposition.TruncatedSVD.html</a:t>
            </a:r>
            <a:endParaRPr lang="vi-VN" dirty="0"/>
          </a:p>
          <a:p>
            <a:pPr lvl="1"/>
            <a:r>
              <a:rPr lang="vi-VN" dirty="0" err="1">
                <a:hlinkClick r:id="rId5"/>
              </a:rPr>
              <a:t>sklearn.model_selection.KFold</a:t>
            </a:r>
            <a:r>
              <a:rPr lang="vi-VN" dirty="0">
                <a:hlinkClick r:id="rId5"/>
              </a:rPr>
              <a:t> — </a:t>
            </a:r>
            <a:r>
              <a:rPr lang="vi-VN" dirty="0" err="1">
                <a:hlinkClick r:id="rId5"/>
              </a:rPr>
              <a:t>scikit-learn</a:t>
            </a:r>
            <a:r>
              <a:rPr lang="vi-VN" dirty="0">
                <a:hlinkClick r:id="rId5"/>
              </a:rPr>
              <a:t> 0.24.0 </a:t>
            </a:r>
            <a:r>
              <a:rPr lang="vi-VN" dirty="0" err="1">
                <a:hlinkClick r:id="rId5"/>
              </a:rPr>
              <a:t>documentation</a:t>
            </a:r>
            <a:r>
              <a:rPr lang="vi-VN" dirty="0">
                <a:hlinkClick r:id="rId5"/>
              </a:rPr>
              <a:t> (scikit-learn.org)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835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D3A65C9-D4F3-4270-AE8F-A1155488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Nội dung</a:t>
            </a:r>
            <a:endParaRPr lang="vi-VN" sz="66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9464AF-CE62-463A-9F64-DB576BC3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Thu </a:t>
            </a:r>
            <a:r>
              <a:rPr lang="en-US" sz="2400" b="1" dirty="0" err="1"/>
              <a:t>thập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  <a:p>
            <a:r>
              <a:rPr lang="en-US" sz="2400" b="1" dirty="0" err="1"/>
              <a:t>Khám</a:t>
            </a:r>
            <a:r>
              <a:rPr lang="en-US" sz="2400" b="1" dirty="0"/>
              <a:t> </a:t>
            </a:r>
            <a:r>
              <a:rPr lang="en-US" sz="2400" b="1" dirty="0" err="1"/>
              <a:t>phá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  <a:p>
            <a:r>
              <a:rPr lang="en-US" sz="2400" b="1" dirty="0" err="1"/>
              <a:t>Đặt</a:t>
            </a:r>
            <a:r>
              <a:rPr lang="en-US" sz="2400" b="1" dirty="0"/>
              <a:t> </a:t>
            </a:r>
            <a:r>
              <a:rPr lang="en-US" sz="2400" b="1" dirty="0" err="1"/>
              <a:t>câu</a:t>
            </a:r>
            <a:r>
              <a:rPr lang="en-US" sz="2400" b="1" dirty="0"/>
              <a:t> </a:t>
            </a:r>
            <a:r>
              <a:rPr lang="en-US" sz="2400" b="1" dirty="0" err="1"/>
              <a:t>hỏi</a:t>
            </a:r>
            <a:endParaRPr lang="en-US" sz="2400" b="1" dirty="0"/>
          </a:p>
          <a:p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24911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11C5FAC-2F5C-4FA4-8B94-2301A62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/>
              <a:t>Thu thập dữ liệu</a:t>
            </a:r>
            <a:endParaRPr lang="vi-VN" sz="4800" b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ED220CC0-6D1B-4CE1-9A99-D72E67754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75394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9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Truy</a:t>
            </a:r>
            <a:r>
              <a:rPr lang="en-US" sz="4000" dirty="0"/>
              <a:t> </a:t>
            </a:r>
            <a:r>
              <a:rPr lang="en-US" sz="4000" dirty="0" err="1"/>
              <a:t>cập</a:t>
            </a:r>
            <a:r>
              <a:rPr lang="en-US" sz="4000" dirty="0"/>
              <a:t> </a:t>
            </a:r>
            <a:r>
              <a:rPr lang="en-US" sz="4000" dirty="0" err="1"/>
              <a:t>trang</a:t>
            </a:r>
            <a:r>
              <a:rPr lang="en-US" sz="4000" dirty="0"/>
              <a:t> web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4937B2-4CBE-4171-9AC4-76F04E2B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Truy cập mục discover của trang kickstarter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Tìm menu lựa chọn thể loại, lĩnh vực của các dự 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Lấy các đường dẫn đến các trang thể loại dự 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Lần lượt truy cập các trang trên và thu thập dữ liệu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49E0BCF-C636-4E00-AACC-C934273AD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27" r="25925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E25E35-D984-4B2E-8075-81E4F65E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6F6D1C-6816-498D-80E2-E925A1C0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‘load more’</a:t>
            </a:r>
          </a:p>
          <a:p>
            <a:pPr lvl="1"/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project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2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0453E36-D3E9-4F69-89EB-D5CB2B27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Khám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phá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5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B60B3E1-45F7-46A5-921A-04BD94F6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4894F4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vent Data Exploration is a Process Rather Than a Singular Step">
            <a:extLst>
              <a:ext uri="{FF2B5EF4-FFF2-40B4-BE49-F238E27FC236}">
                <a16:creationId xmlns:a16="http://schemas.microsoft.com/office/drawing/2014/main" id="{3880C073-6BAE-4B85-BB98-516D8DC9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4234" y="2427541"/>
            <a:ext cx="726843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1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êu đề 6">
            <a:extLst>
              <a:ext uri="{FF2B5EF4-FFF2-40B4-BE49-F238E27FC236}">
                <a16:creationId xmlns:a16="http://schemas.microsoft.com/office/drawing/2014/main" id="{990409D5-6B56-441C-848A-A9669D95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Khám phá dữ liệu</a:t>
            </a:r>
            <a:endParaRPr lang="vi-VN" sz="5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61E8A-DAEC-45AF-8AB6-347A5AADD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3784A518-0BB6-43F0-8851-176EF8A5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project_raws.tsv</a:t>
            </a:r>
            <a:endParaRPr lang="en-US" sz="2000" dirty="0"/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shape</a:t>
            </a:r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hay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duplicated</a:t>
            </a:r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thiếu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isna</a:t>
            </a:r>
            <a:endParaRPr lang="en-US" sz="2000" dirty="0"/>
          </a:p>
          <a:p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describe</a:t>
            </a:r>
          </a:p>
          <a:p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dtypes</a:t>
            </a:r>
            <a:endParaRPr lang="en-US" sz="2000" dirty="0"/>
          </a:p>
          <a:p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values_count</a:t>
            </a:r>
            <a:r>
              <a:rPr lang="en-US" sz="2000" dirty="0"/>
              <a:t>(normalize=True)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vi-V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Chỗ dành sẵn cho Hình ảnh 5">
            <a:extLst>
              <a:ext uri="{FF2B5EF4-FFF2-40B4-BE49-F238E27FC236}">
                <a16:creationId xmlns:a16="http://schemas.microsoft.com/office/drawing/2014/main" id="{94212812-678B-4475-B670-7EB8769634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97" r="272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Độ lớn của tập dữ liệu.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Các dông hay các cột bị thiếu giá trị</a:t>
            </a:r>
          </a:p>
        </p:txBody>
      </p:sp>
    </p:spTree>
    <p:extLst>
      <p:ext uri="{BB962C8B-B14F-4D97-AF65-F5344CB8AC3E}">
        <p14:creationId xmlns:p14="http://schemas.microsoft.com/office/powerpoint/2010/main" val="171843118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1426</Words>
  <Application>Microsoft Office PowerPoint</Application>
  <PresentationFormat>Màn hình rộng</PresentationFormat>
  <Paragraphs>160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Helvetica Neue</vt:lpstr>
      <vt:lpstr>Times New Roman</vt:lpstr>
      <vt:lpstr>Wingdings</vt:lpstr>
      <vt:lpstr>Chủ đề Office</vt:lpstr>
      <vt:lpstr>BÁO CÁO ĐỒ ÁN: Áp dụng quy trình KHDL để trả lời cho một câu hỏi tự chọn</vt:lpstr>
      <vt:lpstr>Thông tin thành viên</vt:lpstr>
      <vt:lpstr>Nội dung</vt:lpstr>
      <vt:lpstr>Thu thập dữ liệu</vt:lpstr>
      <vt:lpstr>Truy cập trang web</vt:lpstr>
      <vt:lpstr>Thu thập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Ý nghĩa của các cột</vt:lpstr>
      <vt:lpstr>Đưa ra câu hỏi cần trả lời</vt:lpstr>
      <vt:lpstr>Đưa ra câu hỏi cần trả lời</vt:lpstr>
      <vt:lpstr>Tiền xử lý dữ liệu</vt:lpstr>
      <vt:lpstr>Chuyển đổi các cột dạng timestamp về kiểu dữ liệu datetime</vt:lpstr>
      <vt:lpstr>Thực hiện quy đổi đơn vị tiền tệ từ các đơn vị khác nhau về USD ở cột “goal”. </vt:lpstr>
      <vt:lpstr>Bản trình bày PowerPoint</vt:lpstr>
      <vt:lpstr>Bản trình bày PowerPoint</vt:lpstr>
      <vt:lpstr>Tiền xử lý</vt:lpstr>
      <vt:lpstr>Pipeline cho các bước tiền xử lý</vt:lpstr>
      <vt:lpstr>Mô hình hóa dữ liệu</vt:lpstr>
      <vt:lpstr>Mô hình hóa dữ liệu</vt:lpstr>
      <vt:lpstr>Mô hình hóa dữ liệu</vt:lpstr>
      <vt:lpstr>Kết quả huấn luyện</vt:lpstr>
      <vt:lpstr>Nhìn lại quá trình</vt:lpstr>
      <vt:lpstr>Nhìn lại quá trình</vt:lpstr>
      <vt:lpstr>Tài liệu tham khảo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Áp dụng quy trình KHDL để trả lời cho một câu hỏi tự chọn</dc:title>
  <dc:creator>TRẦN XUÂN QUÝ</dc:creator>
  <cp:lastModifiedBy>TRẦN XUÂN QUÝ</cp:lastModifiedBy>
  <cp:revision>3</cp:revision>
  <dcterms:created xsi:type="dcterms:W3CDTF">2021-01-15T14:02:35Z</dcterms:created>
  <dcterms:modified xsi:type="dcterms:W3CDTF">2021-01-15T14:18:22Z</dcterms:modified>
</cp:coreProperties>
</file>