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242D89-D5F4-4E4A-9BA4-C7DFFECE7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94DB6B1-C9AA-4033-92B9-271D3A8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F650ED-9D7B-468D-83A3-6DB0498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12FD1C-9E7D-4D85-BCEB-E81F3F5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64F3D-AB21-4802-B6C5-060779D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7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8C7D41-8B11-43E2-BC6F-5F46DFAD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FB5A97-6FF2-427D-98A6-FCB94549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024C6D-5CF0-4613-80BE-A85E6A1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6EC5E3-D9B3-4CF5-97CB-FEFA945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602887-1D57-4485-A900-A8437C04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9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D84C0F2-AD26-4BC8-B332-B031095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6D5910B-312A-4629-8A8A-26FB7F29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0D269C-7EDB-4C37-94FA-163E2315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C57D2C-74CA-4D83-A5A7-0568AC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A778C4-598B-48A6-9DC6-F86E39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4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373ED-61EF-40EC-B9E9-7EEFE97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84386B-0590-43FC-AF6F-671439F0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A15222-A8DA-4AFB-8EF0-3C36F64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2238F9-6913-4C78-9AC3-2B31E4C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8AD7776-3C8D-4A00-B8D9-BEB6D354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FD670-19F7-49A6-AC4C-A63507A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5D0124-5546-481D-B2DA-2E346CFB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4E8CE9-7471-484E-8D78-97F767F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32888C-A7D3-4FA3-A25A-ADE0A5D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6E4CE7-CB40-4F9C-837F-612C17F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7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8DB1C3-B4E1-46CC-9368-EE15115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CEBAC7-218A-40D0-BA7B-1EE355A46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E26EFCA-5067-4B95-A525-C700F2C5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E3C733-BF16-46B2-91B5-294C007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5EA294-77B3-4C6D-8B94-B8DD2D0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326CF9-B727-423C-83B1-79DD90C0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1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37FC49-FE9F-49DC-BB5F-092044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EAF4C2-96D6-4C52-88D2-302524BF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00272E-66DC-4B27-A9AC-A7260836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98CD6F-C343-42BE-AB0C-2C086DF5D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DB9B96E-1D39-41D2-B83C-D23BD29AC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73DE55-18B9-4160-8910-7E58C9A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5252CFB-BB62-40D9-B3F7-1D65324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A88DEF8-7053-4E88-A6EF-C00AABB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5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64C608-FEBC-4815-AC2F-CBBAF55A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C04C24-0D0F-4B27-ACAD-EF196E36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01720E8-E32E-4805-88C0-7CB95DAD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DCADA00-FA28-4B71-A7D7-6F34472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3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E55EA8-D5FB-48B7-A647-1C2216E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6008D72-80D5-42A0-A2E7-E3ED7987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9D19D3-8249-40B0-8B44-681758F2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0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ED0065-E7BE-42EC-864A-FC34E1B9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EAD056-E9DD-488B-AFED-0CD9082B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73EEAD-942A-4E2C-BC3B-5C4E9BB8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20BBAB-D780-4045-B5DE-493831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840A76-07BF-4C2B-ACE0-065412B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15429E-E8DE-4068-B7EF-E47E9425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8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FFD77-795E-4C56-A86B-74DF369E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86AF67-9C7B-476B-A9FE-28A53B997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FA330FC-3C83-41AB-8FC4-708F98E6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CFE42D9-6DF0-42C7-ACA5-11E7BCC8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D1B4F03-2243-4160-A4AD-EBB5907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B91618-6FF8-44D2-A3A6-11A41EA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1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62341AF-4B72-48AE-969A-7C4AC6A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DF94B6-E597-4572-B426-0D7531BF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029506-6186-4E43-B50A-3B98A90A6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CE-0800-4AA8-B245-35AAA5DAD350}" type="datetimeFigureOut">
              <a:rPr lang="vi-VN" smtClean="0"/>
              <a:t>01/01/2021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F69196-EE9A-4954-9F44-6D9CDE2B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AC3AC9-8EFB-4C5E-8F67-0ADCD84B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CA7-4FD8-41DD-A09D-A9513BE0B5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6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ckstar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FBD86D-44EA-4811-8A41-9E889DD3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88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KHDL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2E95EB7-7E22-42E5-B168-68A6322F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TP.HCM</a:t>
            </a:r>
            <a:br>
              <a:rPr lang="en-US" dirty="0"/>
            </a:b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Môn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18_21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554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6E48F2B-5D5D-4789-BFD6-F3EC2C7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 tin thành viên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9BDE1FA-F868-4F99-A284-487FC2A38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20883"/>
              </p:ext>
            </p:extLst>
          </p:nvPr>
        </p:nvGraphicFramePr>
        <p:xfrm>
          <a:off x="5186817" y="1722937"/>
          <a:ext cx="5961698" cy="34098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25215">
                  <a:extLst>
                    <a:ext uri="{9D8B030D-6E8A-4147-A177-3AD203B41FA5}">
                      <a16:colId xmlns:a16="http://schemas.microsoft.com/office/drawing/2014/main" val="2959563245"/>
                    </a:ext>
                  </a:extLst>
                </a:gridCol>
                <a:gridCol w="2336483">
                  <a:extLst>
                    <a:ext uri="{9D8B030D-6E8A-4147-A177-3AD203B41FA5}">
                      <a16:colId xmlns:a16="http://schemas.microsoft.com/office/drawing/2014/main" val="1703293582"/>
                    </a:ext>
                  </a:extLst>
                </a:gridCol>
              </a:tblGrid>
              <a:tr h="1136600">
                <a:tc>
                  <a:txBody>
                    <a:bodyPr/>
                    <a:lstStyle/>
                    <a:p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b="1" cap="none" spc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MSSV</a:t>
                      </a:r>
                      <a:endParaRPr lang="vi-VN" sz="33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569179"/>
                  </a:ext>
                </a:extLst>
              </a:tr>
              <a:tr h="1136600">
                <a:tc>
                  <a:txBody>
                    <a:bodyPr/>
                    <a:lstStyle/>
                    <a:p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Trần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Xuân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Quý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18120231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84423"/>
                  </a:ext>
                </a:extLst>
              </a:tr>
              <a:tr h="1136600">
                <a:tc>
                  <a:txBody>
                    <a:bodyPr/>
                    <a:lstStyle/>
                    <a:p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Trương</a:t>
                      </a:r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3300" cap="none" spc="0" err="1">
                          <a:solidFill>
                            <a:schemeClr val="tx1"/>
                          </a:solidFill>
                        </a:rPr>
                        <a:t>Tài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18120544</a:t>
                      </a:r>
                      <a:endParaRPr lang="vi-VN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0876" marT="60350" marB="4526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D3A65C9-D4F3-4270-AE8F-A115548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Nội dung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9464AF-CE62-463A-9F64-DB576BC3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Thu thập dữ liệu</a:t>
            </a:r>
          </a:p>
          <a:p>
            <a:r>
              <a:rPr lang="en-US"/>
              <a:t>Khám phá dữ liệu</a:t>
            </a:r>
          </a:p>
          <a:p>
            <a:r>
              <a:rPr lang="en-US"/>
              <a:t>Đặt câu hỏi</a:t>
            </a:r>
          </a:p>
          <a:p>
            <a:r>
              <a:rPr lang="en-US"/>
              <a:t>Mô hình hóa dữ 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911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B56C9E-2906-488B-AFC6-1F12E75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8BAA4B-5DE0-4BB4-86D6-E733AC0C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29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E73044-D9F6-41BB-B04E-4D548828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kickstarter.com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75AF59A-1B3E-4C03-942A-FF0DFA7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discover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kickstarter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menu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3DDF9-D197-4353-A213-22E9AA2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75AF59A-1B3E-4C03-942A-FF0DFA7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4937B2-4CBE-4171-9AC4-76F04E2B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‘load more’</a:t>
            </a:r>
          </a:p>
          <a:p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2770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224</Words>
  <Application>Microsoft Office PowerPoint</Application>
  <PresentationFormat>Màn hình rộng</PresentationFormat>
  <Paragraphs>29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Chủ đề Office</vt:lpstr>
      <vt:lpstr>BÁO CÁO ĐỒ ÁN: Áp dụng quy trình KHDL để trả lời cho một câu hỏi tự chọn</vt:lpstr>
      <vt:lpstr>Thông tin thành viên</vt:lpstr>
      <vt:lpstr>Nội dung</vt:lpstr>
      <vt:lpstr>Thu thập dữ liệu</vt:lpstr>
      <vt:lpstr>Bản trình bày PowerPoint</vt:lpstr>
      <vt:lpstr>Truy cập trang web</vt:lpstr>
      <vt:lpstr>Thu thập dữ liệu các dự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Áp dụng quy trình KHDL để trả lời cho một câu hỏi tự chọn</dc:title>
  <dc:creator>TRẦN XUÂN QUÝ</dc:creator>
  <cp:lastModifiedBy>TRẦN XUÂN QUÝ</cp:lastModifiedBy>
  <cp:revision>5</cp:revision>
  <dcterms:created xsi:type="dcterms:W3CDTF">2021-01-01T08:40:18Z</dcterms:created>
  <dcterms:modified xsi:type="dcterms:W3CDTF">2021-01-01T09:19:47Z</dcterms:modified>
</cp:coreProperties>
</file>