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3.svg" ContentType="image/svg+xml"/>
  <Override PartName="/ppt/media/image30.svg" ContentType="image/svg+xml"/>
  <Override PartName="/ppt/media/image33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100"/>
    <a:srgbClr val="EE822F"/>
    <a:srgbClr val="67993F"/>
    <a:srgbClr val="71B042"/>
    <a:srgbClr val="FF7777"/>
    <a:srgbClr val="A6D485"/>
    <a:srgbClr val="02B000"/>
    <a:srgbClr val="000DDC"/>
    <a:srgbClr val="02A562"/>
    <a:srgbClr val="029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4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81.xml"/><Relationship Id="rId98" Type="http://schemas.openxmlformats.org/officeDocument/2006/relationships/tags" Target="../tags/tag80.xml"/><Relationship Id="rId97" Type="http://schemas.openxmlformats.org/officeDocument/2006/relationships/tags" Target="../tags/tag79.xml"/><Relationship Id="rId96" Type="http://schemas.openxmlformats.org/officeDocument/2006/relationships/image" Target="../media/image18.svg"/><Relationship Id="rId95" Type="http://schemas.openxmlformats.org/officeDocument/2006/relationships/tags" Target="../tags/tag78.xml"/><Relationship Id="rId94" Type="http://schemas.openxmlformats.org/officeDocument/2006/relationships/image" Target="../media/image17.svg"/><Relationship Id="rId93" Type="http://schemas.openxmlformats.org/officeDocument/2006/relationships/tags" Target="../tags/tag77.xml"/><Relationship Id="rId92" Type="http://schemas.openxmlformats.org/officeDocument/2006/relationships/image" Target="../media/image16.svg"/><Relationship Id="rId91" Type="http://schemas.openxmlformats.org/officeDocument/2006/relationships/tags" Target="../tags/tag76.xml"/><Relationship Id="rId90" Type="http://schemas.openxmlformats.org/officeDocument/2006/relationships/image" Target="../media/image15.svg"/><Relationship Id="rId9" Type="http://schemas.openxmlformats.org/officeDocument/2006/relationships/tags" Target="../tags/tag6.xml"/><Relationship Id="rId89" Type="http://schemas.openxmlformats.org/officeDocument/2006/relationships/tags" Target="../tags/tag75.xml"/><Relationship Id="rId88" Type="http://schemas.openxmlformats.org/officeDocument/2006/relationships/tags" Target="../tags/tag74.xml"/><Relationship Id="rId87" Type="http://schemas.openxmlformats.org/officeDocument/2006/relationships/tags" Target="../tags/tag73.xml"/><Relationship Id="rId86" Type="http://schemas.openxmlformats.org/officeDocument/2006/relationships/tags" Target="../tags/tag72.xml"/><Relationship Id="rId85" Type="http://schemas.openxmlformats.org/officeDocument/2006/relationships/tags" Target="../tags/tag71.xml"/><Relationship Id="rId84" Type="http://schemas.openxmlformats.org/officeDocument/2006/relationships/tags" Target="../tags/tag70.xml"/><Relationship Id="rId83" Type="http://schemas.openxmlformats.org/officeDocument/2006/relationships/tags" Target="../tags/tag69.xml"/><Relationship Id="rId82" Type="http://schemas.openxmlformats.org/officeDocument/2006/relationships/tags" Target="../tags/tag68.xml"/><Relationship Id="rId81" Type="http://schemas.openxmlformats.org/officeDocument/2006/relationships/tags" Target="../tags/tag67.xml"/><Relationship Id="rId80" Type="http://schemas.openxmlformats.org/officeDocument/2006/relationships/tags" Target="../tags/tag66.xml"/><Relationship Id="rId8" Type="http://schemas.openxmlformats.org/officeDocument/2006/relationships/tags" Target="../tags/tag5.xml"/><Relationship Id="rId79" Type="http://schemas.openxmlformats.org/officeDocument/2006/relationships/tags" Target="../tags/tag65.xml"/><Relationship Id="rId78" Type="http://schemas.openxmlformats.org/officeDocument/2006/relationships/tags" Target="../tags/tag64.xml"/><Relationship Id="rId77" Type="http://schemas.openxmlformats.org/officeDocument/2006/relationships/tags" Target="../tags/tag63.xml"/><Relationship Id="rId76" Type="http://schemas.openxmlformats.org/officeDocument/2006/relationships/tags" Target="../tags/tag62.xml"/><Relationship Id="rId75" Type="http://schemas.openxmlformats.org/officeDocument/2006/relationships/tags" Target="../tags/tag61.xml"/><Relationship Id="rId74" Type="http://schemas.openxmlformats.org/officeDocument/2006/relationships/tags" Target="../tags/tag60.xml"/><Relationship Id="rId73" Type="http://schemas.openxmlformats.org/officeDocument/2006/relationships/tags" Target="../tags/tag59.xml"/><Relationship Id="rId72" Type="http://schemas.openxmlformats.org/officeDocument/2006/relationships/tags" Target="../tags/tag58.xml"/><Relationship Id="rId71" Type="http://schemas.openxmlformats.org/officeDocument/2006/relationships/tags" Target="../tags/tag57.xml"/><Relationship Id="rId70" Type="http://schemas.openxmlformats.org/officeDocument/2006/relationships/tags" Target="../tags/tag56.xml"/><Relationship Id="rId7" Type="http://schemas.openxmlformats.org/officeDocument/2006/relationships/tags" Target="../tags/tag4.xml"/><Relationship Id="rId69" Type="http://schemas.openxmlformats.org/officeDocument/2006/relationships/tags" Target="../tags/tag55.xml"/><Relationship Id="rId68" Type="http://schemas.openxmlformats.org/officeDocument/2006/relationships/tags" Target="../tags/tag54.xml"/><Relationship Id="rId67" Type="http://schemas.openxmlformats.org/officeDocument/2006/relationships/tags" Target="../tags/tag53.xml"/><Relationship Id="rId66" Type="http://schemas.openxmlformats.org/officeDocument/2006/relationships/tags" Target="../tags/tag52.xml"/><Relationship Id="rId65" Type="http://schemas.openxmlformats.org/officeDocument/2006/relationships/tags" Target="../tags/tag51.xml"/><Relationship Id="rId64" Type="http://schemas.openxmlformats.org/officeDocument/2006/relationships/tags" Target="../tags/tag50.xml"/><Relationship Id="rId63" Type="http://schemas.openxmlformats.org/officeDocument/2006/relationships/tags" Target="../tags/tag49.xml"/><Relationship Id="rId62" Type="http://schemas.openxmlformats.org/officeDocument/2006/relationships/tags" Target="../tags/tag48.xml"/><Relationship Id="rId61" Type="http://schemas.openxmlformats.org/officeDocument/2006/relationships/tags" Target="../tags/tag47.xml"/><Relationship Id="rId60" Type="http://schemas.openxmlformats.org/officeDocument/2006/relationships/image" Target="../media/image14.svg"/><Relationship Id="rId6" Type="http://schemas.openxmlformats.org/officeDocument/2006/relationships/tags" Target="../tags/tag3.xml"/><Relationship Id="rId59" Type="http://schemas.openxmlformats.org/officeDocument/2006/relationships/image" Target="../media/image13.jpeg"/><Relationship Id="rId58" Type="http://schemas.openxmlformats.org/officeDocument/2006/relationships/tags" Target="../tags/tag46.xml"/><Relationship Id="rId57" Type="http://schemas.openxmlformats.org/officeDocument/2006/relationships/tags" Target="../tags/tag45.xml"/><Relationship Id="rId56" Type="http://schemas.openxmlformats.org/officeDocument/2006/relationships/image" Target="../media/image12.svg"/><Relationship Id="rId55" Type="http://schemas.openxmlformats.org/officeDocument/2006/relationships/image" Target="../media/image11.jpeg"/><Relationship Id="rId54" Type="http://schemas.openxmlformats.org/officeDocument/2006/relationships/tags" Target="../tags/tag44.xml"/><Relationship Id="rId53" Type="http://schemas.openxmlformats.org/officeDocument/2006/relationships/image" Target="../media/image10.svg"/><Relationship Id="rId52" Type="http://schemas.openxmlformats.org/officeDocument/2006/relationships/image" Target="../media/image9.jpeg"/><Relationship Id="rId51" Type="http://schemas.openxmlformats.org/officeDocument/2006/relationships/tags" Target="../tags/tag43.xml"/><Relationship Id="rId50" Type="http://schemas.openxmlformats.org/officeDocument/2006/relationships/tags" Target="../tags/tag42.xml"/><Relationship Id="rId5" Type="http://schemas.openxmlformats.org/officeDocument/2006/relationships/tags" Target="../tags/tag2.xml"/><Relationship Id="rId49" Type="http://schemas.openxmlformats.org/officeDocument/2006/relationships/tags" Target="../tags/tag41.xml"/><Relationship Id="rId48" Type="http://schemas.openxmlformats.org/officeDocument/2006/relationships/tags" Target="../tags/tag40.xml"/><Relationship Id="rId47" Type="http://schemas.openxmlformats.org/officeDocument/2006/relationships/tags" Target="../tags/tag39.xml"/><Relationship Id="rId46" Type="http://schemas.openxmlformats.org/officeDocument/2006/relationships/tags" Target="../tags/tag38.xml"/><Relationship Id="rId45" Type="http://schemas.openxmlformats.org/officeDocument/2006/relationships/image" Target="../media/image8.svg"/><Relationship Id="rId44" Type="http://schemas.openxmlformats.org/officeDocument/2006/relationships/image" Target="../media/image7.jpeg"/><Relationship Id="rId43" Type="http://schemas.openxmlformats.org/officeDocument/2006/relationships/tags" Target="../tags/tag37.xml"/><Relationship Id="rId42" Type="http://schemas.openxmlformats.org/officeDocument/2006/relationships/tags" Target="../tags/tag36.xml"/><Relationship Id="rId41" Type="http://schemas.openxmlformats.org/officeDocument/2006/relationships/tags" Target="../tags/tag35.xml"/><Relationship Id="rId40" Type="http://schemas.openxmlformats.org/officeDocument/2006/relationships/tags" Target="../tags/tag34.xml"/><Relationship Id="rId4" Type="http://schemas.openxmlformats.org/officeDocument/2006/relationships/tags" Target="../tags/tag1.xml"/><Relationship Id="rId39" Type="http://schemas.openxmlformats.org/officeDocument/2006/relationships/tags" Target="../tags/tag33.xml"/><Relationship Id="rId38" Type="http://schemas.openxmlformats.org/officeDocument/2006/relationships/tags" Target="../tags/tag32.xml"/><Relationship Id="rId37" Type="http://schemas.openxmlformats.org/officeDocument/2006/relationships/tags" Target="../tags/tag31.xml"/><Relationship Id="rId36" Type="http://schemas.openxmlformats.org/officeDocument/2006/relationships/tags" Target="../tags/tag30.xml"/><Relationship Id="rId35" Type="http://schemas.openxmlformats.org/officeDocument/2006/relationships/tags" Target="../tags/tag29.xml"/><Relationship Id="rId34" Type="http://schemas.openxmlformats.org/officeDocument/2006/relationships/tags" Target="../tags/tag28.xml"/><Relationship Id="rId33" Type="http://schemas.openxmlformats.org/officeDocument/2006/relationships/image" Target="../media/image6.svg"/><Relationship Id="rId32" Type="http://schemas.openxmlformats.org/officeDocument/2006/relationships/image" Target="../media/image5.jpeg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image" Target="../media/image3.svg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2.sv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image" Target="../media/image4.svg"/><Relationship Id="rId12" Type="http://schemas.openxmlformats.org/officeDocument/2006/relationships/tags" Target="../tags/tag9.xml"/><Relationship Id="rId116" Type="http://schemas.openxmlformats.org/officeDocument/2006/relationships/slideLayout" Target="../slideLayouts/slideLayout1.xml"/><Relationship Id="rId115" Type="http://schemas.openxmlformats.org/officeDocument/2006/relationships/image" Target="../media/image20.svg"/><Relationship Id="rId114" Type="http://schemas.openxmlformats.org/officeDocument/2006/relationships/image" Target="../media/image19.jpeg"/><Relationship Id="rId113" Type="http://schemas.openxmlformats.org/officeDocument/2006/relationships/tags" Target="../tags/tag95.xml"/><Relationship Id="rId112" Type="http://schemas.openxmlformats.org/officeDocument/2006/relationships/tags" Target="../tags/tag94.xml"/><Relationship Id="rId111" Type="http://schemas.openxmlformats.org/officeDocument/2006/relationships/tags" Target="../tags/tag93.xml"/><Relationship Id="rId110" Type="http://schemas.openxmlformats.org/officeDocument/2006/relationships/tags" Target="../tags/tag92.xml"/><Relationship Id="rId11" Type="http://schemas.openxmlformats.org/officeDocument/2006/relationships/tags" Target="../tags/tag8.xml"/><Relationship Id="rId109" Type="http://schemas.openxmlformats.org/officeDocument/2006/relationships/tags" Target="../tags/tag91.xml"/><Relationship Id="rId108" Type="http://schemas.openxmlformats.org/officeDocument/2006/relationships/tags" Target="../tags/tag90.xml"/><Relationship Id="rId107" Type="http://schemas.openxmlformats.org/officeDocument/2006/relationships/tags" Target="../tags/tag89.xml"/><Relationship Id="rId106" Type="http://schemas.openxmlformats.org/officeDocument/2006/relationships/tags" Target="../tags/tag88.xml"/><Relationship Id="rId105" Type="http://schemas.openxmlformats.org/officeDocument/2006/relationships/tags" Target="../tags/tag87.xml"/><Relationship Id="rId104" Type="http://schemas.openxmlformats.org/officeDocument/2006/relationships/tags" Target="../tags/tag86.xml"/><Relationship Id="rId103" Type="http://schemas.openxmlformats.org/officeDocument/2006/relationships/tags" Target="../tags/tag85.xml"/><Relationship Id="rId102" Type="http://schemas.openxmlformats.org/officeDocument/2006/relationships/tags" Target="../tags/tag84.xml"/><Relationship Id="rId101" Type="http://schemas.openxmlformats.org/officeDocument/2006/relationships/tags" Target="../tags/tag83.xml"/><Relationship Id="rId100" Type="http://schemas.openxmlformats.org/officeDocument/2006/relationships/tags" Target="../tags/tag82.xml"/><Relationship Id="rId10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8" Type="http://schemas.openxmlformats.org/officeDocument/2006/relationships/vmlDrawing" Target="../drawings/vmlDrawing1.vml"/><Relationship Id="rId67" Type="http://schemas.openxmlformats.org/officeDocument/2006/relationships/slideLayout" Target="../slideLayouts/slideLayout1.xml"/><Relationship Id="rId66" Type="http://schemas.openxmlformats.org/officeDocument/2006/relationships/tags" Target="../tags/tag133.xml"/><Relationship Id="rId65" Type="http://schemas.openxmlformats.org/officeDocument/2006/relationships/tags" Target="../tags/tag132.xml"/><Relationship Id="rId64" Type="http://schemas.openxmlformats.org/officeDocument/2006/relationships/tags" Target="../tags/tag131.xml"/><Relationship Id="rId63" Type="http://schemas.openxmlformats.org/officeDocument/2006/relationships/oleObject" Target="../embeddings/oleObject2.bin"/><Relationship Id="rId62" Type="http://schemas.openxmlformats.org/officeDocument/2006/relationships/image" Target="../media/image33.svg"/><Relationship Id="rId61" Type="http://schemas.openxmlformats.org/officeDocument/2006/relationships/image" Target="../media/image32.jpeg"/><Relationship Id="rId60" Type="http://schemas.openxmlformats.org/officeDocument/2006/relationships/tags" Target="../tags/tag130.xml"/><Relationship Id="rId6" Type="http://schemas.openxmlformats.org/officeDocument/2006/relationships/image" Target="../media/image22.svg"/><Relationship Id="rId59" Type="http://schemas.openxmlformats.org/officeDocument/2006/relationships/tags" Target="../tags/tag129.xml"/><Relationship Id="rId58" Type="http://schemas.openxmlformats.org/officeDocument/2006/relationships/tags" Target="../tags/tag128.xml"/><Relationship Id="rId57" Type="http://schemas.openxmlformats.org/officeDocument/2006/relationships/image" Target="../media/image31.wmf"/><Relationship Id="rId56" Type="http://schemas.openxmlformats.org/officeDocument/2006/relationships/oleObject" Target="../embeddings/oleObject1.bin"/><Relationship Id="rId55" Type="http://schemas.openxmlformats.org/officeDocument/2006/relationships/image" Target="../media/image30.svg"/><Relationship Id="rId54" Type="http://schemas.openxmlformats.org/officeDocument/2006/relationships/image" Target="../media/image29.jpeg"/><Relationship Id="rId53" Type="http://schemas.openxmlformats.org/officeDocument/2006/relationships/image" Target="../media/image28.svg"/><Relationship Id="rId52" Type="http://schemas.openxmlformats.org/officeDocument/2006/relationships/image" Target="../media/image19.jpeg"/><Relationship Id="rId51" Type="http://schemas.openxmlformats.org/officeDocument/2006/relationships/tags" Target="../tags/tag127.xml"/><Relationship Id="rId50" Type="http://schemas.openxmlformats.org/officeDocument/2006/relationships/tags" Target="../tags/tag126.xml"/><Relationship Id="rId5" Type="http://schemas.openxmlformats.org/officeDocument/2006/relationships/image" Target="../media/image21.jpeg"/><Relationship Id="rId49" Type="http://schemas.openxmlformats.org/officeDocument/2006/relationships/tags" Target="../tags/tag125.xml"/><Relationship Id="rId48" Type="http://schemas.openxmlformats.org/officeDocument/2006/relationships/tags" Target="../tags/tag124.xml"/><Relationship Id="rId47" Type="http://schemas.openxmlformats.org/officeDocument/2006/relationships/tags" Target="../tags/tag123.xml"/><Relationship Id="rId46" Type="http://schemas.openxmlformats.org/officeDocument/2006/relationships/tags" Target="../tags/tag122.xml"/><Relationship Id="rId45" Type="http://schemas.openxmlformats.org/officeDocument/2006/relationships/tags" Target="../tags/tag121.xml"/><Relationship Id="rId44" Type="http://schemas.openxmlformats.org/officeDocument/2006/relationships/image" Target="../media/image18.svg"/><Relationship Id="rId43" Type="http://schemas.openxmlformats.org/officeDocument/2006/relationships/tags" Target="../tags/tag120.xml"/><Relationship Id="rId42" Type="http://schemas.openxmlformats.org/officeDocument/2006/relationships/image" Target="../media/image17.svg"/><Relationship Id="rId41" Type="http://schemas.openxmlformats.org/officeDocument/2006/relationships/tags" Target="../tags/tag119.xml"/><Relationship Id="rId40" Type="http://schemas.openxmlformats.org/officeDocument/2006/relationships/image" Target="../media/image16.svg"/><Relationship Id="rId4" Type="http://schemas.openxmlformats.org/officeDocument/2006/relationships/tags" Target="../tags/tag97.xml"/><Relationship Id="rId39" Type="http://schemas.openxmlformats.org/officeDocument/2006/relationships/tags" Target="../tags/tag118.xml"/><Relationship Id="rId38" Type="http://schemas.openxmlformats.org/officeDocument/2006/relationships/image" Target="../media/image15.svg"/><Relationship Id="rId37" Type="http://schemas.openxmlformats.org/officeDocument/2006/relationships/tags" Target="../tags/tag117.xml"/><Relationship Id="rId36" Type="http://schemas.openxmlformats.org/officeDocument/2006/relationships/tags" Target="../tags/tag116.xml"/><Relationship Id="rId35" Type="http://schemas.openxmlformats.org/officeDocument/2006/relationships/tags" Target="../tags/tag115.xml"/><Relationship Id="rId34" Type="http://schemas.openxmlformats.org/officeDocument/2006/relationships/image" Target="../media/image14.svg"/><Relationship Id="rId33" Type="http://schemas.openxmlformats.org/officeDocument/2006/relationships/image" Target="../media/image13.jpeg"/><Relationship Id="rId32" Type="http://schemas.openxmlformats.org/officeDocument/2006/relationships/tags" Target="../tags/tag114.xml"/><Relationship Id="rId31" Type="http://schemas.openxmlformats.org/officeDocument/2006/relationships/tags" Target="../tags/tag113.xml"/><Relationship Id="rId30" Type="http://schemas.openxmlformats.org/officeDocument/2006/relationships/image" Target="../media/image27.svg"/><Relationship Id="rId3" Type="http://schemas.openxmlformats.org/officeDocument/2006/relationships/tags" Target="../tags/tag96.xml"/><Relationship Id="rId29" Type="http://schemas.openxmlformats.org/officeDocument/2006/relationships/image" Target="../media/image11.jpeg"/><Relationship Id="rId28" Type="http://schemas.openxmlformats.org/officeDocument/2006/relationships/tags" Target="../tags/tag112.xml"/><Relationship Id="rId27" Type="http://schemas.openxmlformats.org/officeDocument/2006/relationships/image" Target="../media/image26.svg"/><Relationship Id="rId26" Type="http://schemas.openxmlformats.org/officeDocument/2006/relationships/image" Target="../media/image9.jpeg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image" Target="../media/image2.svg"/><Relationship Id="rId19" Type="http://schemas.openxmlformats.org/officeDocument/2006/relationships/image" Target="../media/image25.svg"/><Relationship Id="rId18" Type="http://schemas.openxmlformats.org/officeDocument/2006/relationships/image" Target="../media/image7.jpeg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image" Target="../media/image24.svg"/><Relationship Id="rId11" Type="http://schemas.openxmlformats.org/officeDocument/2006/relationships/tags" Target="../tags/tag100.xml"/><Relationship Id="rId10" Type="http://schemas.openxmlformats.org/officeDocument/2006/relationships/image" Target="../media/image23.sv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jpeg"/><Relationship Id="rId8" Type="http://schemas.openxmlformats.org/officeDocument/2006/relationships/image" Target="../media/image37.jpeg"/><Relationship Id="rId7" Type="http://schemas.openxmlformats.org/officeDocument/2006/relationships/tags" Target="../tags/tag137.xml"/><Relationship Id="rId6" Type="http://schemas.openxmlformats.org/officeDocument/2006/relationships/image" Target="../media/image36.jpeg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image" Target="../media/image35.jpeg"/><Relationship Id="rId2" Type="http://schemas.openxmlformats.org/officeDocument/2006/relationships/tags" Target="../tags/tag134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42.jpeg"/><Relationship Id="rId12" Type="http://schemas.openxmlformats.org/officeDocument/2006/relationships/image" Target="../media/image41.jpeg"/><Relationship Id="rId11" Type="http://schemas.openxmlformats.org/officeDocument/2006/relationships/image" Target="../media/image40.jpeg"/><Relationship Id="rId10" Type="http://schemas.openxmlformats.org/officeDocument/2006/relationships/image" Target="../media/image39.jpeg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39.jpeg"/><Relationship Id="rId7" Type="http://schemas.openxmlformats.org/officeDocument/2006/relationships/image" Target="../media/image38.jpeg"/><Relationship Id="rId6" Type="http://schemas.openxmlformats.org/officeDocument/2006/relationships/image" Target="../media/image34.jpeg"/><Relationship Id="rId5" Type="http://schemas.openxmlformats.org/officeDocument/2006/relationships/image" Target="../media/image36.jpeg"/><Relationship Id="rId4" Type="http://schemas.openxmlformats.org/officeDocument/2006/relationships/tags" Target="../tags/tag139.xml"/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46.png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3.bin"/><Relationship Id="rId10" Type="http://schemas.openxmlformats.org/officeDocument/2006/relationships/image" Target="../media/image44.png"/><Relationship Id="rId1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jpeg"/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8.svg"/><Relationship Id="rId3" Type="http://schemas.openxmlformats.org/officeDocument/2006/relationships/image" Target="../media/image19.jpeg"/><Relationship Id="rId2" Type="http://schemas.openxmlformats.org/officeDocument/2006/relationships/image" Target="../media/image30.svg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46.png"/><Relationship Id="rId16" Type="http://schemas.openxmlformats.org/officeDocument/2006/relationships/image" Target="../media/image36.jpeg"/><Relationship Id="rId15" Type="http://schemas.openxmlformats.org/officeDocument/2006/relationships/tags" Target="../tags/tag144.xml"/><Relationship Id="rId14" Type="http://schemas.openxmlformats.org/officeDocument/2006/relationships/image" Target="../media/image37.jpeg"/><Relationship Id="rId13" Type="http://schemas.openxmlformats.org/officeDocument/2006/relationships/image" Target="../media/image35.jpeg"/><Relationship Id="rId12" Type="http://schemas.openxmlformats.org/officeDocument/2006/relationships/tags" Target="../tags/tag143.xml"/><Relationship Id="rId11" Type="http://schemas.openxmlformats.org/officeDocument/2006/relationships/image" Target="../media/image33.svg"/><Relationship Id="rId10" Type="http://schemas.openxmlformats.org/officeDocument/2006/relationships/image" Target="../media/image32.jpeg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" name="图片 32" descr="球体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5050" y="2019935"/>
            <a:ext cx="180000" cy="18000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2331085" y="4050665"/>
            <a:ext cx="930910" cy="593090"/>
            <a:chOff x="2525" y="6270"/>
            <a:chExt cx="1466" cy="934"/>
          </a:xfrm>
        </p:grpSpPr>
        <p:pic>
          <p:nvPicPr>
            <p:cNvPr id="22" name="图片 21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40" y="6741"/>
              <a:ext cx="283" cy="283"/>
            </a:xfrm>
            <a:prstGeom prst="rect">
              <a:avLst/>
            </a:prstGeom>
          </p:spPr>
        </p:pic>
        <p:pic>
          <p:nvPicPr>
            <p:cNvPr id="21" name="图片 20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20" y="6824"/>
              <a:ext cx="283" cy="283"/>
            </a:xfrm>
            <a:prstGeom prst="rect">
              <a:avLst/>
            </a:prstGeom>
          </p:spPr>
        </p:pic>
        <p:pic>
          <p:nvPicPr>
            <p:cNvPr id="32" name="图片 31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574" y="6541"/>
              <a:ext cx="283" cy="283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525" y="6270"/>
              <a:ext cx="1467" cy="934"/>
              <a:chOff x="4869" y="6105"/>
              <a:chExt cx="2781" cy="1714"/>
            </a:xfrm>
          </p:grpSpPr>
          <p:sp>
            <p:nvSpPr>
              <p:cNvPr id="4" name="立方体 3"/>
              <p:cNvSpPr/>
              <p:nvPr/>
            </p:nvSpPr>
            <p:spPr>
              <a:xfrm>
                <a:off x="4888" y="6120"/>
                <a:ext cx="2763" cy="1692"/>
              </a:xfrm>
              <a:prstGeom prst="cube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5307" y="6105"/>
                <a:ext cx="12" cy="12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5311" y="7369"/>
                <a:ext cx="2333" cy="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4869" y="7359"/>
                <a:ext cx="454" cy="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6" name="图片 5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0" y="6824"/>
              <a:ext cx="283" cy="283"/>
            </a:xfrm>
            <a:prstGeom prst="rect">
              <a:avLst/>
            </a:prstGeom>
          </p:spPr>
        </p:pic>
        <p:pic>
          <p:nvPicPr>
            <p:cNvPr id="19" name="图片 18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40" y="6741"/>
              <a:ext cx="283" cy="283"/>
            </a:xfrm>
            <a:prstGeom prst="rect">
              <a:avLst/>
            </a:prstGeom>
          </p:spPr>
        </p:pic>
        <p:pic>
          <p:nvPicPr>
            <p:cNvPr id="35" name="图片 34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40" y="6688"/>
              <a:ext cx="283" cy="283"/>
            </a:xfrm>
            <a:prstGeom prst="rect">
              <a:avLst/>
            </a:prstGeom>
          </p:spPr>
        </p:pic>
        <p:pic>
          <p:nvPicPr>
            <p:cNvPr id="20" name="图片 19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957" y="6917"/>
              <a:ext cx="283" cy="283"/>
            </a:xfrm>
            <a:prstGeom prst="rect">
              <a:avLst/>
            </a:prstGeom>
          </p:spPr>
        </p:pic>
        <p:pic>
          <p:nvPicPr>
            <p:cNvPr id="23" name="图片 22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40" y="6634"/>
              <a:ext cx="283" cy="283"/>
            </a:xfrm>
            <a:prstGeom prst="rect">
              <a:avLst/>
            </a:prstGeom>
          </p:spPr>
        </p:pic>
        <p:pic>
          <p:nvPicPr>
            <p:cNvPr id="24" name="图片 23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77" y="6917"/>
              <a:ext cx="283" cy="283"/>
            </a:xfrm>
            <a:prstGeom prst="rect">
              <a:avLst/>
            </a:prstGeom>
          </p:spPr>
        </p:pic>
        <p:pic>
          <p:nvPicPr>
            <p:cNvPr id="25" name="图片 24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57" y="6634"/>
              <a:ext cx="283" cy="283"/>
            </a:xfrm>
            <a:prstGeom prst="rect">
              <a:avLst/>
            </a:prstGeom>
          </p:spPr>
        </p:pic>
        <p:pic>
          <p:nvPicPr>
            <p:cNvPr id="26" name="图片 25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433" y="6741"/>
              <a:ext cx="283" cy="283"/>
            </a:xfrm>
            <a:prstGeom prst="rect">
              <a:avLst/>
            </a:prstGeom>
          </p:spPr>
        </p:pic>
        <p:pic>
          <p:nvPicPr>
            <p:cNvPr id="27" name="图片 26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433" y="6917"/>
              <a:ext cx="283" cy="283"/>
            </a:xfrm>
            <a:prstGeom prst="rect">
              <a:avLst/>
            </a:prstGeom>
          </p:spPr>
        </p:pic>
        <p:pic>
          <p:nvPicPr>
            <p:cNvPr id="28" name="图片 27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756" y="6922"/>
              <a:ext cx="283" cy="283"/>
            </a:xfrm>
            <a:prstGeom prst="rect">
              <a:avLst/>
            </a:prstGeom>
          </p:spPr>
        </p:pic>
        <p:pic>
          <p:nvPicPr>
            <p:cNvPr id="29" name="图片 28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39" y="6731"/>
              <a:ext cx="283" cy="283"/>
            </a:xfrm>
            <a:prstGeom prst="rect">
              <a:avLst/>
            </a:prstGeom>
          </p:spPr>
        </p:pic>
        <p:pic>
          <p:nvPicPr>
            <p:cNvPr id="30" name="图片 29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860" y="6731"/>
              <a:ext cx="283" cy="283"/>
            </a:xfrm>
            <a:prstGeom prst="rect">
              <a:avLst/>
            </a:prstGeom>
          </p:spPr>
        </p:pic>
        <p:pic>
          <p:nvPicPr>
            <p:cNvPr id="31" name="图片 30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40" y="6917"/>
              <a:ext cx="283" cy="283"/>
            </a:xfrm>
            <a:prstGeom prst="rect">
              <a:avLst/>
            </a:prstGeom>
          </p:spPr>
        </p:pic>
        <p:pic>
          <p:nvPicPr>
            <p:cNvPr id="34" name="图片 33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39" y="6541"/>
              <a:ext cx="283" cy="283"/>
            </a:xfrm>
            <a:prstGeom prst="rect">
              <a:avLst/>
            </a:prstGeom>
          </p:spPr>
        </p:pic>
        <p:pic>
          <p:nvPicPr>
            <p:cNvPr id="36" name="图片 35" descr="球体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838" y="6541"/>
              <a:ext cx="283" cy="283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>
            <p:custDataLst>
              <p:tags r:id="rId4"/>
            </p:custDataLst>
          </p:nvPr>
        </p:nvGrpSpPr>
        <p:grpSpPr>
          <a:xfrm>
            <a:off x="4080510" y="3556000"/>
            <a:ext cx="930910" cy="593090"/>
            <a:chOff x="2525" y="6270"/>
            <a:chExt cx="1466" cy="934"/>
          </a:xfrm>
        </p:grpSpPr>
        <p:pic>
          <p:nvPicPr>
            <p:cNvPr id="39" name="图片 38" descr="球体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40" y="6741"/>
              <a:ext cx="283" cy="283"/>
            </a:xfrm>
            <a:prstGeom prst="rect">
              <a:avLst/>
            </a:prstGeom>
          </p:spPr>
        </p:pic>
        <p:pic>
          <p:nvPicPr>
            <p:cNvPr id="41" name="图片 40" descr="球体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574" y="6541"/>
              <a:ext cx="283" cy="283"/>
            </a:xfrm>
            <a:prstGeom prst="rect">
              <a:avLst/>
            </a:prstGeom>
          </p:spPr>
        </p:pic>
        <p:pic>
          <p:nvPicPr>
            <p:cNvPr id="40" name="图片 39" descr="球体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20" y="6824"/>
              <a:ext cx="283" cy="283"/>
            </a:xfrm>
            <a:prstGeom prst="rect">
              <a:avLst/>
            </a:prstGeom>
          </p:spPr>
        </p:pic>
        <p:grpSp>
          <p:nvGrpSpPr>
            <p:cNvPr id="42" name="组合 41"/>
            <p:cNvGrpSpPr/>
            <p:nvPr/>
          </p:nvGrpSpPr>
          <p:grpSpPr>
            <a:xfrm>
              <a:off x="2525" y="6270"/>
              <a:ext cx="1467" cy="934"/>
              <a:chOff x="4869" y="6105"/>
              <a:chExt cx="2781" cy="1714"/>
            </a:xfrm>
          </p:grpSpPr>
          <p:sp>
            <p:nvSpPr>
              <p:cNvPr id="43" name="立方体 42"/>
              <p:cNvSpPr/>
              <p:nvPr>
                <p:custDataLst>
                  <p:tags r:id="rId8"/>
                </p:custDataLst>
              </p:nvPr>
            </p:nvSpPr>
            <p:spPr>
              <a:xfrm>
                <a:off x="4888" y="6120"/>
                <a:ext cx="2763" cy="1692"/>
              </a:xfrm>
              <a:prstGeom prst="cube">
                <a:avLst/>
              </a:prstGeom>
              <a:noFill/>
              <a:ln w="190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5307" y="6105"/>
                <a:ext cx="12" cy="12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>
                <p:custDataLst>
                  <p:tags r:id="rId10"/>
                </p:custDataLst>
              </p:nvPr>
            </p:nvCxnSpPr>
            <p:spPr>
              <a:xfrm flipH="1" flipV="1">
                <a:off x="5311" y="7369"/>
                <a:ext cx="2333" cy="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4869" y="7359"/>
                <a:ext cx="454" cy="46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 descr="球体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80" y="6824"/>
              <a:ext cx="283" cy="283"/>
            </a:xfrm>
            <a:prstGeom prst="rect">
              <a:avLst/>
            </a:prstGeom>
          </p:spPr>
        </p:pic>
        <p:pic>
          <p:nvPicPr>
            <p:cNvPr id="48" name="图片 47" descr="球体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40" y="6741"/>
              <a:ext cx="283" cy="283"/>
            </a:xfrm>
            <a:prstGeom prst="rect">
              <a:avLst/>
            </a:prstGeom>
          </p:spPr>
        </p:pic>
        <p:pic>
          <p:nvPicPr>
            <p:cNvPr id="49" name="图片 48" descr="球体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40" y="6688"/>
              <a:ext cx="283" cy="283"/>
            </a:xfrm>
            <a:prstGeom prst="rect">
              <a:avLst/>
            </a:prstGeom>
          </p:spPr>
        </p:pic>
        <p:pic>
          <p:nvPicPr>
            <p:cNvPr id="50" name="图片 49" descr="球体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957" y="6917"/>
              <a:ext cx="283" cy="283"/>
            </a:xfrm>
            <a:prstGeom prst="rect">
              <a:avLst/>
            </a:prstGeom>
          </p:spPr>
        </p:pic>
        <p:pic>
          <p:nvPicPr>
            <p:cNvPr id="51" name="图片 50" descr="球体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40" y="6634"/>
              <a:ext cx="283" cy="283"/>
            </a:xfrm>
            <a:prstGeom prst="rect">
              <a:avLst/>
            </a:prstGeom>
          </p:spPr>
        </p:pic>
        <p:pic>
          <p:nvPicPr>
            <p:cNvPr id="52" name="图片 51" descr="球体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77" y="6917"/>
              <a:ext cx="283" cy="283"/>
            </a:xfrm>
            <a:prstGeom prst="rect">
              <a:avLst/>
            </a:prstGeom>
          </p:spPr>
        </p:pic>
        <p:pic>
          <p:nvPicPr>
            <p:cNvPr id="53" name="图片 52" descr="球体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57" y="6634"/>
              <a:ext cx="283" cy="283"/>
            </a:xfrm>
            <a:prstGeom prst="rect">
              <a:avLst/>
            </a:prstGeom>
          </p:spPr>
        </p:pic>
        <p:pic>
          <p:nvPicPr>
            <p:cNvPr id="54" name="图片 53" descr="球体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433" y="6741"/>
              <a:ext cx="283" cy="283"/>
            </a:xfrm>
            <a:prstGeom prst="rect">
              <a:avLst/>
            </a:prstGeom>
          </p:spPr>
        </p:pic>
        <p:pic>
          <p:nvPicPr>
            <p:cNvPr id="55" name="图片 54" descr="球体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433" y="6917"/>
              <a:ext cx="283" cy="283"/>
            </a:xfrm>
            <a:prstGeom prst="rect">
              <a:avLst/>
            </a:prstGeom>
          </p:spPr>
        </p:pic>
        <p:pic>
          <p:nvPicPr>
            <p:cNvPr id="56" name="图片 55" descr="球体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756" y="6922"/>
              <a:ext cx="283" cy="283"/>
            </a:xfrm>
            <a:prstGeom prst="rect">
              <a:avLst/>
            </a:prstGeom>
          </p:spPr>
        </p:pic>
        <p:pic>
          <p:nvPicPr>
            <p:cNvPr id="57" name="图片 56" descr="球体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39" y="6731"/>
              <a:ext cx="283" cy="283"/>
            </a:xfrm>
            <a:prstGeom prst="rect">
              <a:avLst/>
            </a:prstGeom>
          </p:spPr>
        </p:pic>
        <p:pic>
          <p:nvPicPr>
            <p:cNvPr id="58" name="图片 57" descr="球体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860" y="6731"/>
              <a:ext cx="283" cy="283"/>
            </a:xfrm>
            <a:prstGeom prst="rect">
              <a:avLst/>
            </a:prstGeom>
          </p:spPr>
        </p:pic>
        <p:pic>
          <p:nvPicPr>
            <p:cNvPr id="59" name="图片 58" descr="球体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40" y="6917"/>
              <a:ext cx="283" cy="283"/>
            </a:xfrm>
            <a:prstGeom prst="rect">
              <a:avLst/>
            </a:prstGeom>
          </p:spPr>
        </p:pic>
        <p:pic>
          <p:nvPicPr>
            <p:cNvPr id="60" name="图片 59" descr="球体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39" y="6541"/>
              <a:ext cx="283" cy="283"/>
            </a:xfrm>
            <a:prstGeom prst="rect">
              <a:avLst/>
            </a:prstGeom>
          </p:spPr>
        </p:pic>
        <p:pic>
          <p:nvPicPr>
            <p:cNvPr id="61" name="图片 60" descr="球体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838" y="6541"/>
              <a:ext cx="283" cy="283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>
            <p:custDataLst>
              <p:tags r:id="rId28"/>
            </p:custDataLst>
          </p:nvPr>
        </p:nvGrpSpPr>
        <p:grpSpPr>
          <a:xfrm>
            <a:off x="4075430" y="4397375"/>
            <a:ext cx="930910" cy="593090"/>
            <a:chOff x="2525" y="6270"/>
            <a:chExt cx="1466" cy="934"/>
          </a:xfrm>
        </p:grpSpPr>
        <p:pic>
          <p:nvPicPr>
            <p:cNvPr id="63" name="图片 62" descr="球体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40" y="6741"/>
              <a:ext cx="283" cy="283"/>
            </a:xfrm>
            <a:prstGeom prst="rect">
              <a:avLst/>
            </a:prstGeom>
          </p:spPr>
        </p:pic>
        <p:pic>
          <p:nvPicPr>
            <p:cNvPr id="64" name="图片 63" descr="球体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20" y="6824"/>
              <a:ext cx="283" cy="283"/>
            </a:xfrm>
            <a:prstGeom prst="rect">
              <a:avLst/>
            </a:prstGeom>
          </p:spPr>
        </p:pic>
        <p:pic>
          <p:nvPicPr>
            <p:cNvPr id="65" name="图片 64" descr="球体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574" y="6541"/>
              <a:ext cx="283" cy="283"/>
            </a:xfrm>
            <a:prstGeom prst="rect">
              <a:avLst/>
            </a:prstGeom>
          </p:spPr>
        </p:pic>
        <p:grpSp>
          <p:nvGrpSpPr>
            <p:cNvPr id="66" name="组合 65"/>
            <p:cNvGrpSpPr/>
            <p:nvPr/>
          </p:nvGrpSpPr>
          <p:grpSpPr>
            <a:xfrm>
              <a:off x="2525" y="6270"/>
              <a:ext cx="1467" cy="934"/>
              <a:chOff x="4869" y="6105"/>
              <a:chExt cx="2781" cy="1714"/>
            </a:xfrm>
          </p:grpSpPr>
          <p:sp>
            <p:nvSpPr>
              <p:cNvPr id="67" name="立方体 66"/>
              <p:cNvSpPr/>
              <p:nvPr>
                <p:custDataLst>
                  <p:tags r:id="rId34"/>
                </p:custDataLst>
              </p:nvPr>
            </p:nvSpPr>
            <p:spPr>
              <a:xfrm>
                <a:off x="4888" y="6120"/>
                <a:ext cx="2763" cy="1692"/>
              </a:xfrm>
              <a:prstGeom prst="cube">
                <a:avLst/>
              </a:prstGeom>
              <a:noFill/>
              <a:ln w="19050"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5307" y="6105"/>
                <a:ext cx="12" cy="1286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>
                <p:custDataLst>
                  <p:tags r:id="rId36"/>
                </p:custDataLst>
              </p:nvPr>
            </p:nvCxnSpPr>
            <p:spPr>
              <a:xfrm flipH="1" flipV="1">
                <a:off x="5311" y="7369"/>
                <a:ext cx="2333" cy="7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4869" y="7359"/>
                <a:ext cx="454" cy="461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71" name="图片 70" descr="球体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80" y="6824"/>
              <a:ext cx="283" cy="283"/>
            </a:xfrm>
            <a:prstGeom prst="rect">
              <a:avLst/>
            </a:prstGeom>
          </p:spPr>
        </p:pic>
        <p:pic>
          <p:nvPicPr>
            <p:cNvPr id="72" name="图片 71" descr="球体"/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40" y="6741"/>
              <a:ext cx="283" cy="283"/>
            </a:xfrm>
            <a:prstGeom prst="rect">
              <a:avLst/>
            </a:prstGeom>
          </p:spPr>
        </p:pic>
        <p:pic>
          <p:nvPicPr>
            <p:cNvPr id="73" name="图片 72" descr="球体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40" y="6688"/>
              <a:ext cx="283" cy="283"/>
            </a:xfrm>
            <a:prstGeom prst="rect">
              <a:avLst/>
            </a:prstGeom>
          </p:spPr>
        </p:pic>
        <p:pic>
          <p:nvPicPr>
            <p:cNvPr id="74" name="图片 73" descr="球体"/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957" y="6917"/>
              <a:ext cx="283" cy="283"/>
            </a:xfrm>
            <a:prstGeom prst="rect">
              <a:avLst/>
            </a:prstGeom>
          </p:spPr>
        </p:pic>
        <p:pic>
          <p:nvPicPr>
            <p:cNvPr id="75" name="图片 74" descr="球体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340" y="6634"/>
              <a:ext cx="283" cy="283"/>
            </a:xfrm>
            <a:prstGeom prst="rect">
              <a:avLst/>
            </a:prstGeom>
          </p:spPr>
        </p:pic>
        <p:pic>
          <p:nvPicPr>
            <p:cNvPr id="76" name="图片 75" descr="球体"/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2577" y="6917"/>
              <a:ext cx="283" cy="283"/>
            </a:xfrm>
            <a:prstGeom prst="rect">
              <a:avLst/>
            </a:prstGeom>
          </p:spPr>
        </p:pic>
        <p:pic>
          <p:nvPicPr>
            <p:cNvPr id="77" name="图片 76" descr="球体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57" y="6634"/>
              <a:ext cx="283" cy="283"/>
            </a:xfrm>
            <a:prstGeom prst="rect">
              <a:avLst/>
            </a:prstGeom>
          </p:spPr>
        </p:pic>
        <p:pic>
          <p:nvPicPr>
            <p:cNvPr id="78" name="图片 77" descr="球体"/>
            <p:cNvPicPr>
              <a:picLocks noChangeAspect="1"/>
            </p:cNvPicPr>
            <p:nvPr>
              <p:custDataLst>
                <p:tags r:id="rId47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433" y="6741"/>
              <a:ext cx="283" cy="283"/>
            </a:xfrm>
            <a:prstGeom prst="rect">
              <a:avLst/>
            </a:prstGeom>
          </p:spPr>
        </p:pic>
        <p:pic>
          <p:nvPicPr>
            <p:cNvPr id="79" name="图片 78" descr="球体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433" y="6917"/>
              <a:ext cx="283" cy="283"/>
            </a:xfrm>
            <a:prstGeom prst="rect">
              <a:avLst/>
            </a:prstGeom>
          </p:spPr>
        </p:pic>
        <p:pic>
          <p:nvPicPr>
            <p:cNvPr id="80" name="图片 79" descr="球体"/>
            <p:cNvPicPr>
              <a:picLocks noChangeAspect="1"/>
            </p:cNvPicPr>
            <p:nvPr>
              <p:custDataLst>
                <p:tags r:id="rId49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756" y="6922"/>
              <a:ext cx="283" cy="283"/>
            </a:xfrm>
            <a:prstGeom prst="rect">
              <a:avLst/>
            </a:prstGeom>
          </p:spPr>
        </p:pic>
        <p:pic>
          <p:nvPicPr>
            <p:cNvPr id="81" name="图片 80" descr="球体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39" y="6731"/>
              <a:ext cx="283" cy="283"/>
            </a:xfrm>
            <a:prstGeom prst="rect">
              <a:avLst/>
            </a:prstGeom>
          </p:spPr>
        </p:pic>
        <p:pic>
          <p:nvPicPr>
            <p:cNvPr id="82" name="图片 81" descr="球体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2860" y="6731"/>
              <a:ext cx="283" cy="283"/>
            </a:xfrm>
            <a:prstGeom prst="rect">
              <a:avLst/>
            </a:prstGeom>
          </p:spPr>
        </p:pic>
        <p:pic>
          <p:nvPicPr>
            <p:cNvPr id="83" name="图片 82" descr="球体"/>
            <p:cNvPicPr>
              <a:picLocks noChangeAspect="1"/>
            </p:cNvPicPr>
            <p:nvPr>
              <p:custDataLst>
                <p:tags r:id="rId54"/>
              </p:custDataLst>
            </p:nvPr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3240" y="6917"/>
              <a:ext cx="283" cy="283"/>
            </a:xfrm>
            <a:prstGeom prst="rect">
              <a:avLst/>
            </a:prstGeom>
          </p:spPr>
        </p:pic>
        <p:pic>
          <p:nvPicPr>
            <p:cNvPr id="84" name="图片 83" descr="球体"/>
            <p:cNvPicPr>
              <a:picLocks noChangeAspect="1"/>
            </p:cNvPicPr>
            <p:nvPr>
              <p:custDataLst>
                <p:tags r:id="rId57"/>
              </p:custDataLst>
            </p:nvPr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39" y="6541"/>
              <a:ext cx="283" cy="283"/>
            </a:xfrm>
            <a:prstGeom prst="rect">
              <a:avLst/>
            </a:prstGeom>
          </p:spPr>
        </p:pic>
        <p:pic>
          <p:nvPicPr>
            <p:cNvPr id="85" name="图片 84" descr="球体"/>
            <p:cNvPicPr>
              <a:picLocks noChangeAspect="1"/>
            </p:cNvPicPr>
            <p:nvPr>
              <p:custDataLst>
                <p:tags r:id="rId58"/>
              </p:custDataLst>
            </p:nvPr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2838" y="6541"/>
              <a:ext cx="283" cy="283"/>
            </a:xfrm>
            <a:prstGeom prst="rect">
              <a:avLst/>
            </a:prstGeom>
          </p:spPr>
        </p:pic>
      </p:grpSp>
      <p:cxnSp>
        <p:nvCxnSpPr>
          <p:cNvPr id="88" name="直接箭头连接符 87"/>
          <p:cNvCxnSpPr/>
          <p:nvPr>
            <p:custDataLst>
              <p:tags r:id="rId61"/>
            </p:custDataLst>
          </p:nvPr>
        </p:nvCxnSpPr>
        <p:spPr>
          <a:xfrm flipV="1">
            <a:off x="3263265" y="3911600"/>
            <a:ext cx="826770" cy="36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62"/>
            </p:custDataLst>
          </p:nvPr>
        </p:nvCxnSpPr>
        <p:spPr>
          <a:xfrm>
            <a:off x="3263265" y="4275455"/>
            <a:ext cx="821690" cy="477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>
            <p:custDataLst>
              <p:tags r:id="rId63"/>
            </p:custDataLst>
          </p:nvPr>
        </p:nvGrpSpPr>
        <p:grpSpPr>
          <a:xfrm>
            <a:off x="4988560" y="4692015"/>
            <a:ext cx="1268730" cy="368300"/>
            <a:chOff x="6645" y="6990"/>
            <a:chExt cx="1998" cy="580"/>
          </a:xfrm>
        </p:grpSpPr>
        <p:sp>
          <p:nvSpPr>
            <p:cNvPr id="99" name="文本框 98"/>
            <p:cNvSpPr txBox="1"/>
            <p:nvPr>
              <p:custDataLst>
                <p:tags r:id="rId64"/>
              </p:custDataLst>
            </p:nvPr>
          </p:nvSpPr>
          <p:spPr>
            <a:xfrm>
              <a:off x="6645" y="6990"/>
              <a:ext cx="19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positive (  )</a:t>
              </a:r>
              <a:endParaRPr lang="en-US" altLang="zh-CN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0" name="加号 99"/>
            <p:cNvSpPr/>
            <p:nvPr>
              <p:custDataLst>
                <p:tags r:id="rId65"/>
              </p:custDataLst>
            </p:nvPr>
          </p:nvSpPr>
          <p:spPr>
            <a:xfrm>
              <a:off x="8141" y="7204"/>
              <a:ext cx="256" cy="217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102" name="组合 101"/>
          <p:cNvGrpSpPr/>
          <p:nvPr>
            <p:custDataLst>
              <p:tags r:id="rId66"/>
            </p:custDataLst>
          </p:nvPr>
        </p:nvGrpSpPr>
        <p:grpSpPr>
          <a:xfrm>
            <a:off x="4973320" y="3828415"/>
            <a:ext cx="1854200" cy="368300"/>
            <a:chOff x="6642" y="5661"/>
            <a:chExt cx="2920" cy="580"/>
          </a:xfrm>
        </p:grpSpPr>
        <p:sp>
          <p:nvSpPr>
            <p:cNvPr id="98" name="文本框 97"/>
            <p:cNvSpPr txBox="1"/>
            <p:nvPr>
              <p:custDataLst>
                <p:tags r:id="rId67"/>
              </p:custDataLst>
            </p:nvPr>
          </p:nvSpPr>
          <p:spPr>
            <a:xfrm>
              <a:off x="6642" y="5661"/>
              <a:ext cx="29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negative (  )</a:t>
              </a:r>
              <a:endParaRPr lang="en-US" altLang="zh-CN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1" name="减号 100"/>
            <p:cNvSpPr/>
            <p:nvPr>
              <p:custDataLst>
                <p:tags r:id="rId68"/>
              </p:custDataLst>
            </p:nvPr>
          </p:nvSpPr>
          <p:spPr>
            <a:xfrm>
              <a:off x="8227" y="5920"/>
              <a:ext cx="255" cy="119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4" name="直接箭头连接符 103"/>
          <p:cNvCxnSpPr/>
          <p:nvPr/>
        </p:nvCxnSpPr>
        <p:spPr>
          <a:xfrm>
            <a:off x="6163310" y="4891405"/>
            <a:ext cx="1440000" cy="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>
            <p:custDataLst>
              <p:tags r:id="rId69"/>
            </p:custDataLst>
          </p:nvPr>
        </p:nvGrpSpPr>
        <p:grpSpPr>
          <a:xfrm rot="360000">
            <a:off x="3178887" y="4467603"/>
            <a:ext cx="996315" cy="306705"/>
            <a:chOff x="3196" y="6906"/>
            <a:chExt cx="1569" cy="483"/>
          </a:xfrm>
        </p:grpSpPr>
        <p:sp>
          <p:nvSpPr>
            <p:cNvPr id="97" name="文本框 96"/>
            <p:cNvSpPr txBox="1"/>
            <p:nvPr>
              <p:custDataLst>
                <p:tags r:id="rId70"/>
              </p:custDataLst>
            </p:nvPr>
          </p:nvSpPr>
          <p:spPr>
            <a:xfrm rot="1440000">
              <a:off x="3196" y="6906"/>
              <a:ext cx="156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like(    )≥1</a:t>
              </a:r>
              <a:endParaRPr lang="en-US" altLang="zh-CN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05" name="图片 104" descr="球体"/>
            <p:cNvPicPr>
              <a:picLocks noChangeAspect="1"/>
            </p:cNvPicPr>
            <p:nvPr>
              <p:custDataLst>
                <p:tags r:id="rId71"/>
              </p:custDataLst>
            </p:nvPr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3850" y="7032"/>
              <a:ext cx="283" cy="283"/>
            </a:xfrm>
            <a:prstGeom prst="rect">
              <a:avLst/>
            </a:prstGeom>
          </p:spPr>
        </p:pic>
      </p:grpSp>
      <p:grpSp>
        <p:nvGrpSpPr>
          <p:cNvPr id="108" name="组合 107"/>
          <p:cNvGrpSpPr/>
          <p:nvPr>
            <p:custDataLst>
              <p:tags r:id="rId72"/>
            </p:custDataLst>
          </p:nvPr>
        </p:nvGrpSpPr>
        <p:grpSpPr>
          <a:xfrm rot="21300000">
            <a:off x="3192780" y="3811905"/>
            <a:ext cx="993140" cy="306070"/>
            <a:chOff x="3209" y="6050"/>
            <a:chExt cx="1564" cy="482"/>
          </a:xfrm>
        </p:grpSpPr>
        <p:sp>
          <p:nvSpPr>
            <p:cNvPr id="93" name="文本框 92"/>
            <p:cNvSpPr txBox="1"/>
            <p:nvPr>
              <p:custDataLst>
                <p:tags r:id="rId73"/>
              </p:custDataLst>
            </p:nvPr>
          </p:nvSpPr>
          <p:spPr>
            <a:xfrm rot="20520000">
              <a:off x="3209" y="6050"/>
              <a:ext cx="15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like(    )=0</a:t>
              </a:r>
              <a:endParaRPr lang="en-US" altLang="zh-CN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06" name="图片 105" descr="球体"/>
            <p:cNvPicPr>
              <a:picLocks noChangeAspect="1"/>
            </p:cNvPicPr>
            <p:nvPr>
              <p:custDataLst>
                <p:tags r:id="rId74"/>
              </p:custDataLst>
            </p:nvPr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3892" y="6150"/>
              <a:ext cx="283" cy="283"/>
            </a:xfrm>
            <a:prstGeom prst="rect">
              <a:avLst/>
            </a:prstGeom>
          </p:spPr>
        </p:pic>
      </p:grpSp>
      <p:grpSp>
        <p:nvGrpSpPr>
          <p:cNvPr id="113" name="组合 112"/>
          <p:cNvGrpSpPr/>
          <p:nvPr>
            <p:custDataLst>
              <p:tags r:id="rId75"/>
            </p:custDataLst>
          </p:nvPr>
        </p:nvGrpSpPr>
        <p:grpSpPr>
          <a:xfrm>
            <a:off x="5379085" y="3554095"/>
            <a:ext cx="332105" cy="223520"/>
            <a:chOff x="4960" y="4589"/>
            <a:chExt cx="1470" cy="939"/>
          </a:xfrm>
        </p:grpSpPr>
        <p:sp>
          <p:nvSpPr>
            <p:cNvPr id="109" name="立方体 108"/>
            <p:cNvSpPr/>
            <p:nvPr>
              <p:custDataLst>
                <p:tags r:id="rId76"/>
              </p:custDataLst>
            </p:nvPr>
          </p:nvSpPr>
          <p:spPr>
            <a:xfrm>
              <a:off x="4972" y="4597"/>
              <a:ext cx="1458" cy="922"/>
            </a:xfrm>
            <a:prstGeom prst="cube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>
              <p:custDataLst>
                <p:tags r:id="rId77"/>
              </p:custDataLst>
            </p:nvPr>
          </p:nvCxnSpPr>
          <p:spPr>
            <a:xfrm>
              <a:off x="5193" y="4589"/>
              <a:ext cx="6" cy="70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78"/>
              </p:custDataLst>
            </p:nvPr>
          </p:nvCxnSpPr>
          <p:spPr>
            <a:xfrm flipH="1" flipV="1">
              <a:off x="5195" y="5278"/>
              <a:ext cx="1231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>
              <p:custDataLst>
                <p:tags r:id="rId79"/>
              </p:custDataLst>
            </p:nvPr>
          </p:nvCxnSpPr>
          <p:spPr>
            <a:xfrm flipH="1">
              <a:off x="4960" y="5278"/>
              <a:ext cx="239" cy="25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>
            <p:custDataLst>
              <p:tags r:id="rId80"/>
            </p:custDataLst>
          </p:nvPr>
        </p:nvGrpSpPr>
        <p:grpSpPr>
          <a:xfrm>
            <a:off x="5379085" y="4410710"/>
            <a:ext cx="332105" cy="223520"/>
            <a:chOff x="4960" y="4589"/>
            <a:chExt cx="1470" cy="939"/>
          </a:xfrm>
        </p:grpSpPr>
        <p:sp>
          <p:nvSpPr>
            <p:cNvPr id="115" name="立方体 114"/>
            <p:cNvSpPr/>
            <p:nvPr>
              <p:custDataLst>
                <p:tags r:id="rId81"/>
              </p:custDataLst>
            </p:nvPr>
          </p:nvSpPr>
          <p:spPr>
            <a:xfrm>
              <a:off x="4972" y="4597"/>
              <a:ext cx="1458" cy="922"/>
            </a:xfrm>
            <a:prstGeom prst="cube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6" name="直接连接符 115"/>
            <p:cNvCxnSpPr/>
            <p:nvPr>
              <p:custDataLst>
                <p:tags r:id="rId82"/>
              </p:custDataLst>
            </p:nvPr>
          </p:nvCxnSpPr>
          <p:spPr>
            <a:xfrm>
              <a:off x="5193" y="4589"/>
              <a:ext cx="6" cy="701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>
              <p:custDataLst>
                <p:tags r:id="rId83"/>
              </p:custDataLst>
            </p:nvPr>
          </p:nvCxnSpPr>
          <p:spPr>
            <a:xfrm flipH="1" flipV="1">
              <a:off x="5195" y="5278"/>
              <a:ext cx="1231" cy="4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>
              <p:custDataLst>
                <p:tags r:id="rId84"/>
              </p:custDataLst>
            </p:nvPr>
          </p:nvCxnSpPr>
          <p:spPr>
            <a:xfrm flipH="1">
              <a:off x="4960" y="5278"/>
              <a:ext cx="239" cy="251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19" name="下箭头 118"/>
          <p:cNvSpPr/>
          <p:nvPr>
            <p:custDataLst>
              <p:tags r:id="rId85"/>
            </p:custDataLst>
          </p:nvPr>
        </p:nvSpPr>
        <p:spPr>
          <a:xfrm>
            <a:off x="5507990" y="3822065"/>
            <a:ext cx="76200" cy="10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下箭头 119"/>
          <p:cNvSpPr/>
          <p:nvPr>
            <p:custDataLst>
              <p:tags r:id="rId86"/>
            </p:custDataLst>
          </p:nvPr>
        </p:nvSpPr>
        <p:spPr>
          <a:xfrm>
            <a:off x="5505450" y="4665345"/>
            <a:ext cx="76200" cy="10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1" name="图片 120" descr="球体"/>
          <p:cNvPicPr>
            <a:picLocks noChangeAspect="1"/>
          </p:cNvPicPr>
          <p:nvPr>
            <p:custDataLst>
              <p:tags r:id="rId87"/>
            </p:custDataLst>
          </p:nvPr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613650" y="4785995"/>
            <a:ext cx="179705" cy="179705"/>
          </a:xfrm>
          <a:prstGeom prst="rect">
            <a:avLst/>
          </a:prstGeom>
        </p:spPr>
      </p:pic>
      <p:grpSp>
        <p:nvGrpSpPr>
          <p:cNvPr id="134" name="组合 133"/>
          <p:cNvGrpSpPr/>
          <p:nvPr/>
        </p:nvGrpSpPr>
        <p:grpSpPr>
          <a:xfrm>
            <a:off x="6220460" y="4111625"/>
            <a:ext cx="1790065" cy="749935"/>
            <a:chOff x="10292" y="2777"/>
            <a:chExt cx="2819" cy="118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0292" y="2777"/>
              <a:ext cx="2819" cy="616"/>
              <a:chOff x="7622" y="6767"/>
              <a:chExt cx="2819" cy="616"/>
            </a:xfrm>
          </p:grpSpPr>
          <p:sp>
            <p:nvSpPr>
              <p:cNvPr id="124" name="文本框 123"/>
              <p:cNvSpPr txBox="1"/>
              <p:nvPr>
                <p:custDataLst>
                  <p:tags r:id="rId88"/>
                </p:custDataLst>
              </p:nvPr>
            </p:nvSpPr>
            <p:spPr>
              <a:xfrm>
                <a:off x="7622" y="6767"/>
                <a:ext cx="281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latin typeface="Times New Roman" panose="02020603050405020304" charset="0"/>
                    <a:cs typeface="Times New Roman" panose="02020603050405020304" charset="0"/>
                  </a:rPr>
                  <a:t>? most like (    ) </a:t>
                </a:r>
                <a:endParaRPr lang="en-US" altLang="zh-CN" sz="1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5" name="左大括号 124"/>
              <p:cNvSpPr/>
              <p:nvPr/>
            </p:nvSpPr>
            <p:spPr>
              <a:xfrm rot="5400000">
                <a:off x="8465" y="6655"/>
                <a:ext cx="150" cy="130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0421" y="2898"/>
              <a:ext cx="1744" cy="1060"/>
              <a:chOff x="10421" y="2898"/>
              <a:chExt cx="1744" cy="1060"/>
            </a:xfrm>
          </p:grpSpPr>
          <p:pic>
            <p:nvPicPr>
              <p:cNvPr id="127" name="图片 126" descr="球体"/>
              <p:cNvPicPr>
                <a:picLocks noChangeAspect="1"/>
              </p:cNvPicPr>
              <p:nvPr>
                <p:custDataLst>
                  <p:tags r:id="rId89"/>
                </p:custDataLst>
              </p:nvPr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11297" y="3676"/>
                <a:ext cx="283" cy="283"/>
              </a:xfrm>
              <a:prstGeom prst="rect">
                <a:avLst/>
              </a:prstGeom>
            </p:spPr>
          </p:pic>
          <p:pic>
            <p:nvPicPr>
              <p:cNvPr id="128" name="图片 127" descr="球体"/>
              <p:cNvPicPr>
                <a:picLocks noChangeAspect="1"/>
              </p:cNvPicPr>
              <p:nvPr>
                <p:custDataLst>
                  <p:tags r:id="rId91"/>
                </p:custDataLst>
              </p:nvPr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11000" y="3393"/>
                <a:ext cx="283" cy="283"/>
              </a:xfrm>
              <a:prstGeom prst="rect">
                <a:avLst/>
              </a:prstGeom>
            </p:spPr>
          </p:pic>
          <p:pic>
            <p:nvPicPr>
              <p:cNvPr id="129" name="图片 128" descr="球体"/>
              <p:cNvPicPr>
                <a:picLocks noChangeAspect="1"/>
              </p:cNvPicPr>
              <p:nvPr>
                <p:custDataLst>
                  <p:tags r:id="rId93"/>
                </p:custDataLst>
              </p:nvPr>
            </p:nvPicPr>
            <p:blipFill>
              <a:blip r:embed="rId52">
                <a:extLst>
                  <a:ext uri="{96DAC541-7B7A-43D3-8B79-37D633B846F1}">
                    <asvg:svgBlip xmlns:asvg="http://schemas.microsoft.com/office/drawing/2016/SVG/main" r:embed="rId94"/>
                  </a:ext>
                </a:extLst>
              </a:blip>
              <a:stretch>
                <a:fillRect/>
              </a:stretch>
            </p:blipFill>
            <p:spPr>
              <a:xfrm>
                <a:off x="10704" y="3676"/>
                <a:ext cx="283" cy="283"/>
              </a:xfrm>
              <a:prstGeom prst="rect">
                <a:avLst/>
              </a:prstGeom>
            </p:spPr>
          </p:pic>
          <p:pic>
            <p:nvPicPr>
              <p:cNvPr id="130" name="图片 129" descr="球体"/>
              <p:cNvPicPr>
                <a:picLocks noChangeAspect="1"/>
              </p:cNvPicPr>
              <p:nvPr>
                <p:custDataLst>
                  <p:tags r:id="rId95"/>
                </p:custDataLst>
              </p:nvPr>
            </p:nvPicPr>
            <p:blipFill>
              <a:blip r:embed="rId55">
                <a:extLst>
                  <a:ext uri="{96DAC541-7B7A-43D3-8B79-37D633B846F1}">
                    <asvg:svgBlip xmlns:asvg="http://schemas.microsoft.com/office/drawing/2016/SVG/main" r:embed="rId96"/>
                  </a:ext>
                </a:extLst>
              </a:blip>
              <a:stretch>
                <a:fillRect/>
              </a:stretch>
            </p:blipFill>
            <p:spPr>
              <a:xfrm>
                <a:off x="11580" y="3393"/>
                <a:ext cx="283" cy="283"/>
              </a:xfrm>
              <a:prstGeom prst="rect">
                <a:avLst/>
              </a:prstGeom>
            </p:spPr>
          </p:pic>
          <p:pic>
            <p:nvPicPr>
              <p:cNvPr id="131" name="图片 130" descr="球体"/>
              <p:cNvPicPr>
                <a:picLocks noChangeAspect="1"/>
              </p:cNvPicPr>
              <p:nvPr>
                <p:custDataLst>
                  <p:tags r:id="rId97"/>
                </p:custDataLst>
              </p:nvPr>
            </p:nvPicPr>
            <p:blipFill>
              <a:blip r:embed="rId59">
                <a:extLs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10421" y="3393"/>
                <a:ext cx="283" cy="283"/>
              </a:xfrm>
              <a:prstGeom prst="rect">
                <a:avLst/>
              </a:prstGeom>
            </p:spPr>
          </p:pic>
          <p:pic>
            <p:nvPicPr>
              <p:cNvPr id="132" name="图片 131" descr="球体"/>
              <p:cNvPicPr>
                <a:picLocks noChangeAspect="1"/>
              </p:cNvPicPr>
              <p:nvPr>
                <p:custDataLst>
                  <p:tags r:id="rId98"/>
                </p:custDataLst>
              </p:nvPr>
            </p:nvPicPr>
            <p:blipFill>
              <a:blip r:embed="rId59">
                <a:extLs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11883" y="2898"/>
                <a:ext cx="283" cy="283"/>
              </a:xfrm>
              <a:prstGeom prst="rect">
                <a:avLst/>
              </a:prstGeom>
            </p:spPr>
          </p:pic>
        </p:grpSp>
      </p:grpSp>
      <p:grpSp>
        <p:nvGrpSpPr>
          <p:cNvPr id="136" name="组合 135"/>
          <p:cNvGrpSpPr/>
          <p:nvPr>
            <p:custDataLst>
              <p:tags r:id="rId99"/>
            </p:custDataLst>
          </p:nvPr>
        </p:nvGrpSpPr>
        <p:grpSpPr>
          <a:xfrm>
            <a:off x="8068310" y="3563620"/>
            <a:ext cx="332105" cy="223520"/>
            <a:chOff x="4960" y="4589"/>
            <a:chExt cx="1470" cy="939"/>
          </a:xfrm>
        </p:grpSpPr>
        <p:sp>
          <p:nvSpPr>
            <p:cNvPr id="137" name="立方体 136"/>
            <p:cNvSpPr/>
            <p:nvPr>
              <p:custDataLst>
                <p:tags r:id="rId100"/>
              </p:custDataLst>
            </p:nvPr>
          </p:nvSpPr>
          <p:spPr>
            <a:xfrm>
              <a:off x="4972" y="4597"/>
              <a:ext cx="1458" cy="922"/>
            </a:xfrm>
            <a:prstGeom prst="cub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8" name="直接连接符 137"/>
            <p:cNvCxnSpPr/>
            <p:nvPr>
              <p:custDataLst>
                <p:tags r:id="rId101"/>
              </p:custDataLst>
            </p:nvPr>
          </p:nvCxnSpPr>
          <p:spPr>
            <a:xfrm>
              <a:off x="5193" y="4589"/>
              <a:ext cx="6" cy="7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>
              <p:custDataLst>
                <p:tags r:id="rId102"/>
              </p:custDataLst>
            </p:nvPr>
          </p:nvCxnSpPr>
          <p:spPr>
            <a:xfrm flipH="1" flipV="1">
              <a:off x="5195" y="5278"/>
              <a:ext cx="1231" cy="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>
              <p:custDataLst>
                <p:tags r:id="rId103"/>
              </p:custDataLst>
            </p:nvPr>
          </p:nvCxnSpPr>
          <p:spPr>
            <a:xfrm flipH="1">
              <a:off x="4960" y="5278"/>
              <a:ext cx="239" cy="2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41" name="图片 140" descr="球体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22285" y="3928745"/>
            <a:ext cx="180000" cy="180000"/>
          </a:xfrm>
          <a:prstGeom prst="rect">
            <a:avLst/>
          </a:prstGeom>
        </p:spPr>
      </p:pic>
      <p:pic>
        <p:nvPicPr>
          <p:cNvPr id="142" name="图片 141" descr="球体"/>
          <p:cNvPicPr>
            <a:picLocks noChangeAspect="1"/>
          </p:cNvPicPr>
          <p:nvPr>
            <p:custDataLst>
              <p:tags r:id="rId104"/>
            </p:custDataLst>
          </p:nvPr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 rot="21300000">
            <a:off x="8128560" y="4216587"/>
            <a:ext cx="179705" cy="179705"/>
          </a:xfrm>
          <a:prstGeom prst="rect">
            <a:avLst/>
          </a:prstGeom>
        </p:spPr>
      </p:pic>
      <p:grpSp>
        <p:nvGrpSpPr>
          <p:cNvPr id="148" name="组合 147"/>
          <p:cNvGrpSpPr/>
          <p:nvPr/>
        </p:nvGrpSpPr>
        <p:grpSpPr>
          <a:xfrm>
            <a:off x="8023225" y="4551045"/>
            <a:ext cx="395605" cy="389890"/>
            <a:chOff x="10905" y="6994"/>
            <a:chExt cx="623" cy="614"/>
          </a:xfrm>
        </p:grpSpPr>
        <p:pic>
          <p:nvPicPr>
            <p:cNvPr id="143" name="图片 142" descr="球体"/>
            <p:cNvPicPr>
              <a:picLocks noChangeAspect="1"/>
            </p:cNvPicPr>
            <p:nvPr>
              <p:custDataLst>
                <p:tags r:id="rId105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11234" y="6994"/>
              <a:ext cx="283" cy="283"/>
            </a:xfrm>
            <a:prstGeom prst="rect">
              <a:avLst/>
            </a:prstGeom>
          </p:spPr>
        </p:pic>
        <p:pic>
          <p:nvPicPr>
            <p:cNvPr id="144" name="图片 143" descr="球体"/>
            <p:cNvPicPr>
              <a:picLocks noChangeAspect="1"/>
            </p:cNvPicPr>
            <p:nvPr>
              <p:custDataLst>
                <p:tags r:id="rId106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10905" y="6994"/>
              <a:ext cx="283" cy="283"/>
            </a:xfrm>
            <a:prstGeom prst="rect">
              <a:avLst/>
            </a:prstGeom>
          </p:spPr>
        </p:pic>
        <p:pic>
          <p:nvPicPr>
            <p:cNvPr id="145" name="图片 144" descr="球体"/>
            <p:cNvPicPr>
              <a:picLocks noChangeAspect="1"/>
            </p:cNvPicPr>
            <p:nvPr>
              <p:custDataLst>
                <p:tags r:id="rId107"/>
              </p:custDataLst>
            </p:nvPr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905" y="7326"/>
              <a:ext cx="283" cy="283"/>
            </a:xfrm>
            <a:prstGeom prst="rect">
              <a:avLst/>
            </a:prstGeom>
          </p:spPr>
        </p:pic>
        <p:pic>
          <p:nvPicPr>
            <p:cNvPr id="146" name="图片 145" descr="球体"/>
            <p:cNvPicPr>
              <a:picLocks noChangeAspect="1"/>
            </p:cNvPicPr>
            <p:nvPr>
              <p:custDataLst>
                <p:tags r:id="rId108"/>
              </p:custDataLst>
            </p:nvPr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1246" y="7323"/>
              <a:ext cx="283" cy="283"/>
            </a:xfrm>
            <a:prstGeom prst="rect">
              <a:avLst/>
            </a:prstGeom>
          </p:spPr>
        </p:pic>
      </p:grpSp>
      <p:sp>
        <p:nvSpPr>
          <p:cNvPr id="149" name="文本框 148"/>
          <p:cNvSpPr txBox="1"/>
          <p:nvPr/>
        </p:nvSpPr>
        <p:spPr>
          <a:xfrm>
            <a:off x="8354060" y="3533140"/>
            <a:ext cx="1461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input image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338820" y="4188460"/>
            <a:ext cx="1461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best proposal without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8343265" y="3896995"/>
            <a:ext cx="1461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init proposals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354060" y="4617085"/>
            <a:ext cx="1750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proposals with some noise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3" name="组合 152"/>
          <p:cNvGrpSpPr/>
          <p:nvPr>
            <p:custDataLst>
              <p:tags r:id="rId109"/>
            </p:custDataLst>
          </p:nvPr>
        </p:nvGrpSpPr>
        <p:grpSpPr>
          <a:xfrm>
            <a:off x="293370" y="4047490"/>
            <a:ext cx="920750" cy="628650"/>
            <a:chOff x="4960" y="4589"/>
            <a:chExt cx="1470" cy="939"/>
          </a:xfrm>
        </p:grpSpPr>
        <p:sp>
          <p:nvSpPr>
            <p:cNvPr id="154" name="立方体 153"/>
            <p:cNvSpPr/>
            <p:nvPr>
              <p:custDataLst>
                <p:tags r:id="rId110"/>
              </p:custDataLst>
            </p:nvPr>
          </p:nvSpPr>
          <p:spPr>
            <a:xfrm>
              <a:off x="4972" y="4597"/>
              <a:ext cx="1458" cy="922"/>
            </a:xfrm>
            <a:prstGeom prst="cub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>
              <p:custDataLst>
                <p:tags r:id="rId111"/>
              </p:custDataLst>
            </p:nvPr>
          </p:nvCxnSpPr>
          <p:spPr>
            <a:xfrm>
              <a:off x="5193" y="4589"/>
              <a:ext cx="6" cy="7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>
              <p:custDataLst>
                <p:tags r:id="rId112"/>
              </p:custDataLst>
            </p:nvPr>
          </p:nvCxnSpPr>
          <p:spPr>
            <a:xfrm flipH="1" flipV="1">
              <a:off x="5195" y="5278"/>
              <a:ext cx="1231" cy="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>
              <p:custDataLst>
                <p:tags r:id="rId113"/>
              </p:custDataLst>
            </p:nvPr>
          </p:nvCxnSpPr>
          <p:spPr>
            <a:xfrm flipH="1">
              <a:off x="4960" y="5278"/>
              <a:ext cx="239" cy="2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>
            <a:off x="1259205" y="4377055"/>
            <a:ext cx="1026795" cy="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9" name="图片 158" descr="COS函数"/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600835" y="400685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6" name="直接连接符 95"/>
          <p:cNvCxnSpPr>
            <a:stCxn id="130" idx="2"/>
          </p:cNvCxnSpPr>
          <p:nvPr/>
        </p:nvCxnSpPr>
        <p:spPr>
          <a:xfrm flipH="1">
            <a:off x="3307080" y="4196715"/>
            <a:ext cx="799465" cy="587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27" idx="1"/>
          </p:cNvCxnSpPr>
          <p:nvPr/>
        </p:nvCxnSpPr>
        <p:spPr>
          <a:xfrm flipH="1">
            <a:off x="3309620" y="4278630"/>
            <a:ext cx="529590" cy="509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28" idx="2"/>
          </p:cNvCxnSpPr>
          <p:nvPr/>
        </p:nvCxnSpPr>
        <p:spPr>
          <a:xfrm flipH="1">
            <a:off x="3319145" y="4196715"/>
            <a:ext cx="439420" cy="5994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3324225" y="4335145"/>
            <a:ext cx="252095" cy="470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3319145" y="4129405"/>
            <a:ext cx="88900" cy="673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259205" y="3717925"/>
            <a:ext cx="1830070" cy="971550"/>
          </a:xfrm>
          <a:prstGeom prst="roundRect">
            <a:avLst/>
          </a:prstGeom>
          <a:noFill/>
          <a:ln w="25400">
            <a:solidFill>
              <a:srgbClr val="B1D4E5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 descr="球体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620" y="4188460"/>
            <a:ext cx="415290" cy="415290"/>
          </a:xfrm>
          <a:prstGeom prst="rect">
            <a:avLst/>
          </a:prstGeom>
        </p:spPr>
      </p:pic>
      <p:grpSp>
        <p:nvGrpSpPr>
          <p:cNvPr id="62" name="组合 61"/>
          <p:cNvGrpSpPr/>
          <p:nvPr>
            <p:custDataLst>
              <p:tags r:id="rId3"/>
            </p:custDataLst>
          </p:nvPr>
        </p:nvGrpSpPr>
        <p:grpSpPr>
          <a:xfrm>
            <a:off x="2122170" y="4129405"/>
            <a:ext cx="888365" cy="421640"/>
            <a:chOff x="2524" y="6541"/>
            <a:chExt cx="1399" cy="664"/>
          </a:xfrm>
        </p:grpSpPr>
        <p:pic>
          <p:nvPicPr>
            <p:cNvPr id="63" name="图片 62" descr="球体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40" y="6741"/>
              <a:ext cx="283" cy="283"/>
            </a:xfrm>
            <a:prstGeom prst="rect">
              <a:avLst/>
            </a:prstGeom>
          </p:spPr>
        </p:pic>
        <p:pic>
          <p:nvPicPr>
            <p:cNvPr id="64" name="图片 63" descr="球体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20" y="6824"/>
              <a:ext cx="283" cy="283"/>
            </a:xfrm>
            <a:prstGeom prst="rect">
              <a:avLst/>
            </a:prstGeom>
          </p:spPr>
        </p:pic>
        <p:pic>
          <p:nvPicPr>
            <p:cNvPr id="65" name="图片 64" descr="球体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74" y="6541"/>
              <a:ext cx="283" cy="283"/>
            </a:xfrm>
            <a:prstGeom prst="rect">
              <a:avLst/>
            </a:prstGeom>
          </p:spPr>
        </p:pic>
        <p:pic>
          <p:nvPicPr>
            <p:cNvPr id="71" name="图片 70" descr="球体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80" y="6824"/>
              <a:ext cx="283" cy="283"/>
            </a:xfrm>
            <a:prstGeom prst="rect">
              <a:avLst/>
            </a:prstGeom>
          </p:spPr>
        </p:pic>
        <p:pic>
          <p:nvPicPr>
            <p:cNvPr id="72" name="图片 71" descr="球体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0" y="6741"/>
              <a:ext cx="283" cy="283"/>
            </a:xfrm>
            <a:prstGeom prst="rect">
              <a:avLst/>
            </a:prstGeom>
          </p:spPr>
        </p:pic>
        <p:pic>
          <p:nvPicPr>
            <p:cNvPr id="73" name="图片 72" descr="球体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24" y="6654"/>
              <a:ext cx="283" cy="283"/>
            </a:xfrm>
            <a:prstGeom prst="rect">
              <a:avLst/>
            </a:prstGeom>
          </p:spPr>
        </p:pic>
        <p:pic>
          <p:nvPicPr>
            <p:cNvPr id="74" name="图片 73" descr="球体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1" y="6917"/>
              <a:ext cx="283" cy="283"/>
            </a:xfrm>
            <a:prstGeom prst="rect">
              <a:avLst/>
            </a:prstGeom>
          </p:spPr>
        </p:pic>
        <p:pic>
          <p:nvPicPr>
            <p:cNvPr id="75" name="图片 74" descr="球体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0" y="6634"/>
              <a:ext cx="283" cy="283"/>
            </a:xfrm>
            <a:prstGeom prst="rect">
              <a:avLst/>
            </a:prstGeom>
          </p:spPr>
        </p:pic>
        <p:pic>
          <p:nvPicPr>
            <p:cNvPr id="76" name="图片 75" descr="球体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77" y="6917"/>
              <a:ext cx="283" cy="283"/>
            </a:xfrm>
            <a:prstGeom prst="rect">
              <a:avLst/>
            </a:prstGeom>
          </p:spPr>
        </p:pic>
        <p:pic>
          <p:nvPicPr>
            <p:cNvPr id="77" name="图片 76" descr="球体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57" y="6634"/>
              <a:ext cx="283" cy="283"/>
            </a:xfrm>
            <a:prstGeom prst="rect">
              <a:avLst/>
            </a:prstGeom>
          </p:spPr>
        </p:pic>
        <p:pic>
          <p:nvPicPr>
            <p:cNvPr id="78" name="图片 77" descr="球体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" y="6741"/>
              <a:ext cx="283" cy="283"/>
            </a:xfrm>
            <a:prstGeom prst="rect">
              <a:avLst/>
            </a:prstGeom>
          </p:spPr>
        </p:pic>
        <p:pic>
          <p:nvPicPr>
            <p:cNvPr id="79" name="图片 78" descr="球体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33" y="6917"/>
              <a:ext cx="283" cy="283"/>
            </a:xfrm>
            <a:prstGeom prst="rect">
              <a:avLst/>
            </a:prstGeom>
          </p:spPr>
        </p:pic>
        <p:pic>
          <p:nvPicPr>
            <p:cNvPr id="80" name="图片 79" descr="球体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56" y="6922"/>
              <a:ext cx="283" cy="283"/>
            </a:xfrm>
            <a:prstGeom prst="rect">
              <a:avLst/>
            </a:prstGeom>
          </p:spPr>
        </p:pic>
        <p:pic>
          <p:nvPicPr>
            <p:cNvPr id="81" name="图片 80" descr="球体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39" y="6731"/>
              <a:ext cx="283" cy="283"/>
            </a:xfrm>
            <a:prstGeom prst="rect">
              <a:avLst/>
            </a:prstGeom>
          </p:spPr>
        </p:pic>
        <p:pic>
          <p:nvPicPr>
            <p:cNvPr id="82" name="图片 81" descr="球体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860" y="6731"/>
              <a:ext cx="283" cy="283"/>
            </a:xfrm>
            <a:prstGeom prst="rect">
              <a:avLst/>
            </a:prstGeom>
          </p:spPr>
        </p:pic>
        <p:pic>
          <p:nvPicPr>
            <p:cNvPr id="83" name="图片 82" descr="球体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240" y="6917"/>
              <a:ext cx="283" cy="283"/>
            </a:xfrm>
            <a:prstGeom prst="rect">
              <a:avLst/>
            </a:prstGeom>
          </p:spPr>
        </p:pic>
        <p:pic>
          <p:nvPicPr>
            <p:cNvPr id="84" name="图片 83" descr="球体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13" y="6541"/>
              <a:ext cx="283" cy="283"/>
            </a:xfrm>
            <a:prstGeom prst="rect">
              <a:avLst/>
            </a:prstGeom>
          </p:spPr>
        </p:pic>
        <p:pic>
          <p:nvPicPr>
            <p:cNvPr id="85" name="图片 84" descr="球体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838" y="6541"/>
              <a:ext cx="283" cy="283"/>
            </a:xfrm>
            <a:prstGeom prst="rect">
              <a:avLst/>
            </a:prstGeom>
          </p:spPr>
        </p:pic>
      </p:grpSp>
      <p:cxnSp>
        <p:nvCxnSpPr>
          <p:cNvPr id="104" name="直接箭头连接符 103"/>
          <p:cNvCxnSpPr/>
          <p:nvPr/>
        </p:nvCxnSpPr>
        <p:spPr>
          <a:xfrm>
            <a:off x="3084830" y="4379595"/>
            <a:ext cx="1440000" cy="1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1" name="图片 120" descr="球体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535170" y="4274185"/>
            <a:ext cx="179705" cy="179705"/>
          </a:xfrm>
          <a:prstGeom prst="rect">
            <a:avLst/>
          </a:prstGeom>
        </p:spPr>
      </p:pic>
      <p:grpSp>
        <p:nvGrpSpPr>
          <p:cNvPr id="134" name="组合 133"/>
          <p:cNvGrpSpPr/>
          <p:nvPr/>
        </p:nvGrpSpPr>
        <p:grpSpPr>
          <a:xfrm>
            <a:off x="3133419" y="3668486"/>
            <a:ext cx="1570157" cy="692108"/>
            <a:chOff x="10100" y="2764"/>
            <a:chExt cx="2616" cy="1195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0100" y="2764"/>
              <a:ext cx="2616" cy="629"/>
              <a:chOff x="7430" y="6754"/>
              <a:chExt cx="2616" cy="629"/>
            </a:xfrm>
          </p:grpSpPr>
          <p:sp>
            <p:nvSpPr>
              <p:cNvPr id="124" name="文本框 12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7430" y="6754"/>
                <a:ext cx="2616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latin typeface="Times New Roman" panose="02020603050405020304" charset="0"/>
                    <a:cs typeface="Times New Roman" panose="02020603050405020304" charset="0"/>
                  </a:rPr>
                  <a:t>? most blue (    ) </a:t>
                </a:r>
                <a:endParaRPr lang="en-US" altLang="zh-CN" sz="1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5" name="左大括号 124"/>
              <p:cNvSpPr/>
              <p:nvPr/>
            </p:nvSpPr>
            <p:spPr>
              <a:xfrm rot="5400000">
                <a:off x="8465" y="6655"/>
                <a:ext cx="150" cy="130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0421" y="2898"/>
              <a:ext cx="1745" cy="1061"/>
              <a:chOff x="10421" y="2898"/>
              <a:chExt cx="1745" cy="1061"/>
            </a:xfrm>
          </p:grpSpPr>
          <p:pic>
            <p:nvPicPr>
              <p:cNvPr id="127" name="图片 126" descr="球体"/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11276" y="3676"/>
                <a:ext cx="283" cy="283"/>
              </a:xfrm>
              <a:prstGeom prst="rect">
                <a:avLst/>
              </a:prstGeom>
            </p:spPr>
          </p:pic>
          <p:pic>
            <p:nvPicPr>
              <p:cNvPr id="128" name="图片 127" descr="球体"/>
              <p:cNvPicPr>
                <a:picLocks noChangeAspect="1"/>
              </p:cNvPicPr>
              <p:nvPr>
                <p:custDataLst>
                  <p:tags r:id="rId39"/>
                </p:custDataLst>
              </p:nvPr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11000" y="3393"/>
                <a:ext cx="283" cy="283"/>
              </a:xfrm>
              <a:prstGeom prst="rect">
                <a:avLst/>
              </a:prstGeom>
            </p:spPr>
          </p:pic>
          <p:pic>
            <p:nvPicPr>
              <p:cNvPr id="129" name="图片 128" descr="球体"/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10704" y="3676"/>
                <a:ext cx="283" cy="283"/>
              </a:xfrm>
              <a:prstGeom prst="rect">
                <a:avLst/>
              </a:prstGeom>
            </p:spPr>
          </p:pic>
          <p:pic>
            <p:nvPicPr>
              <p:cNvPr id="130" name="图片 129" descr="球体"/>
              <p:cNvPicPr>
                <a:picLocks noChangeAspect="1"/>
              </p:cNvPicPr>
              <p:nvPr>
                <p:custDataLst>
                  <p:tags r:id="rId43"/>
                </p:custDataLst>
              </p:nvPr>
            </p:nvPicPr>
            <p:blipFill>
              <a:blip r:embed="rId29">
                <a:extLs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11580" y="3393"/>
                <a:ext cx="283" cy="283"/>
              </a:xfrm>
              <a:prstGeom prst="rect">
                <a:avLst/>
              </a:prstGeom>
            </p:spPr>
          </p:pic>
          <p:pic>
            <p:nvPicPr>
              <p:cNvPr id="131" name="图片 130" descr="球体"/>
              <p:cNvPicPr>
                <a:picLocks noChangeAspect="1"/>
              </p:cNvPicPr>
              <p:nvPr>
                <p:custDataLst>
                  <p:tags r:id="rId45"/>
                </p:custDataLst>
              </p:nvPr>
            </p:nvPicPr>
            <p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10421" y="3393"/>
                <a:ext cx="283" cy="283"/>
              </a:xfrm>
              <a:prstGeom prst="rect">
                <a:avLst/>
              </a:prstGeom>
            </p:spPr>
          </p:pic>
          <p:pic>
            <p:nvPicPr>
              <p:cNvPr id="132" name="图片 131" descr="球体"/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11883" y="2898"/>
                <a:ext cx="283" cy="283"/>
              </a:xfrm>
              <a:prstGeom prst="rect">
                <a:avLst/>
              </a:prstGeom>
            </p:spPr>
          </p:pic>
        </p:grpSp>
      </p:grpSp>
      <p:pic>
        <p:nvPicPr>
          <p:cNvPr id="141" name="图片 140" descr="球体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68995" y="1109345"/>
            <a:ext cx="180000" cy="180000"/>
          </a:xfrm>
          <a:prstGeom prst="rect">
            <a:avLst/>
          </a:prstGeom>
        </p:spPr>
      </p:pic>
      <p:pic>
        <p:nvPicPr>
          <p:cNvPr id="142" name="图片 141" descr="球体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 rot="21300000">
            <a:off x="8475270" y="1397187"/>
            <a:ext cx="179705" cy="179705"/>
          </a:xfrm>
          <a:prstGeom prst="rect">
            <a:avLst/>
          </a:prstGeom>
        </p:spPr>
      </p:pic>
      <p:grpSp>
        <p:nvGrpSpPr>
          <p:cNvPr id="148" name="组合 147"/>
          <p:cNvGrpSpPr/>
          <p:nvPr/>
        </p:nvGrpSpPr>
        <p:grpSpPr>
          <a:xfrm>
            <a:off x="8422640" y="1733550"/>
            <a:ext cx="395605" cy="389890"/>
            <a:chOff x="10905" y="6994"/>
            <a:chExt cx="623" cy="614"/>
          </a:xfrm>
        </p:grpSpPr>
        <p:pic>
          <p:nvPicPr>
            <p:cNvPr id="143" name="图片 142" descr="球体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1234" y="6994"/>
              <a:ext cx="283" cy="283"/>
            </a:xfrm>
            <a:prstGeom prst="rect">
              <a:avLst/>
            </a:prstGeom>
          </p:spPr>
        </p:pic>
        <p:pic>
          <p:nvPicPr>
            <p:cNvPr id="144" name="图片 143" descr="球体"/>
            <p:cNvPicPr>
              <a:picLocks noChangeAspect="1"/>
            </p:cNvPicPr>
            <p:nvPr>
              <p:custDataLst>
                <p:tags r:id="rId49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05" y="6994"/>
              <a:ext cx="283" cy="283"/>
            </a:xfrm>
            <a:prstGeom prst="rect">
              <a:avLst/>
            </a:prstGeom>
          </p:spPr>
        </p:pic>
        <p:pic>
          <p:nvPicPr>
            <p:cNvPr id="145" name="图片 144" descr="球体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0905" y="7326"/>
              <a:ext cx="283" cy="283"/>
            </a:xfrm>
            <a:prstGeom prst="rect">
              <a:avLst/>
            </a:prstGeom>
          </p:spPr>
        </p:pic>
        <p:pic>
          <p:nvPicPr>
            <p:cNvPr id="146" name="图片 145" descr="球体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11246" y="7323"/>
              <a:ext cx="283" cy="283"/>
            </a:xfrm>
            <a:prstGeom prst="rect">
              <a:avLst/>
            </a:prstGeom>
          </p:spPr>
        </p:pic>
      </p:grpSp>
      <p:sp>
        <p:nvSpPr>
          <p:cNvPr id="149" name="文本框 148"/>
          <p:cNvSpPr txBox="1"/>
          <p:nvPr/>
        </p:nvSpPr>
        <p:spPr>
          <a:xfrm>
            <a:off x="8753475" y="715645"/>
            <a:ext cx="1461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input image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738235" y="1370965"/>
            <a:ext cx="1461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best proposal without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8742680" y="1079500"/>
            <a:ext cx="1461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init proposals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753475" y="1799590"/>
            <a:ext cx="1750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proposals with some noise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863600" y="4384040"/>
            <a:ext cx="1253490" cy="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9" name="图片 158" descr="COS函数"/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73835" y="4006850"/>
            <a:ext cx="342900" cy="3429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159125" y="3705225"/>
            <a:ext cx="1668145" cy="971550"/>
          </a:xfrm>
          <a:prstGeom prst="roundRect">
            <a:avLst/>
          </a:prstGeom>
          <a:noFill/>
          <a:ln w="25400">
            <a:solidFill>
              <a:srgbClr val="F3E1CA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14450" y="4401820"/>
            <a:ext cx="661670" cy="203200"/>
          </a:xfrm>
          <a:prstGeom prst="roundRect">
            <a:avLst>
              <a:gd name="adj" fmla="val 0"/>
            </a:avLst>
          </a:prstGeom>
          <a:solidFill>
            <a:srgbClr val="B97E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CBRPN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43580" y="4406265"/>
            <a:ext cx="576000" cy="198755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8690D2"/>
              </a:gs>
              <a:gs pos="100000">
                <a:srgbClr val="7B7C7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ARFM 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80615" y="3700145"/>
            <a:ext cx="1517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B1D4E5"/>
                </a:solidFill>
                <a:latin typeface="Times New Roman" panose="02020603050405020304" charset="0"/>
                <a:cs typeface="Times New Roman" panose="02020603050405020304" charset="0"/>
              </a:rPr>
              <a:t>Stage 1</a:t>
            </a:r>
            <a:endParaRPr lang="en-US" altLang="zh-CN" sz="1400" b="1">
              <a:solidFill>
                <a:srgbClr val="B1D4E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0045" y="3940175"/>
            <a:ext cx="1517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3E1CA"/>
                </a:solidFill>
                <a:latin typeface="Times New Roman" panose="02020603050405020304" charset="0"/>
                <a:cs typeface="Times New Roman" panose="02020603050405020304" charset="0"/>
              </a:rPr>
              <a:t>Stage 2</a:t>
            </a:r>
            <a:endParaRPr lang="en-US" altLang="zh-CN" sz="1400" b="1">
              <a:solidFill>
                <a:srgbClr val="F3E1C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>
            <a:stCxn id="33" idx="2"/>
          </p:cNvCxnSpPr>
          <p:nvPr/>
        </p:nvCxnSpPr>
        <p:spPr>
          <a:xfrm flipH="1">
            <a:off x="579120" y="4603750"/>
            <a:ext cx="17145" cy="2997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0" idx="2"/>
          </p:cNvCxnSpPr>
          <p:nvPr/>
        </p:nvCxnSpPr>
        <p:spPr>
          <a:xfrm flipH="1">
            <a:off x="2076450" y="4551045"/>
            <a:ext cx="283210" cy="2082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4408805" y="4401820"/>
            <a:ext cx="232410" cy="433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9070" y="4855210"/>
            <a:ext cx="179514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input image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909955" y="4712970"/>
            <a:ext cx="21031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proposals </a:t>
            </a:r>
            <a:r>
              <a:rPr lang="en-US" altLang="zh-CN" sz="1200" i="1">
                <a:solidFill>
                  <a:srgbClr val="FF7777"/>
                </a:solidFill>
                <a:latin typeface="Times New Roman" panose="02020603050405020304" charset="0"/>
                <a:cs typeface="Times New Roman" panose="02020603050405020304" charset="0"/>
              </a:rPr>
              <a:t>without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any polyp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815590" y="4734560"/>
            <a:ext cx="229362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proposals </a:t>
            </a:r>
            <a:r>
              <a:rPr lang="en-US" altLang="zh-CN" sz="1200" i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some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polyp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888105" y="4765675"/>
            <a:ext cx="229362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proposals </a:t>
            </a:r>
            <a:r>
              <a:rPr lang="en-US" altLang="zh-CN" sz="1200" i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b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the most</a:t>
            </a:r>
            <a:r>
              <a:rPr lang="en-US" altLang="zh-CN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polyp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3907790" y="4400550"/>
            <a:ext cx="575945" cy="2038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690D2"/>
              </a:gs>
              <a:gs pos="0">
                <a:srgbClr val="7B7C7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MIDN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287655" y="5077460"/>
            <a:ext cx="3613785" cy="359410"/>
            <a:chOff x="463" y="7996"/>
            <a:chExt cx="5691" cy="566"/>
          </a:xfrm>
        </p:grpSpPr>
        <p:sp>
          <p:nvSpPr>
            <p:cNvPr id="172" name="折角形 171"/>
            <p:cNvSpPr/>
            <p:nvPr/>
          </p:nvSpPr>
          <p:spPr>
            <a:xfrm>
              <a:off x="463" y="8156"/>
              <a:ext cx="5310" cy="40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353" y="8156"/>
              <a:ext cx="480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Times New Roman" panose="02020603050405020304" charset="0"/>
                  <a:cs typeface="Times New Roman" panose="02020603050405020304" charset="0"/>
                </a:rPr>
                <a:t>&amp;                     must be included in the network</a:t>
              </a:r>
              <a:endParaRPr lang="en-US" altLang="zh-CN" sz="10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>
            <a:xfrm>
              <a:off x="1665" y="8192"/>
              <a:ext cx="1020" cy="320"/>
            </a:xfrm>
            <a:prstGeom prst="roundRect">
              <a:avLst/>
            </a:prstGeom>
            <a:solidFill>
              <a:srgbClr val="B97E7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CBRPN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>
            <a:xfrm>
              <a:off x="612" y="8191"/>
              <a:ext cx="868" cy="321"/>
            </a:xfrm>
            <a:prstGeom prst="roundRect">
              <a:avLst/>
            </a:prstGeom>
            <a:gradFill>
              <a:gsLst>
                <a:gs pos="0">
                  <a:srgbClr val="8690D2"/>
                </a:gs>
                <a:gs pos="0">
                  <a:srgbClr val="7B7C7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MIDN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3" name="五角星 172"/>
            <p:cNvSpPr/>
            <p:nvPr/>
          </p:nvSpPr>
          <p:spPr>
            <a:xfrm>
              <a:off x="5599" y="7996"/>
              <a:ext cx="330" cy="33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05070" y="3684905"/>
            <a:ext cx="1637665" cy="1356995"/>
            <a:chOff x="3581" y="1508"/>
            <a:chExt cx="2579" cy="2137"/>
          </a:xfrm>
        </p:grpSpPr>
        <p:sp>
          <p:nvSpPr>
            <p:cNvPr id="4" name="圆角矩形 3"/>
            <p:cNvSpPr/>
            <p:nvPr/>
          </p:nvSpPr>
          <p:spPr>
            <a:xfrm>
              <a:off x="3661" y="1540"/>
              <a:ext cx="2499" cy="2105"/>
            </a:xfrm>
            <a:prstGeom prst="roundRect">
              <a:avLst>
                <a:gd name="adj" fmla="val 0"/>
              </a:avLst>
            </a:prstGeom>
            <a:solidFill>
              <a:srgbClr val="B97E7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81" y="1508"/>
              <a:ext cx="25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CBRPN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49352" y="3663614"/>
            <a:ext cx="2348022" cy="1377593"/>
            <a:chOff x="3056" y="1353"/>
            <a:chExt cx="3610" cy="2387"/>
          </a:xfrm>
          <a:solidFill>
            <a:srgbClr val="8690D2"/>
          </a:solidFill>
        </p:grpSpPr>
        <p:sp>
          <p:nvSpPr>
            <p:cNvPr id="11" name="圆角矩形 10"/>
            <p:cNvSpPr/>
            <p:nvPr/>
          </p:nvSpPr>
          <p:spPr>
            <a:xfrm>
              <a:off x="3172" y="1425"/>
              <a:ext cx="3494" cy="2315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56" y="1353"/>
              <a:ext cx="1868" cy="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ARFM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425440" y="4521200"/>
            <a:ext cx="882485" cy="395605"/>
            <a:chOff x="2532" y="7864"/>
            <a:chExt cx="1878" cy="809"/>
          </a:xfrm>
        </p:grpSpPr>
        <p:sp>
          <p:nvSpPr>
            <p:cNvPr id="27" name="梯形 26"/>
            <p:cNvSpPr/>
            <p:nvPr/>
          </p:nvSpPr>
          <p:spPr>
            <a:xfrm rot="10800000">
              <a:off x="2532" y="7864"/>
              <a:ext cx="1877" cy="809"/>
            </a:xfrm>
            <a:prstGeom prst="trapezoid">
              <a:avLst>
                <a:gd name="adj" fmla="val 43757"/>
              </a:avLst>
            </a:prstGeom>
            <a:gradFill>
              <a:gsLst>
                <a:gs pos="29000">
                  <a:srgbClr val="EFD025"/>
                </a:gs>
                <a:gs pos="100000">
                  <a:srgbClr val="24B303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10" y="8009"/>
              <a:ext cx="1500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SAM</a:t>
              </a:r>
              <a:endParaRPr lang="en-US" altLang="zh-CN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30" name="图片 29" descr="上锁"/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3935" y="7894"/>
              <a:ext cx="397" cy="306"/>
            </a:xfrm>
            <a:prstGeom prst="rect">
              <a:avLst/>
            </a:prstGeom>
          </p:spPr>
        </p:pic>
      </p:grpSp>
      <p:pic>
        <p:nvPicPr>
          <p:cNvPr id="22" name="图片 21" descr="COS函数"/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5405120" y="4062730"/>
            <a:ext cx="342900" cy="342900"/>
          </a:xfrm>
          <a:prstGeom prst="rect">
            <a:avLst/>
          </a:prstGeom>
        </p:spPr>
      </p:pic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935" y="4122738"/>
          <a:ext cx="648000" cy="2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6" imgW="850900" imgH="330200" progId="Equation.KSEE3">
                  <p:embed/>
                </p:oleObj>
              </mc:Choice>
              <mc:Fallback>
                <p:oleObj name="" r:id="rId56" imgW="8509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829935" y="4122738"/>
                        <a:ext cx="648000" cy="25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7074535" y="4098290"/>
            <a:ext cx="782320" cy="276225"/>
          </a:xfrm>
          <a:prstGeom prst="rect">
            <a:avLst/>
          </a:prstGeom>
          <a:solidFill>
            <a:srgbClr val="9FC9DF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381D9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Conv_P 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>
            <p:custDataLst>
              <p:tags r:id="rId58"/>
            </p:custDataLst>
          </p:nvPr>
        </p:nvSpPr>
        <p:spPr>
          <a:xfrm>
            <a:off x="8061325" y="4098290"/>
            <a:ext cx="792480" cy="276225"/>
          </a:xfrm>
          <a:prstGeom prst="rect">
            <a:avLst/>
          </a:prstGeom>
          <a:solidFill>
            <a:srgbClr val="9FC9DF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381D9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GAP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圆角矩形 33"/>
          <p:cNvSpPr/>
          <p:nvPr>
            <p:custDataLst>
              <p:tags r:id="rId59"/>
            </p:custDataLst>
          </p:nvPr>
        </p:nvSpPr>
        <p:spPr>
          <a:xfrm>
            <a:off x="7065010" y="4545965"/>
            <a:ext cx="684530" cy="341630"/>
          </a:xfrm>
          <a:prstGeom prst="roundRect">
            <a:avLst/>
          </a:prstGeom>
          <a:solidFill>
            <a:srgbClr val="FED96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Agg</a:t>
            </a:r>
            <a:endParaRPr lang="en-US" altLang="zh-CN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7941945" y="4526915"/>
            <a:ext cx="936000" cy="360000"/>
            <a:chOff x="5976" y="12091"/>
            <a:chExt cx="1858" cy="66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9" name="圆角矩形 218"/>
            <p:cNvSpPr/>
            <p:nvPr>
              <p:custDataLst>
                <p:tags r:id="rId60"/>
              </p:custDataLst>
            </p:nvPr>
          </p:nvSpPr>
          <p:spPr>
            <a:xfrm>
              <a:off x="5976" y="12091"/>
              <a:ext cx="1858" cy="66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Fusion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224" name="图片 223" descr="拼图游戏"/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6046" y="12203"/>
              <a:ext cx="454" cy="454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/>
        </p:nvSpPr>
        <p:spPr>
          <a:xfrm>
            <a:off x="7778115" y="405320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&amp;</a:t>
            </a:r>
            <a:endParaRPr lang="en-US" altLang="zh-CN" b="1"/>
          </a:p>
        </p:txBody>
      </p:sp>
      <p:sp>
        <p:nvSpPr>
          <p:cNvPr id="36" name="文本框 35"/>
          <p:cNvSpPr txBox="1"/>
          <p:nvPr/>
        </p:nvSpPr>
        <p:spPr>
          <a:xfrm>
            <a:off x="7673340" y="451929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&amp;</a:t>
            </a:r>
            <a:endParaRPr lang="en-US" altLang="zh-CN" b="1"/>
          </a:p>
        </p:txBody>
      </p:sp>
      <p:sp>
        <p:nvSpPr>
          <p:cNvPr id="37" name="圆角矩形 36"/>
          <p:cNvSpPr/>
          <p:nvPr/>
        </p:nvSpPr>
        <p:spPr>
          <a:xfrm>
            <a:off x="5286375" y="4023995"/>
            <a:ext cx="1298575" cy="3892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271770" y="4491355"/>
            <a:ext cx="1313180" cy="4921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982210" y="4053205"/>
            <a:ext cx="505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2.</a:t>
            </a:r>
            <a:endParaRPr lang="en-US" altLang="zh-CN" b="1"/>
          </a:p>
        </p:txBody>
      </p:sp>
      <p:sp>
        <p:nvSpPr>
          <p:cNvPr id="40" name="圆角矩形 39"/>
          <p:cNvSpPr/>
          <p:nvPr/>
        </p:nvSpPr>
        <p:spPr>
          <a:xfrm>
            <a:off x="7014210" y="4032250"/>
            <a:ext cx="1924685" cy="3892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014845" y="4491355"/>
            <a:ext cx="1924050" cy="4832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685915" y="4036695"/>
            <a:ext cx="1377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2.</a:t>
            </a:r>
            <a:endParaRPr lang="en-US" altLang="zh-CN" b="1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964430" y="3677285"/>
            <a:ext cx="9525" cy="1764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450330" y="513207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487670" y="507746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39445" y="871220"/>
            <a:ext cx="1874520" cy="1083310"/>
          </a:xfrm>
          <a:prstGeom prst="roundRect">
            <a:avLst>
              <a:gd name="adj" fmla="val 0"/>
            </a:avLst>
          </a:prstGeom>
          <a:solidFill>
            <a:srgbClr val="B97E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85055" y="871372"/>
            <a:ext cx="2294285" cy="1451749"/>
            <a:chOff x="3172" y="1865"/>
            <a:chExt cx="3494" cy="2516"/>
          </a:xfrm>
          <a:solidFill>
            <a:srgbClr val="8690D2"/>
          </a:solidFill>
        </p:grpSpPr>
        <p:sp>
          <p:nvSpPr>
            <p:cNvPr id="20" name="圆角矩形 19"/>
            <p:cNvSpPr/>
            <p:nvPr/>
          </p:nvSpPr>
          <p:spPr>
            <a:xfrm>
              <a:off x="3172" y="1865"/>
              <a:ext cx="3494" cy="1875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32" y="3743"/>
              <a:ext cx="1868" cy="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(b) ARFM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96670" y="1433830"/>
            <a:ext cx="882485" cy="395605"/>
            <a:chOff x="2532" y="7864"/>
            <a:chExt cx="1878" cy="809"/>
          </a:xfrm>
        </p:grpSpPr>
        <p:sp>
          <p:nvSpPr>
            <p:cNvPr id="24" name="梯形 23"/>
            <p:cNvSpPr/>
            <p:nvPr/>
          </p:nvSpPr>
          <p:spPr>
            <a:xfrm rot="10800000">
              <a:off x="2532" y="7864"/>
              <a:ext cx="1877" cy="809"/>
            </a:xfrm>
            <a:prstGeom prst="trapezoid">
              <a:avLst>
                <a:gd name="adj" fmla="val 43757"/>
              </a:avLst>
            </a:prstGeom>
            <a:gradFill>
              <a:gsLst>
                <a:gs pos="29000">
                  <a:srgbClr val="EFD025"/>
                </a:gs>
                <a:gs pos="100000">
                  <a:srgbClr val="24B303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10" y="8009"/>
              <a:ext cx="1500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SAM</a:t>
              </a:r>
              <a:endParaRPr lang="en-US" altLang="zh-CN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46" name="图片 45" descr="上锁"/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3935" y="7894"/>
              <a:ext cx="397" cy="306"/>
            </a:xfrm>
            <a:prstGeom prst="rect">
              <a:avLst/>
            </a:prstGeom>
          </p:spPr>
        </p:pic>
      </p:grpSp>
      <p:pic>
        <p:nvPicPr>
          <p:cNvPr id="47" name="图片 46" descr="COS函数"/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76350" y="975360"/>
            <a:ext cx="342900" cy="342900"/>
          </a:xfrm>
          <a:prstGeom prst="rect">
            <a:avLst/>
          </a:prstGeom>
        </p:spPr>
      </p:pic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01165" y="1035368"/>
          <a:ext cx="648000" cy="2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63" imgW="850900" imgH="330200" progId="Equation.KSEE3">
                  <p:embed/>
                </p:oleObj>
              </mc:Choice>
              <mc:Fallback>
                <p:oleObj name="" r:id="rId63" imgW="8509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701165" y="1035368"/>
                        <a:ext cx="648000" cy="25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2981960" y="1010920"/>
            <a:ext cx="782320" cy="276225"/>
          </a:xfrm>
          <a:prstGeom prst="rect">
            <a:avLst/>
          </a:prstGeom>
          <a:solidFill>
            <a:srgbClr val="9FC9DF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381D9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Conv_P 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矩形 50"/>
          <p:cNvSpPr/>
          <p:nvPr>
            <p:custDataLst>
              <p:tags r:id="rId64"/>
            </p:custDataLst>
          </p:nvPr>
        </p:nvSpPr>
        <p:spPr>
          <a:xfrm>
            <a:off x="3968750" y="1010920"/>
            <a:ext cx="792480" cy="276225"/>
          </a:xfrm>
          <a:prstGeom prst="rect">
            <a:avLst/>
          </a:prstGeom>
          <a:solidFill>
            <a:srgbClr val="9FC9DF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381D9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GAP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圆角矩形 51"/>
          <p:cNvSpPr/>
          <p:nvPr>
            <p:custDataLst>
              <p:tags r:id="rId65"/>
            </p:custDataLst>
          </p:nvPr>
        </p:nvSpPr>
        <p:spPr>
          <a:xfrm>
            <a:off x="2972435" y="1458595"/>
            <a:ext cx="684530" cy="341630"/>
          </a:xfrm>
          <a:prstGeom prst="roundRect">
            <a:avLst/>
          </a:prstGeom>
          <a:solidFill>
            <a:srgbClr val="FED96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Agg</a:t>
            </a:r>
            <a:endParaRPr lang="en-US" altLang="zh-CN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49370" y="1439545"/>
            <a:ext cx="936000" cy="360000"/>
            <a:chOff x="5976" y="12091"/>
            <a:chExt cx="1858" cy="66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4" name="圆角矩形 53"/>
            <p:cNvSpPr/>
            <p:nvPr>
              <p:custDataLst>
                <p:tags r:id="rId66"/>
              </p:custDataLst>
            </p:nvPr>
          </p:nvSpPr>
          <p:spPr>
            <a:xfrm>
              <a:off x="5976" y="12091"/>
              <a:ext cx="1858" cy="66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Fusion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55" name="图片 54" descr="拼图游戏"/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6046" y="12203"/>
              <a:ext cx="454" cy="454"/>
            </a:xfrm>
            <a:prstGeom prst="rect">
              <a:avLst/>
            </a:prstGeom>
          </p:spPr>
        </p:pic>
      </p:grpSp>
      <p:sp>
        <p:nvSpPr>
          <p:cNvPr id="56" name="文本框 55"/>
          <p:cNvSpPr txBox="1"/>
          <p:nvPr/>
        </p:nvSpPr>
        <p:spPr>
          <a:xfrm>
            <a:off x="3685540" y="96583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&amp;</a:t>
            </a:r>
            <a:endParaRPr lang="en-US" altLang="zh-CN" b="1"/>
          </a:p>
        </p:txBody>
      </p:sp>
      <p:sp>
        <p:nvSpPr>
          <p:cNvPr id="57" name="文本框 56"/>
          <p:cNvSpPr txBox="1"/>
          <p:nvPr/>
        </p:nvSpPr>
        <p:spPr>
          <a:xfrm>
            <a:off x="3580765" y="143192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&amp;</a:t>
            </a:r>
            <a:endParaRPr lang="en-US" altLang="zh-CN" b="1"/>
          </a:p>
        </p:txBody>
      </p:sp>
      <p:sp>
        <p:nvSpPr>
          <p:cNvPr id="58" name="圆角矩形 57"/>
          <p:cNvSpPr/>
          <p:nvPr/>
        </p:nvSpPr>
        <p:spPr>
          <a:xfrm>
            <a:off x="1157605" y="936625"/>
            <a:ext cx="1298575" cy="3892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143000" y="1403985"/>
            <a:ext cx="1313180" cy="4921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74675" y="965835"/>
            <a:ext cx="669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SSW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SAM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921635" y="944880"/>
            <a:ext cx="1924685" cy="3892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2922270" y="1403985"/>
            <a:ext cx="1924050" cy="4832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512695" y="944880"/>
            <a:ext cx="1377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CG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AF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02335" y="1953260"/>
            <a:ext cx="153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(a) CBRPN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cju2sszfq3uye0878sucelzk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990" y="2129790"/>
            <a:ext cx="1865630" cy="1593215"/>
          </a:xfrm>
          <a:prstGeom prst="rect">
            <a:avLst/>
          </a:prstGeom>
        </p:spPr>
      </p:pic>
      <p:pic>
        <p:nvPicPr>
          <p:cNvPr id="17" name="图片 16" descr="cju6uzxk0v83p0801rcwnexdu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8010" y="315595"/>
            <a:ext cx="1586230" cy="1386205"/>
          </a:xfrm>
          <a:prstGeom prst="rect">
            <a:avLst/>
          </a:prstGeom>
        </p:spPr>
      </p:pic>
      <p:sp>
        <p:nvSpPr>
          <p:cNvPr id="68" name="文本框 67"/>
          <p:cNvSpPr txBox="1"/>
          <p:nvPr>
            <p:custDataLst>
              <p:tags r:id="rId4"/>
            </p:custDataLst>
          </p:nvPr>
        </p:nvSpPr>
        <p:spPr>
          <a:xfrm>
            <a:off x="588010" y="1790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cju6uzxk0v83p0801rcwnexdu</a:t>
            </a:r>
            <a:endParaRPr lang="zh-CN" altLang="en-US"/>
          </a:p>
        </p:txBody>
      </p:sp>
      <p:pic>
        <p:nvPicPr>
          <p:cNvPr id="69" name="图片 68" descr="cju7bf1lp1shi081835vs84l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8010" y="2247900"/>
            <a:ext cx="1586230" cy="1475105"/>
          </a:xfrm>
          <a:prstGeom prst="rect">
            <a:avLst/>
          </a:prstGeom>
        </p:spPr>
      </p:pic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>
          <a:xfrm>
            <a:off x="588010" y="38119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cju7bf1lp1shi081835vs84lc</a:t>
            </a:r>
            <a:endParaRPr lang="zh-CN" altLang="en-US"/>
          </a:p>
        </p:txBody>
      </p:sp>
      <p:pic>
        <p:nvPicPr>
          <p:cNvPr id="87" name="图片 86" descr="cju1hmff8tkp809931jps6fb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10" y="4269105"/>
            <a:ext cx="1603375" cy="1447800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588010" y="58331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cju1hmff8tkp809931jps6fbr</a:t>
            </a:r>
            <a:endParaRPr lang="zh-CN" altLang="en-US"/>
          </a:p>
        </p:txBody>
      </p:sp>
      <p:pic>
        <p:nvPicPr>
          <p:cNvPr id="89" name="图片 88" descr="cju87tyddnnad0755bj0wxah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5990" y="269240"/>
            <a:ext cx="1627505" cy="1409700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4745990" y="16789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cju87tyddnnad0755bj0wxahe</a:t>
            </a:r>
            <a:endParaRPr lang="zh-CN" altLang="en-US"/>
          </a:p>
        </p:txBody>
      </p:sp>
      <p:pic>
        <p:nvPicPr>
          <p:cNvPr id="97" name="图片 96" descr="cju1egx9pvz2n0988eoy8jp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5990" y="4276090"/>
            <a:ext cx="1865630" cy="1586230"/>
          </a:xfrm>
          <a:prstGeom prst="rect">
            <a:avLst/>
          </a:prstGeom>
        </p:spPr>
      </p:pic>
      <p:sp>
        <p:nvSpPr>
          <p:cNvPr id="98" name="文本框 97"/>
          <p:cNvSpPr txBox="1"/>
          <p:nvPr/>
        </p:nvSpPr>
        <p:spPr>
          <a:xfrm>
            <a:off x="4685665" y="6201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cju1egx9pvz2n0988eoy8jp23</a:t>
            </a:r>
            <a:endParaRPr lang="zh-CN" altLang="en-US"/>
          </a:p>
        </p:txBody>
      </p:sp>
      <p:pic>
        <p:nvPicPr>
          <p:cNvPr id="99" name="图片 98" descr="cju6uzxk0v83p0801rcwnexdu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5220" y="286385"/>
            <a:ext cx="1585599" cy="1386000"/>
          </a:xfrm>
          <a:prstGeom prst="rect">
            <a:avLst/>
          </a:prstGeom>
        </p:spPr>
      </p:pic>
      <p:pic>
        <p:nvPicPr>
          <p:cNvPr id="100" name="图片 99" descr="cju7bf1lp1shi081835vs84lc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5220" y="2176780"/>
            <a:ext cx="1584960" cy="1474470"/>
          </a:xfrm>
          <a:prstGeom prst="rect">
            <a:avLst/>
          </a:prstGeom>
        </p:spPr>
      </p:pic>
      <p:pic>
        <p:nvPicPr>
          <p:cNvPr id="101" name="图片 100" descr="cju1hmff8tkp809931jps6fbr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5220" y="4269105"/>
            <a:ext cx="1535060" cy="1386000"/>
          </a:xfrm>
          <a:prstGeom prst="rect">
            <a:avLst/>
          </a:prstGeom>
        </p:spPr>
      </p:pic>
      <p:sp>
        <p:nvSpPr>
          <p:cNvPr id="103" name="任意多边形 102"/>
          <p:cNvSpPr/>
          <p:nvPr/>
        </p:nvSpPr>
        <p:spPr>
          <a:xfrm>
            <a:off x="650240" y="515620"/>
            <a:ext cx="921385" cy="1186180"/>
          </a:xfrm>
          <a:custGeom>
            <a:avLst/>
            <a:gdLst>
              <a:gd name="connisteX0" fmla="*/ 19050 w 921385"/>
              <a:gd name="connsiteY0" fmla="*/ 723900 h 1186180"/>
              <a:gd name="connisteX1" fmla="*/ 13970 w 921385"/>
              <a:gd name="connsiteY1" fmla="*/ 647700 h 1186180"/>
              <a:gd name="connisteX2" fmla="*/ 4445 w 921385"/>
              <a:gd name="connsiteY2" fmla="*/ 540385 h 1186180"/>
              <a:gd name="connisteX3" fmla="*/ 0 w 921385"/>
              <a:gd name="connsiteY3" fmla="*/ 433705 h 1186180"/>
              <a:gd name="connisteX4" fmla="*/ 20955 w 921385"/>
              <a:gd name="connsiteY4" fmla="*/ 319405 h 1186180"/>
              <a:gd name="connisteX5" fmla="*/ 30480 w 921385"/>
              <a:gd name="connsiteY5" fmla="*/ 297815 h 1186180"/>
              <a:gd name="connisteX6" fmla="*/ 144780 w 921385"/>
              <a:gd name="connsiteY6" fmla="*/ 128905 h 1186180"/>
              <a:gd name="connisteX7" fmla="*/ 182880 w 921385"/>
              <a:gd name="connsiteY7" fmla="*/ 90805 h 1186180"/>
              <a:gd name="connisteX8" fmla="*/ 340360 w 921385"/>
              <a:gd name="connsiteY8" fmla="*/ 6985 h 1186180"/>
              <a:gd name="connisteX9" fmla="*/ 382905 w 921385"/>
              <a:gd name="connsiteY9" fmla="*/ 0 h 1186180"/>
              <a:gd name="connisteX10" fmla="*/ 492760 w 921385"/>
              <a:gd name="connsiteY10" fmla="*/ 31115 h 1186180"/>
              <a:gd name="connisteX11" fmla="*/ 511810 w 921385"/>
              <a:gd name="connsiteY11" fmla="*/ 33655 h 1186180"/>
              <a:gd name="connisteX12" fmla="*/ 568960 w 921385"/>
              <a:gd name="connsiteY12" fmla="*/ 97790 h 1186180"/>
              <a:gd name="connisteX13" fmla="*/ 640080 w 921385"/>
              <a:gd name="connsiteY13" fmla="*/ 197485 h 1186180"/>
              <a:gd name="connisteX14" fmla="*/ 706755 w 921385"/>
              <a:gd name="connsiteY14" fmla="*/ 214630 h 1186180"/>
              <a:gd name="connisteX15" fmla="*/ 728345 w 921385"/>
              <a:gd name="connsiteY15" fmla="*/ 231140 h 1186180"/>
              <a:gd name="connisteX16" fmla="*/ 771525 w 921385"/>
              <a:gd name="connsiteY16" fmla="*/ 269240 h 1186180"/>
              <a:gd name="connisteX17" fmla="*/ 797560 w 921385"/>
              <a:gd name="connsiteY17" fmla="*/ 295275 h 1186180"/>
              <a:gd name="connisteX18" fmla="*/ 816610 w 921385"/>
              <a:gd name="connsiteY18" fmla="*/ 349885 h 1186180"/>
              <a:gd name="connisteX19" fmla="*/ 816610 w 921385"/>
              <a:gd name="connsiteY19" fmla="*/ 393065 h 1186180"/>
              <a:gd name="connisteX20" fmla="*/ 807085 w 921385"/>
              <a:gd name="connsiteY20" fmla="*/ 431165 h 1186180"/>
              <a:gd name="connisteX21" fmla="*/ 735330 w 921385"/>
              <a:gd name="connsiteY21" fmla="*/ 576580 h 1186180"/>
              <a:gd name="connisteX22" fmla="*/ 759460 w 921385"/>
              <a:gd name="connsiteY22" fmla="*/ 643255 h 1186180"/>
              <a:gd name="connisteX23" fmla="*/ 795020 w 921385"/>
              <a:gd name="connsiteY23" fmla="*/ 812165 h 1186180"/>
              <a:gd name="connisteX24" fmla="*/ 782955 w 921385"/>
              <a:gd name="connsiteY24" fmla="*/ 864235 h 1186180"/>
              <a:gd name="connisteX25" fmla="*/ 847725 w 921385"/>
              <a:gd name="connsiteY25" fmla="*/ 876300 h 1186180"/>
              <a:gd name="connisteX26" fmla="*/ 892810 w 921385"/>
              <a:gd name="connsiteY26" fmla="*/ 919480 h 1186180"/>
              <a:gd name="connisteX27" fmla="*/ 921385 w 921385"/>
              <a:gd name="connsiteY27" fmla="*/ 974090 h 1186180"/>
              <a:gd name="connisteX28" fmla="*/ 921385 w 921385"/>
              <a:gd name="connsiteY28" fmla="*/ 1009650 h 1186180"/>
              <a:gd name="connisteX29" fmla="*/ 911860 w 921385"/>
              <a:gd name="connsiteY29" fmla="*/ 1035685 h 1186180"/>
              <a:gd name="connisteX30" fmla="*/ 911860 w 921385"/>
              <a:gd name="connsiteY30" fmla="*/ 1064260 h 1186180"/>
              <a:gd name="connisteX31" fmla="*/ 911860 w 921385"/>
              <a:gd name="connsiteY31" fmla="*/ 1107440 h 1186180"/>
              <a:gd name="connisteX32" fmla="*/ 904875 w 921385"/>
              <a:gd name="connsiteY32" fmla="*/ 1186180 h 1186180"/>
              <a:gd name="connisteX33" fmla="*/ 464185 w 921385"/>
              <a:gd name="connsiteY33" fmla="*/ 1181100 h 1186180"/>
              <a:gd name="connisteX34" fmla="*/ 459105 w 921385"/>
              <a:gd name="connsiteY34" fmla="*/ 730885 h 1186180"/>
              <a:gd name="connisteX35" fmla="*/ 19050 w 921385"/>
              <a:gd name="connsiteY35" fmla="*/ 723900 h 11861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921385" h="1186180">
                <a:moveTo>
                  <a:pt x="19050" y="723900"/>
                </a:moveTo>
                <a:lnTo>
                  <a:pt x="13970" y="647700"/>
                </a:lnTo>
                <a:lnTo>
                  <a:pt x="4445" y="540385"/>
                </a:lnTo>
                <a:lnTo>
                  <a:pt x="0" y="433705"/>
                </a:lnTo>
                <a:lnTo>
                  <a:pt x="20955" y="319405"/>
                </a:lnTo>
                <a:lnTo>
                  <a:pt x="30480" y="297815"/>
                </a:lnTo>
                <a:lnTo>
                  <a:pt x="144780" y="128905"/>
                </a:lnTo>
                <a:lnTo>
                  <a:pt x="182880" y="90805"/>
                </a:lnTo>
                <a:lnTo>
                  <a:pt x="340360" y="6985"/>
                </a:lnTo>
                <a:lnTo>
                  <a:pt x="382905" y="0"/>
                </a:lnTo>
                <a:lnTo>
                  <a:pt x="492760" y="31115"/>
                </a:lnTo>
                <a:lnTo>
                  <a:pt x="511810" y="33655"/>
                </a:lnTo>
                <a:lnTo>
                  <a:pt x="568960" y="97790"/>
                </a:lnTo>
                <a:lnTo>
                  <a:pt x="640080" y="197485"/>
                </a:lnTo>
                <a:lnTo>
                  <a:pt x="706755" y="214630"/>
                </a:lnTo>
                <a:lnTo>
                  <a:pt x="728345" y="231140"/>
                </a:lnTo>
                <a:lnTo>
                  <a:pt x="771525" y="269240"/>
                </a:lnTo>
                <a:lnTo>
                  <a:pt x="797560" y="295275"/>
                </a:lnTo>
                <a:lnTo>
                  <a:pt x="816610" y="349885"/>
                </a:lnTo>
                <a:lnTo>
                  <a:pt x="816610" y="393065"/>
                </a:lnTo>
                <a:lnTo>
                  <a:pt x="807085" y="431165"/>
                </a:lnTo>
                <a:lnTo>
                  <a:pt x="735330" y="576580"/>
                </a:lnTo>
                <a:lnTo>
                  <a:pt x="759460" y="643255"/>
                </a:lnTo>
                <a:lnTo>
                  <a:pt x="795020" y="812165"/>
                </a:lnTo>
                <a:lnTo>
                  <a:pt x="782955" y="864235"/>
                </a:lnTo>
                <a:lnTo>
                  <a:pt x="847725" y="876300"/>
                </a:lnTo>
                <a:lnTo>
                  <a:pt x="892810" y="919480"/>
                </a:lnTo>
                <a:lnTo>
                  <a:pt x="921385" y="974090"/>
                </a:lnTo>
                <a:lnTo>
                  <a:pt x="921385" y="1009650"/>
                </a:lnTo>
                <a:lnTo>
                  <a:pt x="911860" y="1035685"/>
                </a:lnTo>
                <a:lnTo>
                  <a:pt x="911860" y="1064260"/>
                </a:lnTo>
                <a:lnTo>
                  <a:pt x="911860" y="1107440"/>
                </a:lnTo>
                <a:lnTo>
                  <a:pt x="904875" y="1186180"/>
                </a:lnTo>
                <a:lnTo>
                  <a:pt x="464185" y="1181100"/>
                </a:lnTo>
                <a:lnTo>
                  <a:pt x="459105" y="730885"/>
                </a:lnTo>
                <a:lnTo>
                  <a:pt x="19050" y="723900"/>
                </a:lnTo>
                <a:close/>
              </a:path>
            </a:pathLst>
          </a:custGeom>
          <a:noFill/>
          <a:ln w="19050">
            <a:solidFill>
              <a:srgbClr val="000DD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980440" y="4687570"/>
            <a:ext cx="1171575" cy="1021080"/>
          </a:xfrm>
          <a:custGeom>
            <a:avLst/>
            <a:gdLst>
              <a:gd name="connisteX0" fmla="*/ 16510 w 1171575"/>
              <a:gd name="connsiteY0" fmla="*/ 259080 h 997585"/>
              <a:gd name="connisteX1" fmla="*/ 9525 w 1171575"/>
              <a:gd name="connsiteY1" fmla="*/ 211455 h 997585"/>
              <a:gd name="connisteX2" fmla="*/ 240030 w 1171575"/>
              <a:gd name="connsiteY2" fmla="*/ 47625 h 997585"/>
              <a:gd name="connisteX3" fmla="*/ 283210 w 1171575"/>
              <a:gd name="connsiteY3" fmla="*/ 90170 h 997585"/>
              <a:gd name="connisteX4" fmla="*/ 328295 w 1171575"/>
              <a:gd name="connsiteY4" fmla="*/ 163830 h 997585"/>
              <a:gd name="connisteX5" fmla="*/ 428625 w 1171575"/>
              <a:gd name="connsiteY5" fmla="*/ 87630 h 997585"/>
              <a:gd name="connisteX6" fmla="*/ 621030 w 1171575"/>
              <a:gd name="connsiteY6" fmla="*/ 73660 h 997585"/>
              <a:gd name="connisteX7" fmla="*/ 683260 w 1171575"/>
              <a:gd name="connsiteY7" fmla="*/ 95250 h 997585"/>
              <a:gd name="connisteX8" fmla="*/ 737870 w 1171575"/>
              <a:gd name="connsiteY8" fmla="*/ 87630 h 997585"/>
              <a:gd name="connisteX9" fmla="*/ 785495 w 1171575"/>
              <a:gd name="connsiteY9" fmla="*/ 38100 h 997585"/>
              <a:gd name="connisteX10" fmla="*/ 890270 w 1171575"/>
              <a:gd name="connsiteY10" fmla="*/ 0 h 997585"/>
              <a:gd name="connisteX11" fmla="*/ 1078230 w 1171575"/>
              <a:gd name="connsiteY11" fmla="*/ 99695 h 997585"/>
              <a:gd name="connisteX12" fmla="*/ 1144905 w 1171575"/>
              <a:gd name="connsiteY12" fmla="*/ 171450 h 997585"/>
              <a:gd name="connisteX13" fmla="*/ 1135380 w 1171575"/>
              <a:gd name="connsiteY13" fmla="*/ 220980 h 997585"/>
              <a:gd name="connisteX14" fmla="*/ 1171575 w 1171575"/>
              <a:gd name="connsiteY14" fmla="*/ 344805 h 997585"/>
              <a:gd name="connisteX15" fmla="*/ 1123950 w 1171575"/>
              <a:gd name="connsiteY15" fmla="*/ 390525 h 997585"/>
              <a:gd name="connisteX16" fmla="*/ 1011555 w 1171575"/>
              <a:gd name="connsiteY16" fmla="*/ 387985 h 997585"/>
              <a:gd name="connisteX17" fmla="*/ 1087755 w 1171575"/>
              <a:gd name="connsiteY17" fmla="*/ 528320 h 997585"/>
              <a:gd name="connisteX18" fmla="*/ 1099820 w 1171575"/>
              <a:gd name="connsiteY18" fmla="*/ 604520 h 997585"/>
              <a:gd name="connisteX19" fmla="*/ 1083310 w 1171575"/>
              <a:gd name="connsiteY19" fmla="*/ 716280 h 997585"/>
              <a:gd name="connisteX20" fmla="*/ 1054735 w 1171575"/>
              <a:gd name="connsiteY20" fmla="*/ 788035 h 997585"/>
              <a:gd name="connisteX21" fmla="*/ 857250 w 1171575"/>
              <a:gd name="connsiteY21" fmla="*/ 997585 h 997585"/>
              <a:gd name="connisteX22" fmla="*/ 633095 w 1171575"/>
              <a:gd name="connsiteY22" fmla="*/ 995045 h 997585"/>
              <a:gd name="connisteX23" fmla="*/ 502285 w 1171575"/>
              <a:gd name="connsiteY23" fmla="*/ 985520 h 997585"/>
              <a:gd name="connisteX24" fmla="*/ 461645 w 1171575"/>
              <a:gd name="connsiteY24" fmla="*/ 954405 h 997585"/>
              <a:gd name="connisteX25" fmla="*/ 419100 w 1171575"/>
              <a:gd name="connsiteY25" fmla="*/ 973455 h 997585"/>
              <a:gd name="connisteX26" fmla="*/ 375920 w 1171575"/>
              <a:gd name="connsiteY26" fmla="*/ 880745 h 997585"/>
              <a:gd name="connisteX27" fmla="*/ 390525 w 1171575"/>
              <a:gd name="connsiteY27" fmla="*/ 737870 h 997585"/>
              <a:gd name="connisteX28" fmla="*/ 266700 w 1171575"/>
              <a:gd name="connsiteY28" fmla="*/ 768985 h 997585"/>
              <a:gd name="connisteX29" fmla="*/ 171450 w 1171575"/>
              <a:gd name="connsiteY29" fmla="*/ 709295 h 997585"/>
              <a:gd name="connisteX30" fmla="*/ 163830 w 1171575"/>
              <a:gd name="connsiteY30" fmla="*/ 556895 h 997585"/>
              <a:gd name="connisteX31" fmla="*/ 35560 w 1171575"/>
              <a:gd name="connsiteY31" fmla="*/ 542925 h 997585"/>
              <a:gd name="connisteX32" fmla="*/ 0 w 1171575"/>
              <a:gd name="connsiteY32" fmla="*/ 466725 h 997585"/>
              <a:gd name="connisteX33" fmla="*/ 20955 w 1171575"/>
              <a:gd name="connsiteY33" fmla="*/ 404495 h 997585"/>
              <a:gd name="connisteX34" fmla="*/ 16510 w 1171575"/>
              <a:gd name="connsiteY34" fmla="*/ 259080 h 997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</a:cxnLst>
            <a:rect l="l" t="t" r="r" b="b"/>
            <a:pathLst>
              <a:path w="1171575" h="997585">
                <a:moveTo>
                  <a:pt x="16510" y="259080"/>
                </a:moveTo>
                <a:lnTo>
                  <a:pt x="9525" y="211455"/>
                </a:lnTo>
                <a:lnTo>
                  <a:pt x="240030" y="47625"/>
                </a:lnTo>
                <a:lnTo>
                  <a:pt x="283210" y="90170"/>
                </a:lnTo>
                <a:lnTo>
                  <a:pt x="328295" y="163830"/>
                </a:lnTo>
                <a:lnTo>
                  <a:pt x="428625" y="87630"/>
                </a:lnTo>
                <a:lnTo>
                  <a:pt x="621030" y="73660"/>
                </a:lnTo>
                <a:lnTo>
                  <a:pt x="683260" y="95250"/>
                </a:lnTo>
                <a:lnTo>
                  <a:pt x="737870" y="87630"/>
                </a:lnTo>
                <a:lnTo>
                  <a:pt x="785495" y="38100"/>
                </a:lnTo>
                <a:lnTo>
                  <a:pt x="890270" y="0"/>
                </a:lnTo>
                <a:lnTo>
                  <a:pt x="1078230" y="99695"/>
                </a:lnTo>
                <a:lnTo>
                  <a:pt x="1144905" y="171450"/>
                </a:lnTo>
                <a:lnTo>
                  <a:pt x="1135380" y="220980"/>
                </a:lnTo>
                <a:lnTo>
                  <a:pt x="1171575" y="344805"/>
                </a:lnTo>
                <a:lnTo>
                  <a:pt x="1123950" y="390525"/>
                </a:lnTo>
                <a:lnTo>
                  <a:pt x="1011555" y="387985"/>
                </a:lnTo>
                <a:lnTo>
                  <a:pt x="1087755" y="528320"/>
                </a:lnTo>
                <a:lnTo>
                  <a:pt x="1099820" y="604520"/>
                </a:lnTo>
                <a:lnTo>
                  <a:pt x="1083310" y="716280"/>
                </a:lnTo>
                <a:lnTo>
                  <a:pt x="1054735" y="788035"/>
                </a:lnTo>
                <a:lnTo>
                  <a:pt x="857250" y="997585"/>
                </a:lnTo>
                <a:lnTo>
                  <a:pt x="633095" y="995045"/>
                </a:lnTo>
                <a:lnTo>
                  <a:pt x="502285" y="985520"/>
                </a:lnTo>
                <a:lnTo>
                  <a:pt x="461645" y="954405"/>
                </a:lnTo>
                <a:lnTo>
                  <a:pt x="419100" y="973455"/>
                </a:lnTo>
                <a:lnTo>
                  <a:pt x="375920" y="880745"/>
                </a:lnTo>
                <a:lnTo>
                  <a:pt x="390525" y="737870"/>
                </a:lnTo>
                <a:lnTo>
                  <a:pt x="266700" y="768985"/>
                </a:lnTo>
                <a:lnTo>
                  <a:pt x="171450" y="709295"/>
                </a:lnTo>
                <a:lnTo>
                  <a:pt x="163830" y="556895"/>
                </a:lnTo>
                <a:lnTo>
                  <a:pt x="35560" y="542925"/>
                </a:lnTo>
                <a:lnTo>
                  <a:pt x="0" y="466725"/>
                </a:lnTo>
                <a:lnTo>
                  <a:pt x="20955" y="404495"/>
                </a:lnTo>
                <a:lnTo>
                  <a:pt x="16510" y="259080"/>
                </a:lnTo>
                <a:close/>
              </a:path>
            </a:pathLst>
          </a:custGeom>
          <a:noFill/>
          <a:ln w="19050">
            <a:solidFill>
              <a:srgbClr val="000DD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>
            <a:off x="650240" y="2553970"/>
            <a:ext cx="1107440" cy="1162050"/>
          </a:xfrm>
          <a:custGeom>
            <a:avLst/>
            <a:gdLst>
              <a:gd name="connisteX0" fmla="*/ 0 w 1107440"/>
              <a:gd name="connsiteY0" fmla="*/ 948055 h 1169035"/>
              <a:gd name="connisteX1" fmla="*/ 88265 w 1107440"/>
              <a:gd name="connsiteY1" fmla="*/ 597535 h 1169035"/>
              <a:gd name="connisteX2" fmla="*/ 183515 w 1107440"/>
              <a:gd name="connsiteY2" fmla="*/ 462280 h 1169035"/>
              <a:gd name="connisteX3" fmla="*/ 326390 w 1107440"/>
              <a:gd name="connsiteY3" fmla="*/ 307340 h 1169035"/>
              <a:gd name="connisteX4" fmla="*/ 421640 w 1107440"/>
              <a:gd name="connsiteY4" fmla="*/ 359410 h 1169035"/>
              <a:gd name="connisteX5" fmla="*/ 499745 w 1107440"/>
              <a:gd name="connsiteY5" fmla="*/ 328930 h 1169035"/>
              <a:gd name="connisteX6" fmla="*/ 480695 w 1107440"/>
              <a:gd name="connsiteY6" fmla="*/ 209550 h 1169035"/>
              <a:gd name="connisteX7" fmla="*/ 514350 w 1107440"/>
              <a:gd name="connsiteY7" fmla="*/ 133350 h 1169035"/>
              <a:gd name="connisteX8" fmla="*/ 528320 w 1107440"/>
              <a:gd name="connsiteY8" fmla="*/ 114300 h 1169035"/>
              <a:gd name="connisteX9" fmla="*/ 833120 w 1107440"/>
              <a:gd name="connsiteY9" fmla="*/ 0 h 1169035"/>
              <a:gd name="connisteX10" fmla="*/ 911860 w 1107440"/>
              <a:gd name="connsiteY10" fmla="*/ 2540 h 1169035"/>
              <a:gd name="connisteX11" fmla="*/ 1004570 w 1107440"/>
              <a:gd name="connsiteY11" fmla="*/ 76200 h 1169035"/>
              <a:gd name="connisteX12" fmla="*/ 1069340 w 1107440"/>
              <a:gd name="connsiteY12" fmla="*/ 168910 h 1169035"/>
              <a:gd name="connisteX13" fmla="*/ 1107440 w 1107440"/>
              <a:gd name="connsiteY13" fmla="*/ 278765 h 1169035"/>
              <a:gd name="connisteX14" fmla="*/ 1102360 w 1107440"/>
              <a:gd name="connsiteY14" fmla="*/ 381000 h 1169035"/>
              <a:gd name="connisteX15" fmla="*/ 1069340 w 1107440"/>
              <a:gd name="connsiteY15" fmla="*/ 504825 h 1169035"/>
              <a:gd name="connisteX16" fmla="*/ 1033145 w 1107440"/>
              <a:gd name="connsiteY16" fmla="*/ 588010 h 1169035"/>
              <a:gd name="connisteX17" fmla="*/ 923925 w 1107440"/>
              <a:gd name="connsiteY17" fmla="*/ 602615 h 1169035"/>
              <a:gd name="connisteX18" fmla="*/ 918845 w 1107440"/>
              <a:gd name="connsiteY18" fmla="*/ 711835 h 1169035"/>
              <a:gd name="connisteX19" fmla="*/ 897890 w 1107440"/>
              <a:gd name="connsiteY19" fmla="*/ 821690 h 1169035"/>
              <a:gd name="connisteX20" fmla="*/ 842645 w 1107440"/>
              <a:gd name="connsiteY20" fmla="*/ 990600 h 1169035"/>
              <a:gd name="connisteX21" fmla="*/ 768985 w 1107440"/>
              <a:gd name="connsiteY21" fmla="*/ 1164590 h 1169035"/>
              <a:gd name="connisteX22" fmla="*/ 216535 w 1107440"/>
              <a:gd name="connsiteY22" fmla="*/ 1169035 h 1169035"/>
              <a:gd name="connisteX23" fmla="*/ 0 w 1107440"/>
              <a:gd name="connsiteY23" fmla="*/ 948055 h 11690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1107440" h="1169035">
                <a:moveTo>
                  <a:pt x="0" y="948055"/>
                </a:moveTo>
                <a:lnTo>
                  <a:pt x="88265" y="597535"/>
                </a:lnTo>
                <a:lnTo>
                  <a:pt x="183515" y="462280"/>
                </a:lnTo>
                <a:lnTo>
                  <a:pt x="326390" y="307340"/>
                </a:lnTo>
                <a:lnTo>
                  <a:pt x="421640" y="359410"/>
                </a:lnTo>
                <a:lnTo>
                  <a:pt x="499745" y="328930"/>
                </a:lnTo>
                <a:lnTo>
                  <a:pt x="480695" y="209550"/>
                </a:lnTo>
                <a:lnTo>
                  <a:pt x="514350" y="133350"/>
                </a:lnTo>
                <a:lnTo>
                  <a:pt x="528320" y="114300"/>
                </a:lnTo>
                <a:lnTo>
                  <a:pt x="833120" y="0"/>
                </a:lnTo>
                <a:lnTo>
                  <a:pt x="911860" y="2540"/>
                </a:lnTo>
                <a:lnTo>
                  <a:pt x="1004570" y="76200"/>
                </a:lnTo>
                <a:lnTo>
                  <a:pt x="1069340" y="168910"/>
                </a:lnTo>
                <a:lnTo>
                  <a:pt x="1107440" y="278765"/>
                </a:lnTo>
                <a:lnTo>
                  <a:pt x="1102360" y="381000"/>
                </a:lnTo>
                <a:lnTo>
                  <a:pt x="1069340" y="504825"/>
                </a:lnTo>
                <a:lnTo>
                  <a:pt x="1033145" y="588010"/>
                </a:lnTo>
                <a:lnTo>
                  <a:pt x="923925" y="602615"/>
                </a:lnTo>
                <a:lnTo>
                  <a:pt x="918845" y="711835"/>
                </a:lnTo>
                <a:lnTo>
                  <a:pt x="897890" y="821690"/>
                </a:lnTo>
                <a:lnTo>
                  <a:pt x="842645" y="990600"/>
                </a:lnTo>
                <a:lnTo>
                  <a:pt x="768985" y="1164590"/>
                </a:lnTo>
                <a:lnTo>
                  <a:pt x="216535" y="1169035"/>
                </a:lnTo>
                <a:lnTo>
                  <a:pt x="0" y="948055"/>
                </a:lnTo>
                <a:close/>
              </a:path>
            </a:pathLst>
          </a:custGeom>
          <a:noFill/>
          <a:ln w="19050">
            <a:solidFill>
              <a:srgbClr val="000DD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14300" y="816610"/>
            <a:ext cx="2634137" cy="2235600"/>
            <a:chOff x="926" y="497"/>
            <a:chExt cx="2498" cy="2183"/>
          </a:xfrm>
        </p:grpSpPr>
        <p:pic>
          <p:nvPicPr>
            <p:cNvPr id="2" name="图片 1" descr="cju6uzxk0v83p0801rcwnexdu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926" y="497"/>
              <a:ext cx="2498" cy="2183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/>
          </p:nvSpPr>
          <p:spPr>
            <a:xfrm>
              <a:off x="1024" y="812"/>
              <a:ext cx="1451" cy="1868"/>
            </a:xfrm>
            <a:custGeom>
              <a:avLst/>
              <a:gdLst>
                <a:gd name="connisteX0" fmla="*/ 19050 w 921385"/>
                <a:gd name="connsiteY0" fmla="*/ 723900 h 1186180"/>
                <a:gd name="connisteX1" fmla="*/ 13970 w 921385"/>
                <a:gd name="connsiteY1" fmla="*/ 647700 h 1186180"/>
                <a:gd name="connisteX2" fmla="*/ 4445 w 921385"/>
                <a:gd name="connsiteY2" fmla="*/ 540385 h 1186180"/>
                <a:gd name="connisteX3" fmla="*/ 0 w 921385"/>
                <a:gd name="connsiteY3" fmla="*/ 433705 h 1186180"/>
                <a:gd name="connisteX4" fmla="*/ 20955 w 921385"/>
                <a:gd name="connsiteY4" fmla="*/ 319405 h 1186180"/>
                <a:gd name="connisteX5" fmla="*/ 30480 w 921385"/>
                <a:gd name="connsiteY5" fmla="*/ 297815 h 1186180"/>
                <a:gd name="connisteX6" fmla="*/ 144780 w 921385"/>
                <a:gd name="connsiteY6" fmla="*/ 128905 h 1186180"/>
                <a:gd name="connisteX7" fmla="*/ 182880 w 921385"/>
                <a:gd name="connsiteY7" fmla="*/ 90805 h 1186180"/>
                <a:gd name="connisteX8" fmla="*/ 340360 w 921385"/>
                <a:gd name="connsiteY8" fmla="*/ 6985 h 1186180"/>
                <a:gd name="connisteX9" fmla="*/ 382905 w 921385"/>
                <a:gd name="connsiteY9" fmla="*/ 0 h 1186180"/>
                <a:gd name="connisteX10" fmla="*/ 492760 w 921385"/>
                <a:gd name="connsiteY10" fmla="*/ 31115 h 1186180"/>
                <a:gd name="connisteX11" fmla="*/ 511810 w 921385"/>
                <a:gd name="connsiteY11" fmla="*/ 33655 h 1186180"/>
                <a:gd name="connisteX12" fmla="*/ 568960 w 921385"/>
                <a:gd name="connsiteY12" fmla="*/ 97790 h 1186180"/>
                <a:gd name="connisteX13" fmla="*/ 640080 w 921385"/>
                <a:gd name="connsiteY13" fmla="*/ 197485 h 1186180"/>
                <a:gd name="connisteX14" fmla="*/ 706755 w 921385"/>
                <a:gd name="connsiteY14" fmla="*/ 214630 h 1186180"/>
                <a:gd name="connisteX15" fmla="*/ 728345 w 921385"/>
                <a:gd name="connsiteY15" fmla="*/ 231140 h 1186180"/>
                <a:gd name="connisteX16" fmla="*/ 771525 w 921385"/>
                <a:gd name="connsiteY16" fmla="*/ 269240 h 1186180"/>
                <a:gd name="connisteX17" fmla="*/ 797560 w 921385"/>
                <a:gd name="connsiteY17" fmla="*/ 295275 h 1186180"/>
                <a:gd name="connisteX18" fmla="*/ 816610 w 921385"/>
                <a:gd name="connsiteY18" fmla="*/ 349885 h 1186180"/>
                <a:gd name="connisteX19" fmla="*/ 816610 w 921385"/>
                <a:gd name="connsiteY19" fmla="*/ 393065 h 1186180"/>
                <a:gd name="connisteX20" fmla="*/ 807085 w 921385"/>
                <a:gd name="connsiteY20" fmla="*/ 431165 h 1186180"/>
                <a:gd name="connisteX21" fmla="*/ 735330 w 921385"/>
                <a:gd name="connsiteY21" fmla="*/ 576580 h 1186180"/>
                <a:gd name="connisteX22" fmla="*/ 759460 w 921385"/>
                <a:gd name="connsiteY22" fmla="*/ 643255 h 1186180"/>
                <a:gd name="connisteX23" fmla="*/ 795020 w 921385"/>
                <a:gd name="connsiteY23" fmla="*/ 812165 h 1186180"/>
                <a:gd name="connisteX24" fmla="*/ 782955 w 921385"/>
                <a:gd name="connsiteY24" fmla="*/ 864235 h 1186180"/>
                <a:gd name="connisteX25" fmla="*/ 847725 w 921385"/>
                <a:gd name="connsiteY25" fmla="*/ 876300 h 1186180"/>
                <a:gd name="connisteX26" fmla="*/ 892810 w 921385"/>
                <a:gd name="connsiteY26" fmla="*/ 919480 h 1186180"/>
                <a:gd name="connisteX27" fmla="*/ 921385 w 921385"/>
                <a:gd name="connsiteY27" fmla="*/ 974090 h 1186180"/>
                <a:gd name="connisteX28" fmla="*/ 921385 w 921385"/>
                <a:gd name="connsiteY28" fmla="*/ 1009650 h 1186180"/>
                <a:gd name="connisteX29" fmla="*/ 911860 w 921385"/>
                <a:gd name="connsiteY29" fmla="*/ 1035685 h 1186180"/>
                <a:gd name="connisteX30" fmla="*/ 911860 w 921385"/>
                <a:gd name="connsiteY30" fmla="*/ 1064260 h 1186180"/>
                <a:gd name="connisteX31" fmla="*/ 911860 w 921385"/>
                <a:gd name="connsiteY31" fmla="*/ 1107440 h 1186180"/>
                <a:gd name="connisteX32" fmla="*/ 904875 w 921385"/>
                <a:gd name="connsiteY32" fmla="*/ 1186180 h 1186180"/>
                <a:gd name="connisteX33" fmla="*/ 464185 w 921385"/>
                <a:gd name="connsiteY33" fmla="*/ 1181100 h 1186180"/>
                <a:gd name="connisteX34" fmla="*/ 459105 w 921385"/>
                <a:gd name="connsiteY34" fmla="*/ 730885 h 1186180"/>
                <a:gd name="connisteX35" fmla="*/ 19050 w 921385"/>
                <a:gd name="connsiteY35" fmla="*/ 723900 h 11861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</a:cxnLst>
              <a:rect l="l" t="t" r="r" b="b"/>
              <a:pathLst>
                <a:path w="921385" h="1186180">
                  <a:moveTo>
                    <a:pt x="19050" y="723900"/>
                  </a:moveTo>
                  <a:lnTo>
                    <a:pt x="13970" y="647700"/>
                  </a:lnTo>
                  <a:lnTo>
                    <a:pt x="4445" y="540385"/>
                  </a:lnTo>
                  <a:lnTo>
                    <a:pt x="0" y="433705"/>
                  </a:lnTo>
                  <a:lnTo>
                    <a:pt x="20955" y="319405"/>
                  </a:lnTo>
                  <a:lnTo>
                    <a:pt x="30480" y="297815"/>
                  </a:lnTo>
                  <a:lnTo>
                    <a:pt x="144780" y="128905"/>
                  </a:lnTo>
                  <a:lnTo>
                    <a:pt x="182880" y="90805"/>
                  </a:lnTo>
                  <a:lnTo>
                    <a:pt x="340360" y="6985"/>
                  </a:lnTo>
                  <a:lnTo>
                    <a:pt x="382905" y="0"/>
                  </a:lnTo>
                  <a:lnTo>
                    <a:pt x="492760" y="31115"/>
                  </a:lnTo>
                  <a:lnTo>
                    <a:pt x="511810" y="33655"/>
                  </a:lnTo>
                  <a:lnTo>
                    <a:pt x="568960" y="97790"/>
                  </a:lnTo>
                  <a:lnTo>
                    <a:pt x="640080" y="197485"/>
                  </a:lnTo>
                  <a:lnTo>
                    <a:pt x="706755" y="214630"/>
                  </a:lnTo>
                  <a:lnTo>
                    <a:pt x="728345" y="231140"/>
                  </a:lnTo>
                  <a:lnTo>
                    <a:pt x="771525" y="269240"/>
                  </a:lnTo>
                  <a:lnTo>
                    <a:pt x="797560" y="295275"/>
                  </a:lnTo>
                  <a:lnTo>
                    <a:pt x="816610" y="349885"/>
                  </a:lnTo>
                  <a:lnTo>
                    <a:pt x="816610" y="393065"/>
                  </a:lnTo>
                  <a:lnTo>
                    <a:pt x="807085" y="431165"/>
                  </a:lnTo>
                  <a:lnTo>
                    <a:pt x="735330" y="576580"/>
                  </a:lnTo>
                  <a:lnTo>
                    <a:pt x="759460" y="643255"/>
                  </a:lnTo>
                  <a:lnTo>
                    <a:pt x="795020" y="812165"/>
                  </a:lnTo>
                  <a:lnTo>
                    <a:pt x="782955" y="864235"/>
                  </a:lnTo>
                  <a:lnTo>
                    <a:pt x="847725" y="876300"/>
                  </a:lnTo>
                  <a:lnTo>
                    <a:pt x="892810" y="919480"/>
                  </a:lnTo>
                  <a:lnTo>
                    <a:pt x="921385" y="974090"/>
                  </a:lnTo>
                  <a:lnTo>
                    <a:pt x="921385" y="1009650"/>
                  </a:lnTo>
                  <a:lnTo>
                    <a:pt x="911860" y="1035685"/>
                  </a:lnTo>
                  <a:lnTo>
                    <a:pt x="911860" y="1064260"/>
                  </a:lnTo>
                  <a:lnTo>
                    <a:pt x="911860" y="1107440"/>
                  </a:lnTo>
                  <a:lnTo>
                    <a:pt x="904875" y="1186180"/>
                  </a:lnTo>
                  <a:lnTo>
                    <a:pt x="464185" y="1181100"/>
                  </a:lnTo>
                  <a:lnTo>
                    <a:pt x="459105" y="730885"/>
                  </a:lnTo>
                  <a:lnTo>
                    <a:pt x="19050" y="723900"/>
                  </a:lnTo>
                  <a:close/>
                </a:path>
              </a:pathLst>
            </a:custGeom>
            <a:noFill/>
            <a:ln w="19050">
              <a:solidFill>
                <a:srgbClr val="000DD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5243195" y="817245"/>
            <a:ext cx="2474849" cy="2235600"/>
            <a:chOff x="926" y="6723"/>
            <a:chExt cx="2524" cy="2280"/>
          </a:xfrm>
        </p:grpSpPr>
        <p:pic>
          <p:nvPicPr>
            <p:cNvPr id="4" name="图片 3" descr="cju1hmff8tkp809931jps6fb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" y="6723"/>
              <a:ext cx="2525" cy="2280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1544" y="7382"/>
              <a:ext cx="1845" cy="1608"/>
            </a:xfrm>
            <a:custGeom>
              <a:avLst/>
              <a:gdLst>
                <a:gd name="connisteX0" fmla="*/ 16510 w 1171575"/>
                <a:gd name="connsiteY0" fmla="*/ 259080 h 997585"/>
                <a:gd name="connisteX1" fmla="*/ 9525 w 1171575"/>
                <a:gd name="connsiteY1" fmla="*/ 211455 h 997585"/>
                <a:gd name="connisteX2" fmla="*/ 240030 w 1171575"/>
                <a:gd name="connsiteY2" fmla="*/ 47625 h 997585"/>
                <a:gd name="connisteX3" fmla="*/ 283210 w 1171575"/>
                <a:gd name="connsiteY3" fmla="*/ 90170 h 997585"/>
                <a:gd name="connisteX4" fmla="*/ 328295 w 1171575"/>
                <a:gd name="connsiteY4" fmla="*/ 163830 h 997585"/>
                <a:gd name="connisteX5" fmla="*/ 428625 w 1171575"/>
                <a:gd name="connsiteY5" fmla="*/ 87630 h 997585"/>
                <a:gd name="connisteX6" fmla="*/ 621030 w 1171575"/>
                <a:gd name="connsiteY6" fmla="*/ 73660 h 997585"/>
                <a:gd name="connisteX7" fmla="*/ 683260 w 1171575"/>
                <a:gd name="connsiteY7" fmla="*/ 95250 h 997585"/>
                <a:gd name="connisteX8" fmla="*/ 737870 w 1171575"/>
                <a:gd name="connsiteY8" fmla="*/ 87630 h 997585"/>
                <a:gd name="connisteX9" fmla="*/ 785495 w 1171575"/>
                <a:gd name="connsiteY9" fmla="*/ 38100 h 997585"/>
                <a:gd name="connisteX10" fmla="*/ 890270 w 1171575"/>
                <a:gd name="connsiteY10" fmla="*/ 0 h 997585"/>
                <a:gd name="connisteX11" fmla="*/ 1078230 w 1171575"/>
                <a:gd name="connsiteY11" fmla="*/ 99695 h 997585"/>
                <a:gd name="connisteX12" fmla="*/ 1144905 w 1171575"/>
                <a:gd name="connsiteY12" fmla="*/ 171450 h 997585"/>
                <a:gd name="connisteX13" fmla="*/ 1135380 w 1171575"/>
                <a:gd name="connsiteY13" fmla="*/ 220980 h 997585"/>
                <a:gd name="connisteX14" fmla="*/ 1171575 w 1171575"/>
                <a:gd name="connsiteY14" fmla="*/ 344805 h 997585"/>
                <a:gd name="connisteX15" fmla="*/ 1123950 w 1171575"/>
                <a:gd name="connsiteY15" fmla="*/ 390525 h 997585"/>
                <a:gd name="connisteX16" fmla="*/ 1011555 w 1171575"/>
                <a:gd name="connsiteY16" fmla="*/ 387985 h 997585"/>
                <a:gd name="connisteX17" fmla="*/ 1087755 w 1171575"/>
                <a:gd name="connsiteY17" fmla="*/ 528320 h 997585"/>
                <a:gd name="connisteX18" fmla="*/ 1099820 w 1171575"/>
                <a:gd name="connsiteY18" fmla="*/ 604520 h 997585"/>
                <a:gd name="connisteX19" fmla="*/ 1083310 w 1171575"/>
                <a:gd name="connsiteY19" fmla="*/ 716280 h 997585"/>
                <a:gd name="connisteX20" fmla="*/ 1054735 w 1171575"/>
                <a:gd name="connsiteY20" fmla="*/ 788035 h 997585"/>
                <a:gd name="connisteX21" fmla="*/ 857250 w 1171575"/>
                <a:gd name="connsiteY21" fmla="*/ 997585 h 997585"/>
                <a:gd name="connisteX22" fmla="*/ 633095 w 1171575"/>
                <a:gd name="connsiteY22" fmla="*/ 995045 h 997585"/>
                <a:gd name="connisteX23" fmla="*/ 502285 w 1171575"/>
                <a:gd name="connsiteY23" fmla="*/ 985520 h 997585"/>
                <a:gd name="connisteX24" fmla="*/ 461645 w 1171575"/>
                <a:gd name="connsiteY24" fmla="*/ 954405 h 997585"/>
                <a:gd name="connisteX25" fmla="*/ 419100 w 1171575"/>
                <a:gd name="connsiteY25" fmla="*/ 973455 h 997585"/>
                <a:gd name="connisteX26" fmla="*/ 375920 w 1171575"/>
                <a:gd name="connsiteY26" fmla="*/ 880745 h 997585"/>
                <a:gd name="connisteX27" fmla="*/ 390525 w 1171575"/>
                <a:gd name="connsiteY27" fmla="*/ 737870 h 997585"/>
                <a:gd name="connisteX28" fmla="*/ 266700 w 1171575"/>
                <a:gd name="connsiteY28" fmla="*/ 768985 h 997585"/>
                <a:gd name="connisteX29" fmla="*/ 171450 w 1171575"/>
                <a:gd name="connsiteY29" fmla="*/ 709295 h 997585"/>
                <a:gd name="connisteX30" fmla="*/ 163830 w 1171575"/>
                <a:gd name="connsiteY30" fmla="*/ 556895 h 997585"/>
                <a:gd name="connisteX31" fmla="*/ 35560 w 1171575"/>
                <a:gd name="connsiteY31" fmla="*/ 542925 h 997585"/>
                <a:gd name="connisteX32" fmla="*/ 0 w 1171575"/>
                <a:gd name="connsiteY32" fmla="*/ 466725 h 997585"/>
                <a:gd name="connisteX33" fmla="*/ 20955 w 1171575"/>
                <a:gd name="connsiteY33" fmla="*/ 404495 h 997585"/>
                <a:gd name="connisteX34" fmla="*/ 16510 w 1171575"/>
                <a:gd name="connsiteY34" fmla="*/ 259080 h 9975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</a:cxnLst>
              <a:rect l="l" t="t" r="r" b="b"/>
              <a:pathLst>
                <a:path w="1171575" h="997585">
                  <a:moveTo>
                    <a:pt x="16510" y="259080"/>
                  </a:moveTo>
                  <a:lnTo>
                    <a:pt x="9525" y="211455"/>
                  </a:lnTo>
                  <a:lnTo>
                    <a:pt x="240030" y="47625"/>
                  </a:lnTo>
                  <a:lnTo>
                    <a:pt x="283210" y="90170"/>
                  </a:lnTo>
                  <a:lnTo>
                    <a:pt x="328295" y="163830"/>
                  </a:lnTo>
                  <a:lnTo>
                    <a:pt x="428625" y="87630"/>
                  </a:lnTo>
                  <a:lnTo>
                    <a:pt x="621030" y="73660"/>
                  </a:lnTo>
                  <a:lnTo>
                    <a:pt x="683260" y="95250"/>
                  </a:lnTo>
                  <a:lnTo>
                    <a:pt x="737870" y="87630"/>
                  </a:lnTo>
                  <a:lnTo>
                    <a:pt x="785495" y="38100"/>
                  </a:lnTo>
                  <a:lnTo>
                    <a:pt x="890270" y="0"/>
                  </a:lnTo>
                  <a:lnTo>
                    <a:pt x="1078230" y="99695"/>
                  </a:lnTo>
                  <a:lnTo>
                    <a:pt x="1144905" y="171450"/>
                  </a:lnTo>
                  <a:lnTo>
                    <a:pt x="1135380" y="220980"/>
                  </a:lnTo>
                  <a:lnTo>
                    <a:pt x="1171575" y="344805"/>
                  </a:lnTo>
                  <a:lnTo>
                    <a:pt x="1123950" y="390525"/>
                  </a:lnTo>
                  <a:lnTo>
                    <a:pt x="1011555" y="387985"/>
                  </a:lnTo>
                  <a:lnTo>
                    <a:pt x="1087755" y="528320"/>
                  </a:lnTo>
                  <a:lnTo>
                    <a:pt x="1099820" y="604520"/>
                  </a:lnTo>
                  <a:lnTo>
                    <a:pt x="1083310" y="716280"/>
                  </a:lnTo>
                  <a:lnTo>
                    <a:pt x="1054735" y="788035"/>
                  </a:lnTo>
                  <a:lnTo>
                    <a:pt x="857250" y="997585"/>
                  </a:lnTo>
                  <a:lnTo>
                    <a:pt x="633095" y="995045"/>
                  </a:lnTo>
                  <a:lnTo>
                    <a:pt x="502285" y="985520"/>
                  </a:lnTo>
                  <a:lnTo>
                    <a:pt x="461645" y="954405"/>
                  </a:lnTo>
                  <a:lnTo>
                    <a:pt x="419100" y="973455"/>
                  </a:lnTo>
                  <a:lnTo>
                    <a:pt x="375920" y="880745"/>
                  </a:lnTo>
                  <a:lnTo>
                    <a:pt x="390525" y="737870"/>
                  </a:lnTo>
                  <a:lnTo>
                    <a:pt x="266700" y="768985"/>
                  </a:lnTo>
                  <a:lnTo>
                    <a:pt x="171450" y="709295"/>
                  </a:lnTo>
                  <a:lnTo>
                    <a:pt x="163830" y="556895"/>
                  </a:lnTo>
                  <a:lnTo>
                    <a:pt x="35560" y="542925"/>
                  </a:lnTo>
                  <a:lnTo>
                    <a:pt x="0" y="466725"/>
                  </a:lnTo>
                  <a:lnTo>
                    <a:pt x="20955" y="404495"/>
                  </a:lnTo>
                  <a:lnTo>
                    <a:pt x="16510" y="259080"/>
                  </a:lnTo>
                  <a:close/>
                </a:path>
              </a:pathLst>
            </a:custGeom>
            <a:noFill/>
            <a:ln w="19050">
              <a:solidFill>
                <a:srgbClr val="000DD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2793365" y="816610"/>
            <a:ext cx="2405052" cy="2235600"/>
            <a:chOff x="926" y="3540"/>
            <a:chExt cx="2498" cy="2322"/>
          </a:xfrm>
        </p:grpSpPr>
        <p:pic>
          <p:nvPicPr>
            <p:cNvPr id="3" name="图片 2" descr="cju7bf1lp1shi081835vs84lc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926" y="3540"/>
              <a:ext cx="2498" cy="2323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/>
          </p:nvSpPr>
          <p:spPr>
            <a:xfrm>
              <a:off x="1024" y="4022"/>
              <a:ext cx="1744" cy="1830"/>
            </a:xfrm>
            <a:custGeom>
              <a:avLst/>
              <a:gdLst>
                <a:gd name="connisteX0" fmla="*/ 0 w 1107440"/>
                <a:gd name="connsiteY0" fmla="*/ 948055 h 1169035"/>
                <a:gd name="connisteX1" fmla="*/ 88265 w 1107440"/>
                <a:gd name="connsiteY1" fmla="*/ 597535 h 1169035"/>
                <a:gd name="connisteX2" fmla="*/ 183515 w 1107440"/>
                <a:gd name="connsiteY2" fmla="*/ 462280 h 1169035"/>
                <a:gd name="connisteX3" fmla="*/ 326390 w 1107440"/>
                <a:gd name="connsiteY3" fmla="*/ 307340 h 1169035"/>
                <a:gd name="connisteX4" fmla="*/ 421640 w 1107440"/>
                <a:gd name="connsiteY4" fmla="*/ 359410 h 1169035"/>
                <a:gd name="connisteX5" fmla="*/ 499745 w 1107440"/>
                <a:gd name="connsiteY5" fmla="*/ 328930 h 1169035"/>
                <a:gd name="connisteX6" fmla="*/ 480695 w 1107440"/>
                <a:gd name="connsiteY6" fmla="*/ 209550 h 1169035"/>
                <a:gd name="connisteX7" fmla="*/ 514350 w 1107440"/>
                <a:gd name="connsiteY7" fmla="*/ 133350 h 1169035"/>
                <a:gd name="connisteX8" fmla="*/ 528320 w 1107440"/>
                <a:gd name="connsiteY8" fmla="*/ 114300 h 1169035"/>
                <a:gd name="connisteX9" fmla="*/ 833120 w 1107440"/>
                <a:gd name="connsiteY9" fmla="*/ 0 h 1169035"/>
                <a:gd name="connisteX10" fmla="*/ 911860 w 1107440"/>
                <a:gd name="connsiteY10" fmla="*/ 2540 h 1169035"/>
                <a:gd name="connisteX11" fmla="*/ 1004570 w 1107440"/>
                <a:gd name="connsiteY11" fmla="*/ 76200 h 1169035"/>
                <a:gd name="connisteX12" fmla="*/ 1069340 w 1107440"/>
                <a:gd name="connsiteY12" fmla="*/ 168910 h 1169035"/>
                <a:gd name="connisteX13" fmla="*/ 1107440 w 1107440"/>
                <a:gd name="connsiteY13" fmla="*/ 278765 h 1169035"/>
                <a:gd name="connisteX14" fmla="*/ 1102360 w 1107440"/>
                <a:gd name="connsiteY14" fmla="*/ 381000 h 1169035"/>
                <a:gd name="connisteX15" fmla="*/ 1069340 w 1107440"/>
                <a:gd name="connsiteY15" fmla="*/ 504825 h 1169035"/>
                <a:gd name="connisteX16" fmla="*/ 1033145 w 1107440"/>
                <a:gd name="connsiteY16" fmla="*/ 588010 h 1169035"/>
                <a:gd name="connisteX17" fmla="*/ 923925 w 1107440"/>
                <a:gd name="connsiteY17" fmla="*/ 602615 h 1169035"/>
                <a:gd name="connisteX18" fmla="*/ 918845 w 1107440"/>
                <a:gd name="connsiteY18" fmla="*/ 711835 h 1169035"/>
                <a:gd name="connisteX19" fmla="*/ 897890 w 1107440"/>
                <a:gd name="connsiteY19" fmla="*/ 821690 h 1169035"/>
                <a:gd name="connisteX20" fmla="*/ 842645 w 1107440"/>
                <a:gd name="connsiteY20" fmla="*/ 990600 h 1169035"/>
                <a:gd name="connisteX21" fmla="*/ 768985 w 1107440"/>
                <a:gd name="connsiteY21" fmla="*/ 1164590 h 1169035"/>
                <a:gd name="connisteX22" fmla="*/ 216535 w 1107440"/>
                <a:gd name="connsiteY22" fmla="*/ 1169035 h 1169035"/>
                <a:gd name="connisteX23" fmla="*/ 0 w 1107440"/>
                <a:gd name="connsiteY23" fmla="*/ 948055 h 11690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</a:cxnLst>
              <a:rect l="l" t="t" r="r" b="b"/>
              <a:pathLst>
                <a:path w="1107440" h="1169035">
                  <a:moveTo>
                    <a:pt x="0" y="948055"/>
                  </a:moveTo>
                  <a:lnTo>
                    <a:pt x="88265" y="597535"/>
                  </a:lnTo>
                  <a:lnTo>
                    <a:pt x="183515" y="462280"/>
                  </a:lnTo>
                  <a:lnTo>
                    <a:pt x="326390" y="307340"/>
                  </a:lnTo>
                  <a:lnTo>
                    <a:pt x="421640" y="359410"/>
                  </a:lnTo>
                  <a:lnTo>
                    <a:pt x="499745" y="328930"/>
                  </a:lnTo>
                  <a:lnTo>
                    <a:pt x="480695" y="209550"/>
                  </a:lnTo>
                  <a:lnTo>
                    <a:pt x="514350" y="133350"/>
                  </a:lnTo>
                  <a:lnTo>
                    <a:pt x="528320" y="114300"/>
                  </a:lnTo>
                  <a:lnTo>
                    <a:pt x="833120" y="0"/>
                  </a:lnTo>
                  <a:lnTo>
                    <a:pt x="911860" y="2540"/>
                  </a:lnTo>
                  <a:lnTo>
                    <a:pt x="1004570" y="76200"/>
                  </a:lnTo>
                  <a:lnTo>
                    <a:pt x="1069340" y="168910"/>
                  </a:lnTo>
                  <a:lnTo>
                    <a:pt x="1107440" y="278765"/>
                  </a:lnTo>
                  <a:lnTo>
                    <a:pt x="1102360" y="381000"/>
                  </a:lnTo>
                  <a:lnTo>
                    <a:pt x="1069340" y="504825"/>
                  </a:lnTo>
                  <a:lnTo>
                    <a:pt x="1033145" y="588010"/>
                  </a:lnTo>
                  <a:lnTo>
                    <a:pt x="923925" y="602615"/>
                  </a:lnTo>
                  <a:lnTo>
                    <a:pt x="918845" y="711835"/>
                  </a:lnTo>
                  <a:lnTo>
                    <a:pt x="897890" y="821690"/>
                  </a:lnTo>
                  <a:lnTo>
                    <a:pt x="842645" y="990600"/>
                  </a:lnTo>
                  <a:lnTo>
                    <a:pt x="768985" y="1164590"/>
                  </a:lnTo>
                  <a:lnTo>
                    <a:pt x="216535" y="1169035"/>
                  </a:lnTo>
                  <a:lnTo>
                    <a:pt x="0" y="948055"/>
                  </a:lnTo>
                  <a:close/>
                </a:path>
              </a:pathLst>
            </a:custGeom>
            <a:noFill/>
            <a:ln w="19050">
              <a:solidFill>
                <a:srgbClr val="000DD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49580" y="3054350"/>
            <a:ext cx="11544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15610" y="5222240"/>
            <a:ext cx="6363335" cy="814070"/>
            <a:chOff x="2041" y="3294"/>
            <a:chExt cx="10021" cy="1282"/>
          </a:xfrm>
        </p:grpSpPr>
        <p:pic>
          <p:nvPicPr>
            <p:cNvPr id="12" name="图片 11" descr="cju2sszfq3uye0878sucelzk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532" y="3294"/>
              <a:ext cx="1270" cy="1179"/>
            </a:xfrm>
            <a:prstGeom prst="rect">
              <a:avLst/>
            </a:prstGeom>
          </p:spPr>
        </p:pic>
        <p:pic>
          <p:nvPicPr>
            <p:cNvPr id="13" name="图片 12" descr="cju87tyddnnad0755bj0wxahe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41" y="3294"/>
              <a:ext cx="1389" cy="1179"/>
            </a:xfrm>
            <a:prstGeom prst="rect">
              <a:avLst/>
            </a:prstGeom>
          </p:spPr>
        </p:pic>
        <p:pic>
          <p:nvPicPr>
            <p:cNvPr id="14" name="图片 13" descr="cju1egx9pvz2n0988eoy8jp23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919" y="3294"/>
              <a:ext cx="1304" cy="1179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V="1">
              <a:off x="2570" y="3787"/>
              <a:ext cx="452" cy="3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5227" y="3898"/>
              <a:ext cx="578" cy="4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720" y="3660"/>
              <a:ext cx="109" cy="3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491" y="4157"/>
              <a:ext cx="8000" cy="386"/>
            </a:xfrm>
            <a:prstGeom prst="rect">
              <a:avLst/>
            </a:prstGeom>
          </p:spPr>
          <p:txBody>
            <a:bodyPr>
              <a:spAutoFit/>
            </a:bodyPr>
            <a:p>
              <a:pPr marL="0" indent="0" algn="just"/>
              <a:r>
                <a:rPr lang="en-US" altLang="zh-CN" sz="1000" b="1" i="0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highlight</a:t>
              </a:r>
              <a:endParaRPr lang="en-US" altLang="zh-CN" sz="1000" b="1" i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62" y="4190"/>
              <a:ext cx="8000" cy="386"/>
            </a:xfrm>
            <a:prstGeom prst="rect">
              <a:avLst/>
            </a:prstGeom>
          </p:spPr>
          <p:txBody>
            <a:bodyPr>
              <a:spAutoFit/>
            </a:bodyPr>
            <a:p>
              <a:pPr marL="0" indent="0" algn="just"/>
              <a:r>
                <a:rPr lang="en-US" altLang="zh-CN" sz="1000" b="1" i="0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bubble</a:t>
              </a:r>
              <a:endParaRPr lang="en-US" altLang="zh-CN" sz="1000" b="1" i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69" y="4177"/>
              <a:ext cx="1926" cy="3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algn="just">
                <a:buClrTx/>
                <a:buSzTx/>
                <a:buFontTx/>
              </a:pPr>
              <a:r>
                <a:rPr lang="en-US" altLang="zh-CN" sz="1000" b="1" i="0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excrement</a:t>
              </a:r>
              <a:endParaRPr lang="en-US" altLang="zh-CN" sz="1000" b="1" i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292860" y="3682365"/>
            <a:ext cx="286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challenges in dataset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8" name="图片 27" descr="Figure_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215" y="5808345"/>
            <a:ext cx="1082040" cy="811530"/>
          </a:xfrm>
          <a:prstGeom prst="rect">
            <a:avLst/>
          </a:prstGeom>
        </p:spPr>
      </p:pic>
      <p:pic>
        <p:nvPicPr>
          <p:cNvPr id="29" name="图片 28" descr="Figure_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2215" y="5065395"/>
            <a:ext cx="1082040" cy="811530"/>
          </a:xfrm>
          <a:prstGeom prst="rect">
            <a:avLst/>
          </a:prstGeom>
        </p:spPr>
      </p:pic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3945" y="4104640"/>
          <a:ext cx="3945255" cy="160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9144000" imgH="3721100" progId="Equation.KSEE3">
                  <p:embed/>
                </p:oleObj>
              </mc:Choice>
              <mc:Fallback>
                <p:oleObj name="" r:id="rId11" imgW="9144000" imgH="3721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3945" y="4104640"/>
                        <a:ext cx="3945255" cy="160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 flipH="1">
            <a:off x="7761605" y="780415"/>
            <a:ext cx="14605" cy="259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5105" y="809625"/>
            <a:ext cx="5346065" cy="226441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10099675" y="1024890"/>
            <a:ext cx="400685" cy="2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110470" y="2214245"/>
            <a:ext cx="288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824210" y="2625725"/>
            <a:ext cx="468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0828655" y="1034415"/>
            <a:ext cx="46228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252710" y="1024890"/>
            <a:ext cx="4445" cy="120015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11033760" y="1029970"/>
            <a:ext cx="3810" cy="1512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80245" y="1324610"/>
            <a:ext cx="818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473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035030" y="1645285"/>
            <a:ext cx="818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633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4" name="直接箭头连接符 43"/>
          <p:cNvCxnSpPr>
            <a:endCxn id="5" idx="17"/>
          </p:cNvCxnSpPr>
          <p:nvPr/>
        </p:nvCxnSpPr>
        <p:spPr>
          <a:xfrm flipH="1">
            <a:off x="1542415" y="1111250"/>
            <a:ext cx="883920" cy="504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23260" y="941070"/>
            <a:ext cx="328930" cy="8445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565140" y="2369820"/>
            <a:ext cx="464185" cy="4546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449580" y="3054350"/>
            <a:ext cx="11544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8" name="图片 27" descr="Figure_3"/>
          <p:cNvPicPr>
            <a:picLocks noChangeAspect="1"/>
          </p:cNvPicPr>
          <p:nvPr/>
        </p:nvPicPr>
        <p:blipFill>
          <a:blip r:embed="rId1"/>
          <a:srcRect l="22449" t="12147" r="20333" b="11139"/>
          <a:stretch>
            <a:fillRect/>
          </a:stretch>
        </p:blipFill>
        <p:spPr>
          <a:xfrm>
            <a:off x="3367405" y="2042795"/>
            <a:ext cx="1074420" cy="1080135"/>
          </a:xfrm>
          <a:prstGeom prst="rect">
            <a:avLst/>
          </a:prstGeom>
        </p:spPr>
      </p:pic>
      <p:pic>
        <p:nvPicPr>
          <p:cNvPr id="29" name="图片 28" descr="Figure_2"/>
          <p:cNvPicPr>
            <a:picLocks noChangeAspect="1"/>
          </p:cNvPicPr>
          <p:nvPr/>
        </p:nvPicPr>
        <p:blipFill>
          <a:blip r:embed="rId2"/>
          <a:srcRect l="22492" t="11220" r="18559" b="10926"/>
          <a:stretch>
            <a:fillRect/>
          </a:stretch>
        </p:blipFill>
        <p:spPr>
          <a:xfrm>
            <a:off x="3362325" y="913765"/>
            <a:ext cx="1080135" cy="108013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H="1">
            <a:off x="7761605" y="780415"/>
            <a:ext cx="14605" cy="259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5" y="809625"/>
            <a:ext cx="5346065" cy="231330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10099675" y="1024890"/>
            <a:ext cx="400685" cy="2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110470" y="2214245"/>
            <a:ext cx="288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824210" y="2625725"/>
            <a:ext cx="468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0828655" y="1034415"/>
            <a:ext cx="46228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252710" y="1024890"/>
            <a:ext cx="4445" cy="120015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11033760" y="1029970"/>
            <a:ext cx="3810" cy="1512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80245" y="1324610"/>
            <a:ext cx="818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473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035030" y="1645285"/>
            <a:ext cx="818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633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9610" y="818515"/>
            <a:ext cx="2503805" cy="2365375"/>
            <a:chOff x="8257" y="1287"/>
            <a:chExt cx="3896" cy="3520"/>
          </a:xfrm>
        </p:grpSpPr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8257" y="1287"/>
              <a:ext cx="3897" cy="3521"/>
              <a:chOff x="926" y="6723"/>
              <a:chExt cx="2524" cy="2280"/>
            </a:xfrm>
          </p:grpSpPr>
          <p:pic>
            <p:nvPicPr>
              <p:cNvPr id="4" name="图片 3" descr="cju1hmff8tkp809931jps6fbr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" y="6723"/>
                <a:ext cx="2525" cy="2280"/>
              </a:xfrm>
              <a:prstGeom prst="rect">
                <a:avLst/>
              </a:prstGeom>
            </p:spPr>
          </p:pic>
          <p:sp>
            <p:nvSpPr>
              <p:cNvPr id="6" name="任意多边形 5"/>
              <p:cNvSpPr/>
              <p:nvPr/>
            </p:nvSpPr>
            <p:spPr>
              <a:xfrm>
                <a:off x="1544" y="7382"/>
                <a:ext cx="1845" cy="1608"/>
              </a:xfrm>
              <a:custGeom>
                <a:avLst/>
                <a:gdLst>
                  <a:gd name="connisteX0" fmla="*/ 16510 w 1171575"/>
                  <a:gd name="connsiteY0" fmla="*/ 259080 h 997585"/>
                  <a:gd name="connisteX1" fmla="*/ 9525 w 1171575"/>
                  <a:gd name="connsiteY1" fmla="*/ 211455 h 997585"/>
                  <a:gd name="connisteX2" fmla="*/ 240030 w 1171575"/>
                  <a:gd name="connsiteY2" fmla="*/ 47625 h 997585"/>
                  <a:gd name="connisteX3" fmla="*/ 283210 w 1171575"/>
                  <a:gd name="connsiteY3" fmla="*/ 90170 h 997585"/>
                  <a:gd name="connisteX4" fmla="*/ 328295 w 1171575"/>
                  <a:gd name="connsiteY4" fmla="*/ 163830 h 997585"/>
                  <a:gd name="connisteX5" fmla="*/ 428625 w 1171575"/>
                  <a:gd name="connsiteY5" fmla="*/ 87630 h 997585"/>
                  <a:gd name="connisteX6" fmla="*/ 621030 w 1171575"/>
                  <a:gd name="connsiteY6" fmla="*/ 73660 h 997585"/>
                  <a:gd name="connisteX7" fmla="*/ 683260 w 1171575"/>
                  <a:gd name="connsiteY7" fmla="*/ 95250 h 997585"/>
                  <a:gd name="connisteX8" fmla="*/ 737870 w 1171575"/>
                  <a:gd name="connsiteY8" fmla="*/ 87630 h 997585"/>
                  <a:gd name="connisteX9" fmla="*/ 785495 w 1171575"/>
                  <a:gd name="connsiteY9" fmla="*/ 38100 h 997585"/>
                  <a:gd name="connisteX10" fmla="*/ 890270 w 1171575"/>
                  <a:gd name="connsiteY10" fmla="*/ 0 h 997585"/>
                  <a:gd name="connisteX11" fmla="*/ 1078230 w 1171575"/>
                  <a:gd name="connsiteY11" fmla="*/ 99695 h 997585"/>
                  <a:gd name="connisteX12" fmla="*/ 1144905 w 1171575"/>
                  <a:gd name="connsiteY12" fmla="*/ 171450 h 997585"/>
                  <a:gd name="connisteX13" fmla="*/ 1135380 w 1171575"/>
                  <a:gd name="connsiteY13" fmla="*/ 220980 h 997585"/>
                  <a:gd name="connisteX14" fmla="*/ 1171575 w 1171575"/>
                  <a:gd name="connsiteY14" fmla="*/ 344805 h 997585"/>
                  <a:gd name="connisteX15" fmla="*/ 1123950 w 1171575"/>
                  <a:gd name="connsiteY15" fmla="*/ 390525 h 997585"/>
                  <a:gd name="connisteX16" fmla="*/ 1011555 w 1171575"/>
                  <a:gd name="connsiteY16" fmla="*/ 387985 h 997585"/>
                  <a:gd name="connisteX17" fmla="*/ 1087755 w 1171575"/>
                  <a:gd name="connsiteY17" fmla="*/ 528320 h 997585"/>
                  <a:gd name="connisteX18" fmla="*/ 1099820 w 1171575"/>
                  <a:gd name="connsiteY18" fmla="*/ 604520 h 997585"/>
                  <a:gd name="connisteX19" fmla="*/ 1083310 w 1171575"/>
                  <a:gd name="connsiteY19" fmla="*/ 716280 h 997585"/>
                  <a:gd name="connisteX20" fmla="*/ 1054735 w 1171575"/>
                  <a:gd name="connsiteY20" fmla="*/ 788035 h 997585"/>
                  <a:gd name="connisteX21" fmla="*/ 857250 w 1171575"/>
                  <a:gd name="connsiteY21" fmla="*/ 997585 h 997585"/>
                  <a:gd name="connisteX22" fmla="*/ 633095 w 1171575"/>
                  <a:gd name="connsiteY22" fmla="*/ 995045 h 997585"/>
                  <a:gd name="connisteX23" fmla="*/ 502285 w 1171575"/>
                  <a:gd name="connsiteY23" fmla="*/ 985520 h 997585"/>
                  <a:gd name="connisteX24" fmla="*/ 461645 w 1171575"/>
                  <a:gd name="connsiteY24" fmla="*/ 954405 h 997585"/>
                  <a:gd name="connisteX25" fmla="*/ 419100 w 1171575"/>
                  <a:gd name="connsiteY25" fmla="*/ 973455 h 997585"/>
                  <a:gd name="connisteX26" fmla="*/ 375920 w 1171575"/>
                  <a:gd name="connsiteY26" fmla="*/ 880745 h 997585"/>
                  <a:gd name="connisteX27" fmla="*/ 390525 w 1171575"/>
                  <a:gd name="connsiteY27" fmla="*/ 737870 h 997585"/>
                  <a:gd name="connisteX28" fmla="*/ 266700 w 1171575"/>
                  <a:gd name="connsiteY28" fmla="*/ 768985 h 997585"/>
                  <a:gd name="connisteX29" fmla="*/ 171450 w 1171575"/>
                  <a:gd name="connsiteY29" fmla="*/ 709295 h 997585"/>
                  <a:gd name="connisteX30" fmla="*/ 163830 w 1171575"/>
                  <a:gd name="connsiteY30" fmla="*/ 556895 h 997585"/>
                  <a:gd name="connisteX31" fmla="*/ 35560 w 1171575"/>
                  <a:gd name="connsiteY31" fmla="*/ 542925 h 997585"/>
                  <a:gd name="connisteX32" fmla="*/ 0 w 1171575"/>
                  <a:gd name="connsiteY32" fmla="*/ 466725 h 997585"/>
                  <a:gd name="connisteX33" fmla="*/ 20955 w 1171575"/>
                  <a:gd name="connsiteY33" fmla="*/ 404495 h 997585"/>
                  <a:gd name="connisteX34" fmla="*/ 16510 w 1171575"/>
                  <a:gd name="connsiteY34" fmla="*/ 259080 h 99758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</a:cxnLst>
                <a:rect l="l" t="t" r="r" b="b"/>
                <a:pathLst>
                  <a:path w="1171575" h="997585">
                    <a:moveTo>
                      <a:pt x="16510" y="259080"/>
                    </a:moveTo>
                    <a:lnTo>
                      <a:pt x="9525" y="211455"/>
                    </a:lnTo>
                    <a:lnTo>
                      <a:pt x="240030" y="47625"/>
                    </a:lnTo>
                    <a:lnTo>
                      <a:pt x="283210" y="90170"/>
                    </a:lnTo>
                    <a:lnTo>
                      <a:pt x="328295" y="163830"/>
                    </a:lnTo>
                    <a:lnTo>
                      <a:pt x="428625" y="87630"/>
                    </a:lnTo>
                    <a:lnTo>
                      <a:pt x="621030" y="73660"/>
                    </a:lnTo>
                    <a:lnTo>
                      <a:pt x="683260" y="95250"/>
                    </a:lnTo>
                    <a:lnTo>
                      <a:pt x="737870" y="87630"/>
                    </a:lnTo>
                    <a:lnTo>
                      <a:pt x="785495" y="38100"/>
                    </a:lnTo>
                    <a:lnTo>
                      <a:pt x="890270" y="0"/>
                    </a:lnTo>
                    <a:lnTo>
                      <a:pt x="1078230" y="99695"/>
                    </a:lnTo>
                    <a:lnTo>
                      <a:pt x="1144905" y="171450"/>
                    </a:lnTo>
                    <a:lnTo>
                      <a:pt x="1135380" y="220980"/>
                    </a:lnTo>
                    <a:lnTo>
                      <a:pt x="1171575" y="344805"/>
                    </a:lnTo>
                    <a:lnTo>
                      <a:pt x="1123950" y="390525"/>
                    </a:lnTo>
                    <a:lnTo>
                      <a:pt x="1011555" y="387985"/>
                    </a:lnTo>
                    <a:lnTo>
                      <a:pt x="1087755" y="528320"/>
                    </a:lnTo>
                    <a:lnTo>
                      <a:pt x="1099820" y="604520"/>
                    </a:lnTo>
                    <a:lnTo>
                      <a:pt x="1083310" y="716280"/>
                    </a:lnTo>
                    <a:lnTo>
                      <a:pt x="1054735" y="788035"/>
                    </a:lnTo>
                    <a:lnTo>
                      <a:pt x="857250" y="997585"/>
                    </a:lnTo>
                    <a:lnTo>
                      <a:pt x="633095" y="995045"/>
                    </a:lnTo>
                    <a:lnTo>
                      <a:pt x="502285" y="985520"/>
                    </a:lnTo>
                    <a:lnTo>
                      <a:pt x="461645" y="954405"/>
                    </a:lnTo>
                    <a:lnTo>
                      <a:pt x="419100" y="973455"/>
                    </a:lnTo>
                    <a:lnTo>
                      <a:pt x="375920" y="880745"/>
                    </a:lnTo>
                    <a:lnTo>
                      <a:pt x="390525" y="737870"/>
                    </a:lnTo>
                    <a:lnTo>
                      <a:pt x="266700" y="768985"/>
                    </a:lnTo>
                    <a:lnTo>
                      <a:pt x="171450" y="709295"/>
                    </a:lnTo>
                    <a:lnTo>
                      <a:pt x="163830" y="556895"/>
                    </a:lnTo>
                    <a:lnTo>
                      <a:pt x="35560" y="542925"/>
                    </a:lnTo>
                    <a:lnTo>
                      <a:pt x="0" y="466725"/>
                    </a:lnTo>
                    <a:lnTo>
                      <a:pt x="20955" y="404495"/>
                    </a:lnTo>
                    <a:lnTo>
                      <a:pt x="16510" y="259080"/>
                    </a:lnTo>
                    <a:close/>
                  </a:path>
                </a:pathLst>
              </a:custGeom>
              <a:noFill/>
              <a:ln w="19050">
                <a:solidFill>
                  <a:srgbClr val="000DDC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 flipV="1">
              <a:off x="8764" y="3732"/>
              <a:ext cx="731" cy="7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7162165" y="155257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E7100"/>
                </a:solidFill>
                <a:sym typeface="+mn-ea"/>
              </a:rPr>
              <a:t>FP</a:t>
            </a:r>
            <a:endParaRPr lang="en-US" altLang="zh-CN" b="1">
              <a:solidFill>
                <a:srgbClr val="FE71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26555" y="2112010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FN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05095" y="818515"/>
            <a:ext cx="2505710" cy="2366010"/>
            <a:chOff x="8087" y="1289"/>
            <a:chExt cx="3946" cy="3726"/>
          </a:xfrm>
        </p:grpSpPr>
        <p:pic>
          <p:nvPicPr>
            <p:cNvPr id="31" name="图片 30" descr="cju1hmff8tkp809931jps6fbr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7" y="1289"/>
              <a:ext cx="3946" cy="3726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9796" y="2545"/>
              <a:ext cx="2012" cy="2422"/>
            </a:xfrm>
            <a:prstGeom prst="rect">
              <a:avLst/>
            </a:prstGeom>
            <a:noFill/>
            <a:ln w="38100">
              <a:solidFill>
                <a:srgbClr val="FE71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303" y="2591"/>
              <a:ext cx="1872" cy="11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102" y="2449"/>
              <a:ext cx="2750" cy="2392"/>
            </a:xfrm>
            <a:prstGeom prst="rect">
              <a:avLst/>
            </a:prstGeom>
            <a:noFill/>
            <a:ln w="38100">
              <a:solidFill>
                <a:srgbClr val="02B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939" y="1965"/>
              <a:ext cx="22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2B000"/>
                  </a:solidFill>
                </a:rPr>
                <a:t>TP</a:t>
              </a:r>
              <a:endParaRPr lang="en-US" altLang="zh-CN" b="1">
                <a:solidFill>
                  <a:srgbClr val="02B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364" y="3326"/>
              <a:ext cx="2364" cy="1592"/>
            </a:xfrm>
            <a:prstGeom prst="rect">
              <a:avLst/>
            </a:prstGeom>
            <a:noFill/>
            <a:ln w="38100">
              <a:solidFill>
                <a:srgbClr val="FE71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105015" y="204152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E7100"/>
                </a:solidFill>
                <a:sym typeface="+mn-ea"/>
              </a:rPr>
              <a:t>FP</a:t>
            </a:r>
            <a:endParaRPr lang="en-US" altLang="zh-CN" b="1">
              <a:solidFill>
                <a:srgbClr val="FE7100"/>
              </a:solidFill>
              <a:sym typeface="+mn-ea"/>
            </a:endParaRPr>
          </a:p>
        </p:txBody>
      </p:sp>
      <p:cxnSp>
        <p:nvCxnSpPr>
          <p:cNvPr id="49" name="直接箭头连接符 48"/>
          <p:cNvCxnSpPr>
            <a:stCxn id="4" idx="3"/>
            <a:endCxn id="29" idx="1"/>
          </p:cNvCxnSpPr>
          <p:nvPr/>
        </p:nvCxnSpPr>
        <p:spPr>
          <a:xfrm flipV="1">
            <a:off x="3195320" y="1454150"/>
            <a:ext cx="167005" cy="5473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3"/>
            <a:endCxn id="28" idx="1"/>
          </p:cNvCxnSpPr>
          <p:nvPr/>
        </p:nvCxnSpPr>
        <p:spPr>
          <a:xfrm>
            <a:off x="3195320" y="2001520"/>
            <a:ext cx="172085" cy="5816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4542790" y="1887855"/>
            <a:ext cx="612000" cy="1714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344670" y="2042795"/>
            <a:ext cx="1460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prediction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6125" y="666115"/>
            <a:ext cx="1460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pseudo-labels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3916045" y="1237615"/>
            <a:ext cx="1874520" cy="1083310"/>
          </a:xfrm>
          <a:prstGeom prst="roundRect">
            <a:avLst>
              <a:gd name="adj" fmla="val 0"/>
            </a:avLst>
          </a:prstGeom>
          <a:solidFill>
            <a:srgbClr val="B97E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61655" y="1237767"/>
            <a:ext cx="2294285" cy="1451749"/>
            <a:chOff x="3172" y="1865"/>
            <a:chExt cx="3494" cy="2516"/>
          </a:xfrm>
          <a:solidFill>
            <a:srgbClr val="8690D2"/>
          </a:solidFill>
        </p:grpSpPr>
        <p:sp>
          <p:nvSpPr>
            <p:cNvPr id="20" name="圆角矩形 19"/>
            <p:cNvSpPr/>
            <p:nvPr/>
          </p:nvSpPr>
          <p:spPr>
            <a:xfrm>
              <a:off x="3172" y="1865"/>
              <a:ext cx="3494" cy="1875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32" y="3743"/>
              <a:ext cx="1868" cy="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(b) ARFM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73270" y="1800225"/>
            <a:ext cx="882485" cy="395605"/>
            <a:chOff x="2532" y="7864"/>
            <a:chExt cx="1878" cy="809"/>
          </a:xfrm>
        </p:grpSpPr>
        <p:sp>
          <p:nvSpPr>
            <p:cNvPr id="24" name="梯形 23"/>
            <p:cNvSpPr/>
            <p:nvPr/>
          </p:nvSpPr>
          <p:spPr>
            <a:xfrm rot="10800000">
              <a:off x="2532" y="7864"/>
              <a:ext cx="1877" cy="809"/>
            </a:xfrm>
            <a:prstGeom prst="trapezoid">
              <a:avLst>
                <a:gd name="adj" fmla="val 43757"/>
              </a:avLst>
            </a:prstGeom>
            <a:gradFill>
              <a:gsLst>
                <a:gs pos="29000">
                  <a:srgbClr val="EFD025"/>
                </a:gs>
                <a:gs pos="100000">
                  <a:srgbClr val="24B303"/>
                </a:gs>
              </a:gsLst>
              <a:lin ang="189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10" y="8009"/>
              <a:ext cx="1500" cy="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SAM</a:t>
              </a:r>
              <a:endParaRPr lang="en-US" altLang="zh-CN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46" name="图片 45" descr="上锁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35" y="7894"/>
              <a:ext cx="397" cy="306"/>
            </a:xfrm>
            <a:prstGeom prst="rect">
              <a:avLst/>
            </a:prstGeom>
          </p:spPr>
        </p:pic>
      </p:grpSp>
      <p:pic>
        <p:nvPicPr>
          <p:cNvPr id="47" name="图片 46" descr="COS函数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2950" y="1341755"/>
            <a:ext cx="342900" cy="342900"/>
          </a:xfrm>
          <a:prstGeom prst="rect">
            <a:avLst/>
          </a:prstGeom>
        </p:spPr>
      </p:pic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7765" y="1401763"/>
          <a:ext cx="648000" cy="2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5" imgW="850900" imgH="330200" progId="Equation.KSEE3">
                  <p:embed/>
                </p:oleObj>
              </mc:Choice>
              <mc:Fallback>
                <p:oleObj name="" r:id="rId5" imgW="8509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7765" y="1401763"/>
                        <a:ext cx="648000" cy="25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6258560" y="1377315"/>
            <a:ext cx="782320" cy="276225"/>
          </a:xfrm>
          <a:prstGeom prst="rect">
            <a:avLst/>
          </a:prstGeom>
          <a:solidFill>
            <a:srgbClr val="9FC9DF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381D9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Conv_P 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矩形 50"/>
          <p:cNvSpPr/>
          <p:nvPr>
            <p:custDataLst>
              <p:tags r:id="rId7"/>
            </p:custDataLst>
          </p:nvPr>
        </p:nvSpPr>
        <p:spPr>
          <a:xfrm>
            <a:off x="7245350" y="1377315"/>
            <a:ext cx="792480" cy="276225"/>
          </a:xfrm>
          <a:prstGeom prst="rect">
            <a:avLst/>
          </a:prstGeom>
          <a:solidFill>
            <a:srgbClr val="9FC9DF"/>
          </a:solidFill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381D9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GAP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圆角矩形 51"/>
          <p:cNvSpPr/>
          <p:nvPr>
            <p:custDataLst>
              <p:tags r:id="rId8"/>
            </p:custDataLst>
          </p:nvPr>
        </p:nvSpPr>
        <p:spPr>
          <a:xfrm>
            <a:off x="6249035" y="1824990"/>
            <a:ext cx="684530" cy="341630"/>
          </a:xfrm>
          <a:prstGeom prst="roundRect">
            <a:avLst/>
          </a:prstGeom>
          <a:solidFill>
            <a:srgbClr val="FED96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Agg</a:t>
            </a:r>
            <a:endParaRPr lang="en-US" altLang="zh-CN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25970" y="1805940"/>
            <a:ext cx="936000" cy="360000"/>
            <a:chOff x="5976" y="12091"/>
            <a:chExt cx="1858" cy="66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4" name="圆角矩形 53"/>
            <p:cNvSpPr/>
            <p:nvPr>
              <p:custDataLst>
                <p:tags r:id="rId9"/>
              </p:custDataLst>
            </p:nvPr>
          </p:nvSpPr>
          <p:spPr>
            <a:xfrm>
              <a:off x="5976" y="12091"/>
              <a:ext cx="1858" cy="66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Fusion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55" name="图片 54" descr="拼图游戏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46" y="12203"/>
              <a:ext cx="454" cy="454"/>
            </a:xfrm>
            <a:prstGeom prst="rect">
              <a:avLst/>
            </a:prstGeom>
          </p:spPr>
        </p:pic>
      </p:grpSp>
      <p:sp>
        <p:nvSpPr>
          <p:cNvPr id="56" name="文本框 55"/>
          <p:cNvSpPr txBox="1"/>
          <p:nvPr/>
        </p:nvSpPr>
        <p:spPr>
          <a:xfrm>
            <a:off x="6962140" y="133223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&amp;</a:t>
            </a:r>
            <a:endParaRPr lang="en-US" altLang="zh-CN" b="1"/>
          </a:p>
        </p:txBody>
      </p:sp>
      <p:sp>
        <p:nvSpPr>
          <p:cNvPr id="57" name="文本框 56"/>
          <p:cNvSpPr txBox="1"/>
          <p:nvPr/>
        </p:nvSpPr>
        <p:spPr>
          <a:xfrm>
            <a:off x="6857365" y="179832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&amp;</a:t>
            </a:r>
            <a:endParaRPr lang="en-US" altLang="zh-CN" b="1"/>
          </a:p>
        </p:txBody>
      </p:sp>
      <p:sp>
        <p:nvSpPr>
          <p:cNvPr id="58" name="圆角矩形 57"/>
          <p:cNvSpPr/>
          <p:nvPr/>
        </p:nvSpPr>
        <p:spPr>
          <a:xfrm>
            <a:off x="4434205" y="1303020"/>
            <a:ext cx="1298575" cy="3892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419600" y="1770380"/>
            <a:ext cx="1313180" cy="4921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851275" y="1332230"/>
            <a:ext cx="669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SSW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SAM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198235" y="1311275"/>
            <a:ext cx="1924685" cy="3892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6198870" y="1770380"/>
            <a:ext cx="1924050" cy="48323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789295" y="1311275"/>
            <a:ext cx="1377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CG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AF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8935" y="2319655"/>
            <a:ext cx="153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(a) CBRPN</a:t>
            </a:r>
            <a:endParaRPr lang="zh-CN" altLang="en-US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14300" y="4017010"/>
            <a:ext cx="2634137" cy="2235600"/>
            <a:chOff x="926" y="497"/>
            <a:chExt cx="2498" cy="2183"/>
          </a:xfrm>
        </p:grpSpPr>
        <p:pic>
          <p:nvPicPr>
            <p:cNvPr id="2" name="图片 1" descr="cju6uzxk0v83p0801rcwnexdu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926" y="497"/>
              <a:ext cx="2498" cy="2183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/>
          </p:nvSpPr>
          <p:spPr>
            <a:xfrm>
              <a:off x="1024" y="812"/>
              <a:ext cx="1451" cy="1868"/>
            </a:xfrm>
            <a:custGeom>
              <a:avLst/>
              <a:gdLst>
                <a:gd name="connisteX0" fmla="*/ 19050 w 921385"/>
                <a:gd name="connsiteY0" fmla="*/ 723900 h 1186180"/>
                <a:gd name="connisteX1" fmla="*/ 13970 w 921385"/>
                <a:gd name="connsiteY1" fmla="*/ 647700 h 1186180"/>
                <a:gd name="connisteX2" fmla="*/ 4445 w 921385"/>
                <a:gd name="connsiteY2" fmla="*/ 540385 h 1186180"/>
                <a:gd name="connisteX3" fmla="*/ 0 w 921385"/>
                <a:gd name="connsiteY3" fmla="*/ 433705 h 1186180"/>
                <a:gd name="connisteX4" fmla="*/ 20955 w 921385"/>
                <a:gd name="connsiteY4" fmla="*/ 319405 h 1186180"/>
                <a:gd name="connisteX5" fmla="*/ 30480 w 921385"/>
                <a:gd name="connsiteY5" fmla="*/ 297815 h 1186180"/>
                <a:gd name="connisteX6" fmla="*/ 144780 w 921385"/>
                <a:gd name="connsiteY6" fmla="*/ 128905 h 1186180"/>
                <a:gd name="connisteX7" fmla="*/ 182880 w 921385"/>
                <a:gd name="connsiteY7" fmla="*/ 90805 h 1186180"/>
                <a:gd name="connisteX8" fmla="*/ 340360 w 921385"/>
                <a:gd name="connsiteY8" fmla="*/ 6985 h 1186180"/>
                <a:gd name="connisteX9" fmla="*/ 382905 w 921385"/>
                <a:gd name="connsiteY9" fmla="*/ 0 h 1186180"/>
                <a:gd name="connisteX10" fmla="*/ 492760 w 921385"/>
                <a:gd name="connsiteY10" fmla="*/ 31115 h 1186180"/>
                <a:gd name="connisteX11" fmla="*/ 511810 w 921385"/>
                <a:gd name="connsiteY11" fmla="*/ 33655 h 1186180"/>
                <a:gd name="connisteX12" fmla="*/ 568960 w 921385"/>
                <a:gd name="connsiteY12" fmla="*/ 97790 h 1186180"/>
                <a:gd name="connisteX13" fmla="*/ 640080 w 921385"/>
                <a:gd name="connsiteY13" fmla="*/ 197485 h 1186180"/>
                <a:gd name="connisteX14" fmla="*/ 706755 w 921385"/>
                <a:gd name="connsiteY14" fmla="*/ 214630 h 1186180"/>
                <a:gd name="connisteX15" fmla="*/ 728345 w 921385"/>
                <a:gd name="connsiteY15" fmla="*/ 231140 h 1186180"/>
                <a:gd name="connisteX16" fmla="*/ 771525 w 921385"/>
                <a:gd name="connsiteY16" fmla="*/ 269240 h 1186180"/>
                <a:gd name="connisteX17" fmla="*/ 797560 w 921385"/>
                <a:gd name="connsiteY17" fmla="*/ 295275 h 1186180"/>
                <a:gd name="connisteX18" fmla="*/ 816610 w 921385"/>
                <a:gd name="connsiteY18" fmla="*/ 349885 h 1186180"/>
                <a:gd name="connisteX19" fmla="*/ 816610 w 921385"/>
                <a:gd name="connsiteY19" fmla="*/ 393065 h 1186180"/>
                <a:gd name="connisteX20" fmla="*/ 807085 w 921385"/>
                <a:gd name="connsiteY20" fmla="*/ 431165 h 1186180"/>
                <a:gd name="connisteX21" fmla="*/ 735330 w 921385"/>
                <a:gd name="connsiteY21" fmla="*/ 576580 h 1186180"/>
                <a:gd name="connisteX22" fmla="*/ 759460 w 921385"/>
                <a:gd name="connsiteY22" fmla="*/ 643255 h 1186180"/>
                <a:gd name="connisteX23" fmla="*/ 795020 w 921385"/>
                <a:gd name="connsiteY23" fmla="*/ 812165 h 1186180"/>
                <a:gd name="connisteX24" fmla="*/ 782955 w 921385"/>
                <a:gd name="connsiteY24" fmla="*/ 864235 h 1186180"/>
                <a:gd name="connisteX25" fmla="*/ 847725 w 921385"/>
                <a:gd name="connsiteY25" fmla="*/ 876300 h 1186180"/>
                <a:gd name="connisteX26" fmla="*/ 892810 w 921385"/>
                <a:gd name="connsiteY26" fmla="*/ 919480 h 1186180"/>
                <a:gd name="connisteX27" fmla="*/ 921385 w 921385"/>
                <a:gd name="connsiteY27" fmla="*/ 974090 h 1186180"/>
                <a:gd name="connisteX28" fmla="*/ 921385 w 921385"/>
                <a:gd name="connsiteY28" fmla="*/ 1009650 h 1186180"/>
                <a:gd name="connisteX29" fmla="*/ 911860 w 921385"/>
                <a:gd name="connsiteY29" fmla="*/ 1035685 h 1186180"/>
                <a:gd name="connisteX30" fmla="*/ 911860 w 921385"/>
                <a:gd name="connsiteY30" fmla="*/ 1064260 h 1186180"/>
                <a:gd name="connisteX31" fmla="*/ 911860 w 921385"/>
                <a:gd name="connsiteY31" fmla="*/ 1107440 h 1186180"/>
                <a:gd name="connisteX32" fmla="*/ 904875 w 921385"/>
                <a:gd name="connsiteY32" fmla="*/ 1186180 h 1186180"/>
                <a:gd name="connisteX33" fmla="*/ 464185 w 921385"/>
                <a:gd name="connsiteY33" fmla="*/ 1181100 h 1186180"/>
                <a:gd name="connisteX34" fmla="*/ 459105 w 921385"/>
                <a:gd name="connsiteY34" fmla="*/ 730885 h 1186180"/>
                <a:gd name="connisteX35" fmla="*/ 19050 w 921385"/>
                <a:gd name="connsiteY35" fmla="*/ 723900 h 11861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</a:cxnLst>
              <a:rect l="l" t="t" r="r" b="b"/>
              <a:pathLst>
                <a:path w="921385" h="1186180">
                  <a:moveTo>
                    <a:pt x="19050" y="723900"/>
                  </a:moveTo>
                  <a:lnTo>
                    <a:pt x="13970" y="647700"/>
                  </a:lnTo>
                  <a:lnTo>
                    <a:pt x="4445" y="540385"/>
                  </a:lnTo>
                  <a:lnTo>
                    <a:pt x="0" y="433705"/>
                  </a:lnTo>
                  <a:lnTo>
                    <a:pt x="20955" y="319405"/>
                  </a:lnTo>
                  <a:lnTo>
                    <a:pt x="30480" y="297815"/>
                  </a:lnTo>
                  <a:lnTo>
                    <a:pt x="144780" y="128905"/>
                  </a:lnTo>
                  <a:lnTo>
                    <a:pt x="182880" y="90805"/>
                  </a:lnTo>
                  <a:lnTo>
                    <a:pt x="340360" y="6985"/>
                  </a:lnTo>
                  <a:lnTo>
                    <a:pt x="382905" y="0"/>
                  </a:lnTo>
                  <a:lnTo>
                    <a:pt x="492760" y="31115"/>
                  </a:lnTo>
                  <a:lnTo>
                    <a:pt x="511810" y="33655"/>
                  </a:lnTo>
                  <a:lnTo>
                    <a:pt x="568960" y="97790"/>
                  </a:lnTo>
                  <a:lnTo>
                    <a:pt x="640080" y="197485"/>
                  </a:lnTo>
                  <a:lnTo>
                    <a:pt x="706755" y="214630"/>
                  </a:lnTo>
                  <a:lnTo>
                    <a:pt x="728345" y="231140"/>
                  </a:lnTo>
                  <a:lnTo>
                    <a:pt x="771525" y="269240"/>
                  </a:lnTo>
                  <a:lnTo>
                    <a:pt x="797560" y="295275"/>
                  </a:lnTo>
                  <a:lnTo>
                    <a:pt x="816610" y="349885"/>
                  </a:lnTo>
                  <a:lnTo>
                    <a:pt x="816610" y="393065"/>
                  </a:lnTo>
                  <a:lnTo>
                    <a:pt x="807085" y="431165"/>
                  </a:lnTo>
                  <a:lnTo>
                    <a:pt x="735330" y="576580"/>
                  </a:lnTo>
                  <a:lnTo>
                    <a:pt x="759460" y="643255"/>
                  </a:lnTo>
                  <a:lnTo>
                    <a:pt x="795020" y="812165"/>
                  </a:lnTo>
                  <a:lnTo>
                    <a:pt x="782955" y="864235"/>
                  </a:lnTo>
                  <a:lnTo>
                    <a:pt x="847725" y="876300"/>
                  </a:lnTo>
                  <a:lnTo>
                    <a:pt x="892810" y="919480"/>
                  </a:lnTo>
                  <a:lnTo>
                    <a:pt x="921385" y="974090"/>
                  </a:lnTo>
                  <a:lnTo>
                    <a:pt x="921385" y="1009650"/>
                  </a:lnTo>
                  <a:lnTo>
                    <a:pt x="911860" y="1035685"/>
                  </a:lnTo>
                  <a:lnTo>
                    <a:pt x="911860" y="1064260"/>
                  </a:lnTo>
                  <a:lnTo>
                    <a:pt x="911860" y="1107440"/>
                  </a:lnTo>
                  <a:lnTo>
                    <a:pt x="904875" y="1186180"/>
                  </a:lnTo>
                  <a:lnTo>
                    <a:pt x="464185" y="1181100"/>
                  </a:lnTo>
                  <a:lnTo>
                    <a:pt x="459105" y="730885"/>
                  </a:lnTo>
                  <a:lnTo>
                    <a:pt x="19050" y="723900"/>
                  </a:lnTo>
                  <a:close/>
                </a:path>
              </a:pathLst>
            </a:custGeom>
            <a:noFill/>
            <a:ln w="19050">
              <a:solidFill>
                <a:srgbClr val="000DD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5243195" y="4017645"/>
            <a:ext cx="2474849" cy="2235600"/>
            <a:chOff x="926" y="6723"/>
            <a:chExt cx="2524" cy="2280"/>
          </a:xfrm>
        </p:grpSpPr>
        <p:pic>
          <p:nvPicPr>
            <p:cNvPr id="4" name="图片 3" descr="cju1hmff8tkp809931jps6fbr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6" y="6723"/>
              <a:ext cx="2525" cy="2280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1544" y="7382"/>
              <a:ext cx="1845" cy="1608"/>
            </a:xfrm>
            <a:custGeom>
              <a:avLst/>
              <a:gdLst>
                <a:gd name="connisteX0" fmla="*/ 16510 w 1171575"/>
                <a:gd name="connsiteY0" fmla="*/ 259080 h 997585"/>
                <a:gd name="connisteX1" fmla="*/ 9525 w 1171575"/>
                <a:gd name="connsiteY1" fmla="*/ 211455 h 997585"/>
                <a:gd name="connisteX2" fmla="*/ 240030 w 1171575"/>
                <a:gd name="connsiteY2" fmla="*/ 47625 h 997585"/>
                <a:gd name="connisteX3" fmla="*/ 283210 w 1171575"/>
                <a:gd name="connsiteY3" fmla="*/ 90170 h 997585"/>
                <a:gd name="connisteX4" fmla="*/ 328295 w 1171575"/>
                <a:gd name="connsiteY4" fmla="*/ 163830 h 997585"/>
                <a:gd name="connisteX5" fmla="*/ 428625 w 1171575"/>
                <a:gd name="connsiteY5" fmla="*/ 87630 h 997585"/>
                <a:gd name="connisteX6" fmla="*/ 621030 w 1171575"/>
                <a:gd name="connsiteY6" fmla="*/ 73660 h 997585"/>
                <a:gd name="connisteX7" fmla="*/ 683260 w 1171575"/>
                <a:gd name="connsiteY7" fmla="*/ 95250 h 997585"/>
                <a:gd name="connisteX8" fmla="*/ 737870 w 1171575"/>
                <a:gd name="connsiteY8" fmla="*/ 87630 h 997585"/>
                <a:gd name="connisteX9" fmla="*/ 785495 w 1171575"/>
                <a:gd name="connsiteY9" fmla="*/ 38100 h 997585"/>
                <a:gd name="connisteX10" fmla="*/ 890270 w 1171575"/>
                <a:gd name="connsiteY10" fmla="*/ 0 h 997585"/>
                <a:gd name="connisteX11" fmla="*/ 1078230 w 1171575"/>
                <a:gd name="connsiteY11" fmla="*/ 99695 h 997585"/>
                <a:gd name="connisteX12" fmla="*/ 1144905 w 1171575"/>
                <a:gd name="connsiteY12" fmla="*/ 171450 h 997585"/>
                <a:gd name="connisteX13" fmla="*/ 1135380 w 1171575"/>
                <a:gd name="connsiteY13" fmla="*/ 220980 h 997585"/>
                <a:gd name="connisteX14" fmla="*/ 1171575 w 1171575"/>
                <a:gd name="connsiteY14" fmla="*/ 344805 h 997585"/>
                <a:gd name="connisteX15" fmla="*/ 1123950 w 1171575"/>
                <a:gd name="connsiteY15" fmla="*/ 390525 h 997585"/>
                <a:gd name="connisteX16" fmla="*/ 1011555 w 1171575"/>
                <a:gd name="connsiteY16" fmla="*/ 387985 h 997585"/>
                <a:gd name="connisteX17" fmla="*/ 1087755 w 1171575"/>
                <a:gd name="connsiteY17" fmla="*/ 528320 h 997585"/>
                <a:gd name="connisteX18" fmla="*/ 1099820 w 1171575"/>
                <a:gd name="connsiteY18" fmla="*/ 604520 h 997585"/>
                <a:gd name="connisteX19" fmla="*/ 1083310 w 1171575"/>
                <a:gd name="connsiteY19" fmla="*/ 716280 h 997585"/>
                <a:gd name="connisteX20" fmla="*/ 1054735 w 1171575"/>
                <a:gd name="connsiteY20" fmla="*/ 788035 h 997585"/>
                <a:gd name="connisteX21" fmla="*/ 857250 w 1171575"/>
                <a:gd name="connsiteY21" fmla="*/ 997585 h 997585"/>
                <a:gd name="connisteX22" fmla="*/ 633095 w 1171575"/>
                <a:gd name="connsiteY22" fmla="*/ 995045 h 997585"/>
                <a:gd name="connisteX23" fmla="*/ 502285 w 1171575"/>
                <a:gd name="connsiteY23" fmla="*/ 985520 h 997585"/>
                <a:gd name="connisteX24" fmla="*/ 461645 w 1171575"/>
                <a:gd name="connsiteY24" fmla="*/ 954405 h 997585"/>
                <a:gd name="connisteX25" fmla="*/ 419100 w 1171575"/>
                <a:gd name="connsiteY25" fmla="*/ 973455 h 997585"/>
                <a:gd name="connisteX26" fmla="*/ 375920 w 1171575"/>
                <a:gd name="connsiteY26" fmla="*/ 880745 h 997585"/>
                <a:gd name="connisteX27" fmla="*/ 390525 w 1171575"/>
                <a:gd name="connsiteY27" fmla="*/ 737870 h 997585"/>
                <a:gd name="connisteX28" fmla="*/ 266700 w 1171575"/>
                <a:gd name="connsiteY28" fmla="*/ 768985 h 997585"/>
                <a:gd name="connisteX29" fmla="*/ 171450 w 1171575"/>
                <a:gd name="connsiteY29" fmla="*/ 709295 h 997585"/>
                <a:gd name="connisteX30" fmla="*/ 163830 w 1171575"/>
                <a:gd name="connsiteY30" fmla="*/ 556895 h 997585"/>
                <a:gd name="connisteX31" fmla="*/ 35560 w 1171575"/>
                <a:gd name="connsiteY31" fmla="*/ 542925 h 997585"/>
                <a:gd name="connisteX32" fmla="*/ 0 w 1171575"/>
                <a:gd name="connsiteY32" fmla="*/ 466725 h 997585"/>
                <a:gd name="connisteX33" fmla="*/ 20955 w 1171575"/>
                <a:gd name="connsiteY33" fmla="*/ 404495 h 997585"/>
                <a:gd name="connisteX34" fmla="*/ 16510 w 1171575"/>
                <a:gd name="connsiteY34" fmla="*/ 259080 h 9975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</a:cxnLst>
              <a:rect l="l" t="t" r="r" b="b"/>
              <a:pathLst>
                <a:path w="1171575" h="997585">
                  <a:moveTo>
                    <a:pt x="16510" y="259080"/>
                  </a:moveTo>
                  <a:lnTo>
                    <a:pt x="9525" y="211455"/>
                  </a:lnTo>
                  <a:lnTo>
                    <a:pt x="240030" y="47625"/>
                  </a:lnTo>
                  <a:lnTo>
                    <a:pt x="283210" y="90170"/>
                  </a:lnTo>
                  <a:lnTo>
                    <a:pt x="328295" y="163830"/>
                  </a:lnTo>
                  <a:lnTo>
                    <a:pt x="428625" y="87630"/>
                  </a:lnTo>
                  <a:lnTo>
                    <a:pt x="621030" y="73660"/>
                  </a:lnTo>
                  <a:lnTo>
                    <a:pt x="683260" y="95250"/>
                  </a:lnTo>
                  <a:lnTo>
                    <a:pt x="737870" y="87630"/>
                  </a:lnTo>
                  <a:lnTo>
                    <a:pt x="785495" y="38100"/>
                  </a:lnTo>
                  <a:lnTo>
                    <a:pt x="890270" y="0"/>
                  </a:lnTo>
                  <a:lnTo>
                    <a:pt x="1078230" y="99695"/>
                  </a:lnTo>
                  <a:lnTo>
                    <a:pt x="1144905" y="171450"/>
                  </a:lnTo>
                  <a:lnTo>
                    <a:pt x="1135380" y="220980"/>
                  </a:lnTo>
                  <a:lnTo>
                    <a:pt x="1171575" y="344805"/>
                  </a:lnTo>
                  <a:lnTo>
                    <a:pt x="1123950" y="390525"/>
                  </a:lnTo>
                  <a:lnTo>
                    <a:pt x="1011555" y="387985"/>
                  </a:lnTo>
                  <a:lnTo>
                    <a:pt x="1087755" y="528320"/>
                  </a:lnTo>
                  <a:lnTo>
                    <a:pt x="1099820" y="604520"/>
                  </a:lnTo>
                  <a:lnTo>
                    <a:pt x="1083310" y="716280"/>
                  </a:lnTo>
                  <a:lnTo>
                    <a:pt x="1054735" y="788035"/>
                  </a:lnTo>
                  <a:lnTo>
                    <a:pt x="857250" y="997585"/>
                  </a:lnTo>
                  <a:lnTo>
                    <a:pt x="633095" y="995045"/>
                  </a:lnTo>
                  <a:lnTo>
                    <a:pt x="502285" y="985520"/>
                  </a:lnTo>
                  <a:lnTo>
                    <a:pt x="461645" y="954405"/>
                  </a:lnTo>
                  <a:lnTo>
                    <a:pt x="419100" y="973455"/>
                  </a:lnTo>
                  <a:lnTo>
                    <a:pt x="375920" y="880745"/>
                  </a:lnTo>
                  <a:lnTo>
                    <a:pt x="390525" y="737870"/>
                  </a:lnTo>
                  <a:lnTo>
                    <a:pt x="266700" y="768985"/>
                  </a:lnTo>
                  <a:lnTo>
                    <a:pt x="171450" y="709295"/>
                  </a:lnTo>
                  <a:lnTo>
                    <a:pt x="163830" y="556895"/>
                  </a:lnTo>
                  <a:lnTo>
                    <a:pt x="35560" y="542925"/>
                  </a:lnTo>
                  <a:lnTo>
                    <a:pt x="0" y="466725"/>
                  </a:lnTo>
                  <a:lnTo>
                    <a:pt x="20955" y="404495"/>
                  </a:lnTo>
                  <a:lnTo>
                    <a:pt x="16510" y="259080"/>
                  </a:lnTo>
                  <a:close/>
                </a:path>
              </a:pathLst>
            </a:custGeom>
            <a:noFill/>
            <a:ln w="19050">
              <a:solidFill>
                <a:srgbClr val="000DD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2793365" y="4017010"/>
            <a:ext cx="2405052" cy="2235600"/>
            <a:chOff x="926" y="3540"/>
            <a:chExt cx="2498" cy="2322"/>
          </a:xfrm>
        </p:grpSpPr>
        <p:pic>
          <p:nvPicPr>
            <p:cNvPr id="3" name="图片 2" descr="cju7bf1lp1shi081835vs84lc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926" y="3540"/>
              <a:ext cx="2498" cy="2323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/>
          </p:nvSpPr>
          <p:spPr>
            <a:xfrm>
              <a:off x="1024" y="4022"/>
              <a:ext cx="1744" cy="1830"/>
            </a:xfrm>
            <a:custGeom>
              <a:avLst/>
              <a:gdLst>
                <a:gd name="connisteX0" fmla="*/ 0 w 1107440"/>
                <a:gd name="connsiteY0" fmla="*/ 948055 h 1169035"/>
                <a:gd name="connisteX1" fmla="*/ 88265 w 1107440"/>
                <a:gd name="connsiteY1" fmla="*/ 597535 h 1169035"/>
                <a:gd name="connisteX2" fmla="*/ 183515 w 1107440"/>
                <a:gd name="connsiteY2" fmla="*/ 462280 h 1169035"/>
                <a:gd name="connisteX3" fmla="*/ 326390 w 1107440"/>
                <a:gd name="connsiteY3" fmla="*/ 307340 h 1169035"/>
                <a:gd name="connisteX4" fmla="*/ 421640 w 1107440"/>
                <a:gd name="connsiteY4" fmla="*/ 359410 h 1169035"/>
                <a:gd name="connisteX5" fmla="*/ 499745 w 1107440"/>
                <a:gd name="connsiteY5" fmla="*/ 328930 h 1169035"/>
                <a:gd name="connisteX6" fmla="*/ 480695 w 1107440"/>
                <a:gd name="connsiteY6" fmla="*/ 209550 h 1169035"/>
                <a:gd name="connisteX7" fmla="*/ 514350 w 1107440"/>
                <a:gd name="connsiteY7" fmla="*/ 133350 h 1169035"/>
                <a:gd name="connisteX8" fmla="*/ 528320 w 1107440"/>
                <a:gd name="connsiteY8" fmla="*/ 114300 h 1169035"/>
                <a:gd name="connisteX9" fmla="*/ 833120 w 1107440"/>
                <a:gd name="connsiteY9" fmla="*/ 0 h 1169035"/>
                <a:gd name="connisteX10" fmla="*/ 911860 w 1107440"/>
                <a:gd name="connsiteY10" fmla="*/ 2540 h 1169035"/>
                <a:gd name="connisteX11" fmla="*/ 1004570 w 1107440"/>
                <a:gd name="connsiteY11" fmla="*/ 76200 h 1169035"/>
                <a:gd name="connisteX12" fmla="*/ 1069340 w 1107440"/>
                <a:gd name="connsiteY12" fmla="*/ 168910 h 1169035"/>
                <a:gd name="connisteX13" fmla="*/ 1107440 w 1107440"/>
                <a:gd name="connsiteY13" fmla="*/ 278765 h 1169035"/>
                <a:gd name="connisteX14" fmla="*/ 1102360 w 1107440"/>
                <a:gd name="connsiteY14" fmla="*/ 381000 h 1169035"/>
                <a:gd name="connisteX15" fmla="*/ 1069340 w 1107440"/>
                <a:gd name="connsiteY15" fmla="*/ 504825 h 1169035"/>
                <a:gd name="connisteX16" fmla="*/ 1033145 w 1107440"/>
                <a:gd name="connsiteY16" fmla="*/ 588010 h 1169035"/>
                <a:gd name="connisteX17" fmla="*/ 923925 w 1107440"/>
                <a:gd name="connsiteY17" fmla="*/ 602615 h 1169035"/>
                <a:gd name="connisteX18" fmla="*/ 918845 w 1107440"/>
                <a:gd name="connsiteY18" fmla="*/ 711835 h 1169035"/>
                <a:gd name="connisteX19" fmla="*/ 897890 w 1107440"/>
                <a:gd name="connsiteY19" fmla="*/ 821690 h 1169035"/>
                <a:gd name="connisteX20" fmla="*/ 842645 w 1107440"/>
                <a:gd name="connsiteY20" fmla="*/ 990600 h 1169035"/>
                <a:gd name="connisteX21" fmla="*/ 768985 w 1107440"/>
                <a:gd name="connsiteY21" fmla="*/ 1164590 h 1169035"/>
                <a:gd name="connisteX22" fmla="*/ 216535 w 1107440"/>
                <a:gd name="connsiteY22" fmla="*/ 1169035 h 1169035"/>
                <a:gd name="connisteX23" fmla="*/ 0 w 1107440"/>
                <a:gd name="connsiteY23" fmla="*/ 948055 h 11690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</a:cxnLst>
              <a:rect l="l" t="t" r="r" b="b"/>
              <a:pathLst>
                <a:path w="1107440" h="1169035">
                  <a:moveTo>
                    <a:pt x="0" y="948055"/>
                  </a:moveTo>
                  <a:lnTo>
                    <a:pt x="88265" y="597535"/>
                  </a:lnTo>
                  <a:lnTo>
                    <a:pt x="183515" y="462280"/>
                  </a:lnTo>
                  <a:lnTo>
                    <a:pt x="326390" y="307340"/>
                  </a:lnTo>
                  <a:lnTo>
                    <a:pt x="421640" y="359410"/>
                  </a:lnTo>
                  <a:lnTo>
                    <a:pt x="499745" y="328930"/>
                  </a:lnTo>
                  <a:lnTo>
                    <a:pt x="480695" y="209550"/>
                  </a:lnTo>
                  <a:lnTo>
                    <a:pt x="514350" y="133350"/>
                  </a:lnTo>
                  <a:lnTo>
                    <a:pt x="528320" y="114300"/>
                  </a:lnTo>
                  <a:lnTo>
                    <a:pt x="833120" y="0"/>
                  </a:lnTo>
                  <a:lnTo>
                    <a:pt x="911860" y="2540"/>
                  </a:lnTo>
                  <a:lnTo>
                    <a:pt x="1004570" y="76200"/>
                  </a:lnTo>
                  <a:lnTo>
                    <a:pt x="1069340" y="168910"/>
                  </a:lnTo>
                  <a:lnTo>
                    <a:pt x="1107440" y="278765"/>
                  </a:lnTo>
                  <a:lnTo>
                    <a:pt x="1102360" y="381000"/>
                  </a:lnTo>
                  <a:lnTo>
                    <a:pt x="1069340" y="504825"/>
                  </a:lnTo>
                  <a:lnTo>
                    <a:pt x="1033145" y="588010"/>
                  </a:lnTo>
                  <a:lnTo>
                    <a:pt x="923925" y="602615"/>
                  </a:lnTo>
                  <a:lnTo>
                    <a:pt x="918845" y="711835"/>
                  </a:lnTo>
                  <a:lnTo>
                    <a:pt x="897890" y="821690"/>
                  </a:lnTo>
                  <a:lnTo>
                    <a:pt x="842645" y="990600"/>
                  </a:lnTo>
                  <a:lnTo>
                    <a:pt x="768985" y="1164590"/>
                  </a:lnTo>
                  <a:lnTo>
                    <a:pt x="216535" y="1169035"/>
                  </a:lnTo>
                  <a:lnTo>
                    <a:pt x="0" y="948055"/>
                  </a:lnTo>
                  <a:close/>
                </a:path>
              </a:pathLst>
            </a:custGeom>
            <a:noFill/>
            <a:ln w="19050">
              <a:solidFill>
                <a:srgbClr val="000DDC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49580" y="6254750"/>
            <a:ext cx="11544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761605" y="3980815"/>
            <a:ext cx="14605" cy="259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25105" y="4010025"/>
            <a:ext cx="5346065" cy="22644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0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1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1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1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1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1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15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16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17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18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19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20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1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2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24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5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6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7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35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36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37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38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39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44.xml><?xml version="1.0" encoding="utf-8"?>
<p:tagLst xmlns:p="http://schemas.openxmlformats.org/presentationml/2006/main">
  <p:tag name="KSO_WM_DIAGRAM_VIRTUALLY_FRAME" val="{&quot;height&quot;:304.3,&quot;left&quot;:46.3,&quot;top&quot;:24.85,&quot;width&quot;:480}"/>
</p:tagLst>
</file>

<file path=ppt/tags/tag145.xml><?xml version="1.0" encoding="utf-8"?>
<p:tagLst xmlns:p="http://schemas.openxmlformats.org/presentationml/2006/main">
  <p:tag name="commondata" val="eyJoZGlkIjoiYTg2ODczZTVjMjNkYzNmM2JhM2NiNTg5YzIxNDk3YmEifQ=="/>
</p:tagLst>
</file>

<file path=ppt/tags/tag1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1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2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3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4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5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6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70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7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7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73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74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75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76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77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78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79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80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8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8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8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8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8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8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87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88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89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0.xml><?xml version="1.0" encoding="utf-8"?>
<p:tagLst xmlns:p="http://schemas.openxmlformats.org/presentationml/2006/main">
  <p:tag name="KSO_WM_DIAGRAM_VIRTUALLY_FRAME" val="{&quot;height&quot;:167.7992973391838,&quot;left&quot;:122.68353359287462,&quot;top&quot;:277.6,&quot;width&quot;:322.91646640712537}"/>
</p:tagLst>
</file>

<file path=ppt/tags/tag91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2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3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4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5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6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7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8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ags/tag99.xml><?xml version="1.0" encoding="utf-8"?>
<p:tagLst xmlns:p="http://schemas.openxmlformats.org/presentationml/2006/main">
  <p:tag name="KSO_WM_DIAGRAM_VIRTUALLY_FRAME" val="{&quot;height&quot;:167.9492973391838,&quot;left&quot;:122.68353359287462,&quot;top&quot;:277.45,&quot;width&quot;:322.91646640712537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演示</Application>
  <PresentationFormat>宽屏</PresentationFormat>
  <Paragraphs>182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WPS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李建豪</cp:lastModifiedBy>
  <cp:revision>75</cp:revision>
  <dcterms:created xsi:type="dcterms:W3CDTF">2023-08-09T12:44:00Z</dcterms:created>
  <dcterms:modified xsi:type="dcterms:W3CDTF">2024-06-17T02:51:47Z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