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4"/>
  </p:notesMasterIdLst>
  <p:sldIdLst>
    <p:sldId id="292" r:id="rId3"/>
    <p:sldId id="260" r:id="rId4"/>
    <p:sldId id="262" r:id="rId5"/>
    <p:sldId id="261" r:id="rId6"/>
    <p:sldId id="270" r:id="rId7"/>
    <p:sldId id="294" r:id="rId8"/>
    <p:sldId id="295" r:id="rId9"/>
    <p:sldId id="296" r:id="rId10"/>
    <p:sldId id="276" r:id="rId11"/>
    <p:sldId id="297" r:id="rId12"/>
    <p:sldId id="29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E4A"/>
    <a:srgbClr val="BB1055"/>
    <a:srgbClr val="CF2FA9"/>
    <a:srgbClr val="FF8585"/>
    <a:srgbClr val="05DAE3"/>
    <a:srgbClr val="6DFEFB"/>
    <a:srgbClr val="0F0930"/>
    <a:srgbClr val="260000"/>
    <a:srgbClr val="700000"/>
    <a:srgbClr val="841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6314" autoAdjust="0"/>
  </p:normalViewPr>
  <p:slideViewPr>
    <p:cSldViewPr snapToGrid="0" showGuides="1">
      <p:cViewPr varScale="1">
        <p:scale>
          <a:sx n="78" d="100"/>
          <a:sy n="78" d="100"/>
        </p:scale>
        <p:origin x="85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0F45A-6B47-490E-BE49-26700CD22D18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5FF2E-82BB-4B4F-BD04-EE9D6BCAF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5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8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 16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3" name="组合 122"/>
          <p:cNvGrpSpPr/>
          <p:nvPr userDrawn="1"/>
        </p:nvGrpSpPr>
        <p:grpSpPr>
          <a:xfrm>
            <a:off x="320040" y="-2036337"/>
            <a:ext cx="11551920" cy="10930674"/>
            <a:chOff x="748090" y="-2524465"/>
            <a:chExt cx="20264284" cy="16144683"/>
          </a:xfrm>
        </p:grpSpPr>
        <p:grpSp>
          <p:nvGrpSpPr>
            <p:cNvPr id="124" name="组合 123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144" name="直接连接符 143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组合 3"/>
          <p:cNvGrpSpPr/>
          <p:nvPr userDrawn="1"/>
        </p:nvGrpSpPr>
        <p:grpSpPr>
          <a:xfrm>
            <a:off x="405278" y="632782"/>
            <a:ext cx="11383477" cy="5591117"/>
            <a:chOff x="104976" y="485224"/>
            <a:chExt cx="11984188" cy="5886162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3" name="组合 2"/>
            <p:cNvGrpSpPr/>
            <p:nvPr userDrawn="1"/>
          </p:nvGrpSpPr>
          <p:grpSpPr>
            <a:xfrm>
              <a:off x="10497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" name="椭圆 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 userDrawn="1"/>
          </p:nvGrpSpPr>
          <p:grpSpPr>
            <a:xfrm>
              <a:off x="80781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 userDrawn="1"/>
          </p:nvGrpSpPr>
          <p:grpSpPr>
            <a:xfrm>
              <a:off x="151064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/>
            <p:cNvGrpSpPr/>
            <p:nvPr userDrawn="1"/>
          </p:nvGrpSpPr>
          <p:grpSpPr>
            <a:xfrm>
              <a:off x="221348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7" name="组合 86"/>
            <p:cNvGrpSpPr/>
            <p:nvPr userDrawn="1"/>
          </p:nvGrpSpPr>
          <p:grpSpPr>
            <a:xfrm>
              <a:off x="291631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 userDrawn="1"/>
          </p:nvGrpSpPr>
          <p:grpSpPr>
            <a:xfrm>
              <a:off x="361915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/>
            <p:cNvGrpSpPr/>
            <p:nvPr userDrawn="1"/>
          </p:nvGrpSpPr>
          <p:grpSpPr>
            <a:xfrm>
              <a:off x="432198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/>
            <p:cNvGrpSpPr/>
            <p:nvPr userDrawn="1"/>
          </p:nvGrpSpPr>
          <p:grpSpPr>
            <a:xfrm>
              <a:off x="502482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2" name="组合 171"/>
            <p:cNvGrpSpPr/>
            <p:nvPr userDrawn="1"/>
          </p:nvGrpSpPr>
          <p:grpSpPr>
            <a:xfrm>
              <a:off x="572765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73" name="椭圆 172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3" name="组合 182"/>
            <p:cNvGrpSpPr/>
            <p:nvPr userDrawn="1"/>
          </p:nvGrpSpPr>
          <p:grpSpPr>
            <a:xfrm>
              <a:off x="643049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84" name="椭圆 18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4" name="组合 193"/>
            <p:cNvGrpSpPr/>
            <p:nvPr userDrawn="1"/>
          </p:nvGrpSpPr>
          <p:grpSpPr>
            <a:xfrm>
              <a:off x="713332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95" name="椭圆 194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/>
            <p:cNvGrpSpPr/>
            <p:nvPr userDrawn="1"/>
          </p:nvGrpSpPr>
          <p:grpSpPr>
            <a:xfrm>
              <a:off x="783616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06" name="椭圆 205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椭圆 214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6" name="组合 215"/>
            <p:cNvGrpSpPr/>
            <p:nvPr userDrawn="1"/>
          </p:nvGrpSpPr>
          <p:grpSpPr>
            <a:xfrm>
              <a:off x="853899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17" name="椭圆 216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7" name="组合 226"/>
            <p:cNvGrpSpPr/>
            <p:nvPr userDrawn="1"/>
          </p:nvGrpSpPr>
          <p:grpSpPr>
            <a:xfrm>
              <a:off x="924183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8" name="组合 237"/>
            <p:cNvGrpSpPr/>
            <p:nvPr userDrawn="1"/>
          </p:nvGrpSpPr>
          <p:grpSpPr>
            <a:xfrm>
              <a:off x="994466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9" name="组合 248"/>
            <p:cNvGrpSpPr/>
            <p:nvPr userDrawn="1"/>
          </p:nvGrpSpPr>
          <p:grpSpPr>
            <a:xfrm>
              <a:off x="1064750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椭圆 25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椭圆 25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椭圆 25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椭圆 25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椭圆 25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椭圆 25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椭圆 25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0" name="组合 259"/>
            <p:cNvGrpSpPr/>
            <p:nvPr userDrawn="1"/>
          </p:nvGrpSpPr>
          <p:grpSpPr>
            <a:xfrm>
              <a:off x="12053164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61" name="椭圆 260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椭圆 261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椭圆 262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椭圆 263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椭圆 264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椭圆 265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椭圆 266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椭圆 267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椭圆 268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椭圆 269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1" name="组合 270"/>
            <p:cNvGrpSpPr/>
            <p:nvPr userDrawn="1"/>
          </p:nvGrpSpPr>
          <p:grpSpPr>
            <a:xfrm>
              <a:off x="1135033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72" name="椭圆 27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椭圆 27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椭圆 27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椭圆 27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椭圆 27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椭圆 27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椭圆 27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椭圆 27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椭圆 27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椭圆 28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383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0">
              <a:srgbClr val="050537"/>
            </a:gs>
            <a:gs pos="46000">
              <a:srgbClr val="180F3A"/>
            </a:gs>
            <a:gs pos="84000">
              <a:srgbClr val="4A113C"/>
            </a:gs>
          </a:gsLst>
          <a:lin ang="19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组合 365"/>
          <p:cNvGrpSpPr/>
          <p:nvPr userDrawn="1"/>
        </p:nvGrpSpPr>
        <p:grpSpPr>
          <a:xfrm>
            <a:off x="320041" y="-2036337"/>
            <a:ext cx="11551920" cy="10930674"/>
            <a:chOff x="748091" y="-2524465"/>
            <a:chExt cx="20264284" cy="16144683"/>
          </a:xfrm>
        </p:grpSpPr>
        <p:grpSp>
          <p:nvGrpSpPr>
            <p:cNvPr id="367" name="组合 366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387" name="直接连接符 386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388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389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直接连接符 392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连接符 403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组合 367"/>
            <p:cNvGrpSpPr/>
            <p:nvPr/>
          </p:nvGrpSpPr>
          <p:grpSpPr>
            <a:xfrm rot="5400000">
              <a:off x="3118510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369" name="直接连接符 368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接连接符 369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直接连接符 370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直接连接符 371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直接连接符 372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接连接符 373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接连接符 374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直接连接符 376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直接连接符 377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连接符 378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连接符 379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380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381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382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5" name="组合 404"/>
          <p:cNvGrpSpPr/>
          <p:nvPr userDrawn="1"/>
        </p:nvGrpSpPr>
        <p:grpSpPr>
          <a:xfrm>
            <a:off x="405278" y="632782"/>
            <a:ext cx="11383477" cy="5591117"/>
            <a:chOff x="104976" y="485224"/>
            <a:chExt cx="11984188" cy="5886162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06" name="组合 405"/>
            <p:cNvGrpSpPr/>
            <p:nvPr userDrawn="1"/>
          </p:nvGrpSpPr>
          <p:grpSpPr>
            <a:xfrm>
              <a:off x="10497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94" name="椭圆 59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椭圆 59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椭圆 59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椭圆 59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8" name="椭圆 59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椭圆 59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椭圆 59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椭圆 60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椭圆 60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椭圆 60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7" name="组合 406"/>
            <p:cNvGrpSpPr/>
            <p:nvPr userDrawn="1"/>
          </p:nvGrpSpPr>
          <p:grpSpPr>
            <a:xfrm>
              <a:off x="80781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84" name="椭圆 58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椭圆 58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椭圆 58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7" name="椭圆 58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8" name="椭圆 58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椭圆 58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椭圆 58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椭圆 59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2" name="椭圆 59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3" name="椭圆 59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8" name="组合 407"/>
            <p:cNvGrpSpPr/>
            <p:nvPr userDrawn="1"/>
          </p:nvGrpSpPr>
          <p:grpSpPr>
            <a:xfrm>
              <a:off x="151064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74" name="椭圆 57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椭圆 57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6" name="椭圆 57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7" name="椭圆 57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8" name="椭圆 57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椭圆 57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椭圆 57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椭圆 58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椭圆 58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椭圆 58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9" name="组合 408"/>
            <p:cNvGrpSpPr/>
            <p:nvPr userDrawn="1"/>
          </p:nvGrpSpPr>
          <p:grpSpPr>
            <a:xfrm>
              <a:off x="221348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64" name="椭圆 56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5" name="椭圆 56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椭圆 56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椭圆 56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8" name="椭圆 56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椭圆 56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椭圆 56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1" name="椭圆 57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2" name="椭圆 57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椭圆 57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0" name="组合 409"/>
            <p:cNvGrpSpPr/>
            <p:nvPr userDrawn="1"/>
          </p:nvGrpSpPr>
          <p:grpSpPr>
            <a:xfrm>
              <a:off x="291631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54" name="椭圆 55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椭圆 55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1" name="组合 410"/>
            <p:cNvGrpSpPr/>
            <p:nvPr userDrawn="1"/>
          </p:nvGrpSpPr>
          <p:grpSpPr>
            <a:xfrm>
              <a:off x="361915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44" name="椭圆 54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8" name="椭圆 54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2" name="组合 411"/>
            <p:cNvGrpSpPr/>
            <p:nvPr userDrawn="1"/>
          </p:nvGrpSpPr>
          <p:grpSpPr>
            <a:xfrm>
              <a:off x="432198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34" name="椭圆 53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椭圆 53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3" name="组合 412"/>
            <p:cNvGrpSpPr/>
            <p:nvPr userDrawn="1"/>
          </p:nvGrpSpPr>
          <p:grpSpPr>
            <a:xfrm>
              <a:off x="502482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24" name="椭圆 52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5" name="椭圆 52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6" name="椭圆 52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7" name="椭圆 52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8" name="椭圆 52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4" name="组合 413"/>
            <p:cNvGrpSpPr/>
            <p:nvPr userDrawn="1"/>
          </p:nvGrpSpPr>
          <p:grpSpPr>
            <a:xfrm>
              <a:off x="572765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14" name="椭圆 51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5" name="椭圆 51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椭圆 51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椭圆 51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8" name="椭圆 51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椭圆 51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椭圆 51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椭圆 52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椭圆 52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椭圆 52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5" name="组合 414"/>
            <p:cNvGrpSpPr/>
            <p:nvPr userDrawn="1"/>
          </p:nvGrpSpPr>
          <p:grpSpPr>
            <a:xfrm>
              <a:off x="643049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04" name="椭圆 50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椭圆 50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6" name="椭圆 50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椭圆 50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椭圆 50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椭圆 50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椭圆 50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椭圆 51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椭圆 51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椭圆 51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6" name="组合 415"/>
            <p:cNvGrpSpPr/>
            <p:nvPr userDrawn="1"/>
          </p:nvGrpSpPr>
          <p:grpSpPr>
            <a:xfrm>
              <a:off x="713332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94" name="椭圆 49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椭圆 49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椭圆 49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椭圆 49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8" name="椭圆 49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椭圆 49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椭圆 49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椭圆 50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椭圆 50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椭圆 50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7" name="组合 416"/>
            <p:cNvGrpSpPr/>
            <p:nvPr userDrawn="1"/>
          </p:nvGrpSpPr>
          <p:grpSpPr>
            <a:xfrm>
              <a:off x="783616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84" name="椭圆 48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椭圆 48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椭圆 48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椭圆 48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8" name="椭圆 48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椭圆 48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椭圆 48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椭圆 49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椭圆 49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椭圆 49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8" name="组合 417"/>
            <p:cNvGrpSpPr/>
            <p:nvPr userDrawn="1"/>
          </p:nvGrpSpPr>
          <p:grpSpPr>
            <a:xfrm>
              <a:off x="853899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74" name="椭圆 47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椭圆 47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6" name="椭圆 47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7" name="椭圆 47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8" name="椭圆 47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椭圆 47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椭圆 47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椭圆 48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椭圆 48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椭圆 48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9" name="组合 418"/>
            <p:cNvGrpSpPr/>
            <p:nvPr userDrawn="1"/>
          </p:nvGrpSpPr>
          <p:grpSpPr>
            <a:xfrm>
              <a:off x="924183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64" name="椭圆 46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椭圆 46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椭圆 46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椭圆 46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椭圆 46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9" name="椭圆 46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椭圆 46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椭圆 47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椭圆 47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椭圆 47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0" name="组合 419"/>
            <p:cNvGrpSpPr/>
            <p:nvPr userDrawn="1"/>
          </p:nvGrpSpPr>
          <p:grpSpPr>
            <a:xfrm>
              <a:off x="994466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54" name="椭圆 45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椭圆 45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椭圆 45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椭圆 45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椭圆 45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椭圆 45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椭圆 45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椭圆 46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椭圆 46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椭圆 46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1" name="组合 420"/>
            <p:cNvGrpSpPr/>
            <p:nvPr userDrawn="1"/>
          </p:nvGrpSpPr>
          <p:grpSpPr>
            <a:xfrm>
              <a:off x="1064750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44" name="椭圆 44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椭圆 44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椭圆 44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椭圆 44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椭圆 44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椭圆 44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椭圆 44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椭圆 45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椭圆 45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椭圆 45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2" name="组合 421"/>
            <p:cNvGrpSpPr/>
            <p:nvPr userDrawn="1"/>
          </p:nvGrpSpPr>
          <p:grpSpPr>
            <a:xfrm>
              <a:off x="12053164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34" name="椭圆 43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椭圆 43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椭圆 43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椭圆 43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8" name="椭圆 43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椭圆 43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椭圆 44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椭圆 44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3" name="组合 422"/>
            <p:cNvGrpSpPr/>
            <p:nvPr userDrawn="1"/>
          </p:nvGrpSpPr>
          <p:grpSpPr>
            <a:xfrm>
              <a:off x="1135033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24" name="椭圆 42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椭圆 42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2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椭圆 42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椭圆 42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椭圆 42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椭圆 43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椭圆 43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椭圆 43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3" name="椭圆 72"/>
          <p:cNvSpPr/>
          <p:nvPr userDrawn="1"/>
        </p:nvSpPr>
        <p:spPr>
          <a:xfrm rot="176448">
            <a:off x="9025509" y="1380026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 userDrawn="1"/>
        </p:nvSpPr>
        <p:spPr>
          <a:xfrm rot="176448">
            <a:off x="9406009" y="1504973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 userDrawn="1"/>
        </p:nvSpPr>
        <p:spPr>
          <a:xfrm rot="21361236">
            <a:off x="9340025" y="1593391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 userDrawn="1"/>
        </p:nvSpPr>
        <p:spPr>
          <a:xfrm rot="19976448">
            <a:off x="8887479" y="1820148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 userDrawn="1"/>
        </p:nvSpPr>
        <p:spPr>
          <a:xfrm rot="19976448">
            <a:off x="9248949" y="1781178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 rot="19561236">
            <a:off x="9217772" y="1910078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 rot="2291856" flipH="1">
            <a:off x="9261908" y="1661756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 userDrawn="1"/>
        </p:nvSpPr>
        <p:spPr>
          <a:xfrm rot="2291856" flipH="1">
            <a:off x="9035625" y="1635072"/>
            <a:ext cx="78223" cy="9430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 userDrawn="1"/>
        </p:nvSpPr>
        <p:spPr>
          <a:xfrm rot="2707068" flipH="1">
            <a:off x="9141833" y="1743737"/>
            <a:ext cx="81129" cy="815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椭圆 81"/>
          <p:cNvSpPr/>
          <p:nvPr userDrawn="1"/>
        </p:nvSpPr>
        <p:spPr>
          <a:xfrm rot="1234152">
            <a:off x="8820131" y="2118832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 userDrawn="1"/>
        </p:nvSpPr>
        <p:spPr>
          <a:xfrm rot="1234152">
            <a:off x="9074502" y="2530125"/>
            <a:ext cx="193169" cy="19316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 userDrawn="1"/>
        </p:nvSpPr>
        <p:spPr>
          <a:xfrm rot="1234152">
            <a:off x="9147742" y="2241771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 userDrawn="1"/>
        </p:nvSpPr>
        <p:spPr>
          <a:xfrm rot="18334152">
            <a:off x="9079704" y="2357197"/>
            <a:ext cx="55428" cy="680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/>
          <p:cNvSpPr/>
          <p:nvPr userDrawn="1"/>
        </p:nvSpPr>
        <p:spPr>
          <a:xfrm rot="1234152">
            <a:off x="9084625" y="2389336"/>
            <a:ext cx="189524" cy="18952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/>
          <p:cNvSpPr/>
          <p:nvPr userDrawn="1"/>
        </p:nvSpPr>
        <p:spPr>
          <a:xfrm rot="502701">
            <a:off x="8987468" y="2196354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 userDrawn="1"/>
        </p:nvSpPr>
        <p:spPr>
          <a:xfrm rot="1234152">
            <a:off x="9008508" y="2290276"/>
            <a:ext cx="332449" cy="33244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 userDrawn="1"/>
        </p:nvSpPr>
        <p:spPr>
          <a:xfrm rot="21261684">
            <a:off x="9143607" y="2120926"/>
            <a:ext cx="72200" cy="886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/>
          <p:cNvSpPr/>
          <p:nvPr userDrawn="1"/>
        </p:nvSpPr>
        <p:spPr>
          <a:xfrm rot="1839080">
            <a:off x="9214472" y="2432854"/>
            <a:ext cx="91476" cy="1336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 userDrawn="1"/>
        </p:nvSpPr>
        <p:spPr>
          <a:xfrm rot="18334152">
            <a:off x="9296488" y="2092778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 userDrawn="1"/>
        </p:nvSpPr>
        <p:spPr>
          <a:xfrm rot="18334152">
            <a:off x="9240120" y="2218091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 userDrawn="1"/>
        </p:nvSpPr>
        <p:spPr>
          <a:xfrm rot="6550902">
            <a:off x="8934339" y="2362704"/>
            <a:ext cx="296188" cy="35707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 userDrawn="1"/>
        </p:nvSpPr>
        <p:spPr>
          <a:xfrm rot="6550902">
            <a:off x="8866648" y="2731011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 userDrawn="1"/>
        </p:nvSpPr>
        <p:spPr>
          <a:xfrm rot="6135690">
            <a:off x="8876677" y="2672982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 userDrawn="1"/>
        </p:nvSpPr>
        <p:spPr>
          <a:xfrm rot="10466310" flipH="1">
            <a:off x="9233907" y="2749741"/>
            <a:ext cx="78223" cy="9430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/>
          <p:cNvSpPr/>
          <p:nvPr userDrawn="1"/>
        </p:nvSpPr>
        <p:spPr>
          <a:xfrm rot="10881522" flipH="1">
            <a:off x="9083941" y="2756677"/>
            <a:ext cx="81129" cy="815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椭圆 97"/>
          <p:cNvSpPr/>
          <p:nvPr userDrawn="1"/>
        </p:nvSpPr>
        <p:spPr>
          <a:xfrm rot="9408606">
            <a:off x="8874405" y="2185681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/>
          <p:cNvSpPr/>
          <p:nvPr userDrawn="1"/>
        </p:nvSpPr>
        <p:spPr>
          <a:xfrm rot="9408606">
            <a:off x="8453612" y="2084787"/>
            <a:ext cx="193169" cy="19316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 userDrawn="1"/>
        </p:nvSpPr>
        <p:spPr>
          <a:xfrm rot="9408606">
            <a:off x="8552758" y="2323473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 userDrawn="1"/>
        </p:nvSpPr>
        <p:spPr>
          <a:xfrm rot="4908606">
            <a:off x="8731328" y="2273369"/>
            <a:ext cx="55428" cy="680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 userDrawn="1"/>
        </p:nvSpPr>
        <p:spPr>
          <a:xfrm rot="9408606">
            <a:off x="8548073" y="2195351"/>
            <a:ext cx="189524" cy="18952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 userDrawn="1"/>
        </p:nvSpPr>
        <p:spPr>
          <a:xfrm rot="8677155">
            <a:off x="8699929" y="2245426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 userDrawn="1"/>
        </p:nvSpPr>
        <p:spPr>
          <a:xfrm rot="9408606">
            <a:off x="8499061" y="2140602"/>
            <a:ext cx="332449" cy="33244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 userDrawn="1"/>
        </p:nvSpPr>
        <p:spPr>
          <a:xfrm rot="7836138">
            <a:off x="8827019" y="2476274"/>
            <a:ext cx="72200" cy="886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 userDrawn="1"/>
        </p:nvSpPr>
        <p:spPr>
          <a:xfrm rot="10013534">
            <a:off x="8527938" y="2267913"/>
            <a:ext cx="91476" cy="1336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 userDrawn="1"/>
        </p:nvSpPr>
        <p:spPr>
          <a:xfrm rot="4908606">
            <a:off x="8773895" y="2623283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 userDrawn="1"/>
        </p:nvSpPr>
        <p:spPr>
          <a:xfrm rot="4908606">
            <a:off x="8727938" y="2493788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 userDrawn="1"/>
        </p:nvSpPr>
        <p:spPr>
          <a:xfrm rot="17775658">
            <a:off x="8408241" y="2677274"/>
            <a:ext cx="206496" cy="24894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 userDrawn="1"/>
        </p:nvSpPr>
        <p:spPr>
          <a:xfrm rot="17360446">
            <a:off x="8447089" y="2859874"/>
            <a:ext cx="139407" cy="14017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 userDrawn="1"/>
        </p:nvSpPr>
        <p:spPr>
          <a:xfrm rot="176448">
            <a:off x="9428625" y="2008446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 userDrawn="1"/>
        </p:nvSpPr>
        <p:spPr>
          <a:xfrm rot="176448">
            <a:off x="9809124" y="2133394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 userDrawn="1"/>
        </p:nvSpPr>
        <p:spPr>
          <a:xfrm rot="21361236">
            <a:off x="9743141" y="2221811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 userDrawn="1"/>
        </p:nvSpPr>
        <p:spPr>
          <a:xfrm rot="19976448">
            <a:off x="9290595" y="2448568"/>
            <a:ext cx="296188" cy="35707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 userDrawn="1"/>
        </p:nvSpPr>
        <p:spPr>
          <a:xfrm rot="19976448">
            <a:off x="9652065" y="2409599"/>
            <a:ext cx="165964" cy="20007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 userDrawn="1"/>
        </p:nvSpPr>
        <p:spPr>
          <a:xfrm rot="19561236">
            <a:off x="9620888" y="2538498"/>
            <a:ext cx="112043" cy="11266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 userDrawn="1"/>
        </p:nvSpPr>
        <p:spPr>
          <a:xfrm rot="2291856" flipH="1">
            <a:off x="9438741" y="2263492"/>
            <a:ext cx="78223" cy="9430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 userDrawn="1"/>
        </p:nvSpPr>
        <p:spPr>
          <a:xfrm rot="2707068" flipH="1">
            <a:off x="9544949" y="2372157"/>
            <a:ext cx="81129" cy="815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9" name="椭圆 118"/>
          <p:cNvSpPr/>
          <p:nvPr userDrawn="1"/>
        </p:nvSpPr>
        <p:spPr>
          <a:xfrm rot="1234152">
            <a:off x="9223247" y="2747252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 userDrawn="1"/>
        </p:nvSpPr>
        <p:spPr>
          <a:xfrm rot="18334152">
            <a:off x="9482820" y="2985617"/>
            <a:ext cx="55428" cy="680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 userDrawn="1"/>
        </p:nvSpPr>
        <p:spPr>
          <a:xfrm rot="502701">
            <a:off x="9390584" y="2824774"/>
            <a:ext cx="232433" cy="2324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 userDrawn="1"/>
        </p:nvSpPr>
        <p:spPr>
          <a:xfrm rot="21261684">
            <a:off x="9546723" y="2749346"/>
            <a:ext cx="72200" cy="8867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 userDrawn="1"/>
        </p:nvSpPr>
        <p:spPr>
          <a:xfrm rot="18334152">
            <a:off x="9699604" y="2721198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 userDrawn="1"/>
        </p:nvSpPr>
        <p:spPr>
          <a:xfrm rot="18334152">
            <a:off x="9643235" y="2846511"/>
            <a:ext cx="42782" cy="5254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 flipH="1">
            <a:off x="611740" y="5074573"/>
            <a:ext cx="2887302" cy="788422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 userDrawn="1"/>
        </p:nvCxnSpPr>
        <p:spPr>
          <a:xfrm flipH="1">
            <a:off x="2474017" y="4307398"/>
            <a:ext cx="1257727" cy="334868"/>
          </a:xfrm>
          <a:prstGeom prst="line">
            <a:avLst/>
          </a:prstGeom>
          <a:ln w="28575" cap="rnd">
            <a:gradFill flip="none" rotWithShape="1">
              <a:gsLst>
                <a:gs pos="35000">
                  <a:srgbClr val="05DAE3">
                    <a:alpha val="74000"/>
                  </a:srgbClr>
                </a:gs>
                <a:gs pos="2532">
                  <a:srgbClr val="05DAE3">
                    <a:alpha val="0"/>
                  </a:srgbClr>
                </a:gs>
                <a:gs pos="56000">
                  <a:srgbClr val="05DAE3">
                    <a:alpha val="46000"/>
                  </a:srgbClr>
                </a:gs>
                <a:gs pos="83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 flipH="1">
            <a:off x="2832398" y="4700155"/>
            <a:ext cx="1257727" cy="334868"/>
          </a:xfrm>
          <a:prstGeom prst="line">
            <a:avLst/>
          </a:prstGeom>
          <a:ln w="28575" cap="rnd">
            <a:gradFill flip="none" rotWithShape="1">
              <a:gsLst>
                <a:gs pos="35000">
                  <a:srgbClr val="05DAE3">
                    <a:alpha val="74000"/>
                  </a:srgbClr>
                </a:gs>
                <a:gs pos="2532">
                  <a:srgbClr val="05DAE3">
                    <a:alpha val="0"/>
                  </a:srgbClr>
                </a:gs>
                <a:gs pos="56000">
                  <a:srgbClr val="05DAE3">
                    <a:alpha val="46000"/>
                  </a:srgbClr>
                </a:gs>
                <a:gs pos="83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 flipV="1">
            <a:off x="3413620" y="4250209"/>
            <a:ext cx="1581232" cy="421001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V="1">
            <a:off x="445820" y="4140246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 flipH="1">
            <a:off x="1915566" y="3613853"/>
            <a:ext cx="4222208" cy="1124159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 flipH="1">
            <a:off x="-1213460" y="3746082"/>
            <a:ext cx="5215516" cy="1424177"/>
          </a:xfrm>
          <a:prstGeom prst="line">
            <a:avLst/>
          </a:prstGeom>
          <a:ln w="31750" cap="rnd">
            <a:gradFill flip="none" rotWithShape="1">
              <a:gsLst>
                <a:gs pos="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 flipH="1">
            <a:off x="1836994" y="3641153"/>
            <a:ext cx="1257727" cy="334868"/>
          </a:xfrm>
          <a:prstGeom prst="line">
            <a:avLst/>
          </a:prstGeom>
          <a:ln w="28575" cap="rnd">
            <a:gradFill flip="none" rotWithShape="1">
              <a:gsLst>
                <a:gs pos="35000">
                  <a:srgbClr val="05DAE3">
                    <a:alpha val="74000"/>
                  </a:srgbClr>
                </a:gs>
                <a:gs pos="2532">
                  <a:srgbClr val="05DAE3">
                    <a:alpha val="0"/>
                  </a:srgbClr>
                </a:gs>
                <a:gs pos="56000">
                  <a:srgbClr val="05DAE3">
                    <a:alpha val="46000"/>
                  </a:srgbClr>
                </a:gs>
                <a:gs pos="83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 userDrawn="1"/>
        </p:nvCxnSpPr>
        <p:spPr>
          <a:xfrm flipV="1">
            <a:off x="1104610" y="3613472"/>
            <a:ext cx="2385572" cy="651417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 flipH="1">
            <a:off x="36304" y="3451166"/>
            <a:ext cx="6023249" cy="1644741"/>
          </a:xfrm>
          <a:prstGeom prst="line">
            <a:avLst/>
          </a:prstGeom>
          <a:ln w="19050" cap="rnd">
            <a:gradFill flip="none" rotWithShape="1">
              <a:gsLst>
                <a:gs pos="46000">
                  <a:srgbClr val="05DAE3">
                    <a:alpha val="26000"/>
                  </a:srgbClr>
                </a:gs>
                <a:gs pos="700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-822604" y="4653946"/>
            <a:ext cx="2887302" cy="788422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574406" y="4296863"/>
            <a:ext cx="4759770" cy="1299728"/>
          </a:xfrm>
          <a:prstGeom prst="line">
            <a:avLst/>
          </a:prstGeom>
          <a:ln w="34925" cap="rnd">
            <a:gradFill flip="none" rotWithShape="1">
              <a:gsLst>
                <a:gs pos="46000">
                  <a:srgbClr val="05DAE3">
                    <a:alpha val="79000"/>
                  </a:srgbClr>
                </a:gs>
                <a:gs pos="19000">
                  <a:srgbClr val="05DAE3">
                    <a:alpha val="0"/>
                  </a:srgbClr>
                </a:gs>
                <a:gs pos="74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8432045" y="1510831"/>
            <a:ext cx="4382255" cy="1218099"/>
          </a:xfrm>
          <a:prstGeom prst="line">
            <a:avLst/>
          </a:prstGeom>
          <a:ln w="381000" cap="flat">
            <a:gradFill flip="none" rotWithShape="1">
              <a:gsLst>
                <a:gs pos="0">
                  <a:srgbClr val="05DAE3">
                    <a:alpha val="0"/>
                  </a:srgbClr>
                </a:gs>
                <a:gs pos="89000">
                  <a:srgbClr val="05DAE3"/>
                </a:gs>
              </a:gsLst>
              <a:lin ang="0" scaled="1"/>
              <a:tileRect/>
            </a:gradFill>
            <a:miter lim="800000"/>
          </a:ln>
          <a:effectLst>
            <a:glow rad="228600">
              <a:srgbClr val="05DAE3">
                <a:alpha val="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椭圆 10"/>
          <p:cNvSpPr/>
          <p:nvPr userDrawn="1"/>
        </p:nvSpPr>
        <p:spPr>
          <a:xfrm rot="20654048">
            <a:off x="3804166" y="2054452"/>
            <a:ext cx="2061663" cy="3357800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" name="椭圆 11"/>
          <p:cNvSpPr/>
          <p:nvPr userDrawn="1"/>
        </p:nvSpPr>
        <p:spPr>
          <a:xfrm rot="20654048">
            <a:off x="3935591" y="1861343"/>
            <a:ext cx="2061663" cy="3687796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3" name="椭圆 12"/>
          <p:cNvSpPr/>
          <p:nvPr userDrawn="1"/>
        </p:nvSpPr>
        <p:spPr>
          <a:xfrm rot="20654048">
            <a:off x="4125308" y="1610614"/>
            <a:ext cx="2061663" cy="4107729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4" name="椭圆 13"/>
          <p:cNvSpPr/>
          <p:nvPr userDrawn="1"/>
        </p:nvSpPr>
        <p:spPr>
          <a:xfrm rot="20654048">
            <a:off x="4400549" y="1390850"/>
            <a:ext cx="2061663" cy="4425417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5" name="椭圆 14"/>
          <p:cNvSpPr/>
          <p:nvPr userDrawn="1"/>
        </p:nvSpPr>
        <p:spPr>
          <a:xfrm rot="20654048">
            <a:off x="4740740" y="1196695"/>
            <a:ext cx="2049316" cy="4589828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6" name="椭圆 15"/>
          <p:cNvSpPr/>
          <p:nvPr userDrawn="1"/>
        </p:nvSpPr>
        <p:spPr>
          <a:xfrm rot="20654048">
            <a:off x="5201944" y="1022883"/>
            <a:ext cx="1810770" cy="4775361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7" name="椭圆 16"/>
          <p:cNvSpPr/>
          <p:nvPr userDrawn="1"/>
        </p:nvSpPr>
        <p:spPr>
          <a:xfrm rot="20654048">
            <a:off x="5682551" y="989319"/>
            <a:ext cx="1550815" cy="4616471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8" name="椭圆 17"/>
          <p:cNvSpPr/>
          <p:nvPr userDrawn="1"/>
        </p:nvSpPr>
        <p:spPr>
          <a:xfrm rot="20654048">
            <a:off x="6270405" y="1040757"/>
            <a:ext cx="1090142" cy="4345758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9" name="椭圆 18"/>
          <p:cNvSpPr/>
          <p:nvPr userDrawn="1"/>
        </p:nvSpPr>
        <p:spPr>
          <a:xfrm rot="20654048">
            <a:off x="6798321" y="1152552"/>
            <a:ext cx="875308" cy="3902363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0" name="椭圆 19"/>
          <p:cNvSpPr/>
          <p:nvPr userDrawn="1"/>
        </p:nvSpPr>
        <p:spPr>
          <a:xfrm rot="20654048">
            <a:off x="7386613" y="1380761"/>
            <a:ext cx="501365" cy="3192484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1" name="椭圆 20"/>
          <p:cNvSpPr/>
          <p:nvPr userDrawn="1"/>
        </p:nvSpPr>
        <p:spPr>
          <a:xfrm rot="20654048">
            <a:off x="7952908" y="1671367"/>
            <a:ext cx="185910" cy="2383430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22" name="椭圆 21"/>
          <p:cNvSpPr/>
          <p:nvPr userDrawn="1"/>
        </p:nvSpPr>
        <p:spPr>
          <a:xfrm rot="20690346">
            <a:off x="8379461" y="2049453"/>
            <a:ext cx="89057" cy="1375895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 userDrawn="1"/>
        </p:nvCxnSpPr>
        <p:spPr>
          <a:xfrm flipV="1">
            <a:off x="13898089" y="37590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5DAE3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V="1">
            <a:off x="8571794" y="1107041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100000">
                  <a:srgbClr val="05DAE3"/>
                </a:gs>
                <a:gs pos="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V="1">
            <a:off x="8670863" y="1166184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100000">
                  <a:srgbClr val="05DAE3"/>
                </a:gs>
                <a:gs pos="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 flipV="1">
            <a:off x="8532630" y="1839996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flipH="1">
            <a:off x="6886232" y="899626"/>
            <a:ext cx="9410473" cy="2569675"/>
          </a:xfrm>
          <a:prstGeom prst="line">
            <a:avLst/>
          </a:prstGeom>
          <a:ln w="47625" cap="rnd">
            <a:gradFill flip="none" rotWithShape="1">
              <a:gsLst>
                <a:gs pos="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 flipH="1">
            <a:off x="8068414" y="655086"/>
            <a:ext cx="6933799" cy="1846118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 flipV="1">
            <a:off x="500839" y="3127921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 userDrawn="1"/>
        </p:nvCxnSpPr>
        <p:spPr>
          <a:xfrm flipV="1">
            <a:off x="631769" y="3652418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 userDrawn="1"/>
        </p:nvSpPr>
        <p:spPr>
          <a:xfrm rot="21069253">
            <a:off x="4959843" y="2506155"/>
            <a:ext cx="1950798" cy="1950468"/>
          </a:xfrm>
          <a:prstGeom prst="ellipse">
            <a:avLst/>
          </a:prstGeom>
          <a:gradFill flip="none" rotWithShape="1">
            <a:gsLst>
              <a:gs pos="43000">
                <a:srgbClr val="05DAE3">
                  <a:alpha val="12000"/>
                </a:srgbClr>
              </a:gs>
              <a:gs pos="0">
                <a:schemeClr val="bg1">
                  <a:alpha val="77000"/>
                </a:schemeClr>
              </a:gs>
              <a:gs pos="24000">
                <a:srgbClr val="05DAE3">
                  <a:alpha val="32000"/>
                </a:srgbClr>
              </a:gs>
              <a:gs pos="63000">
                <a:srgbClr val="05DAE3">
                  <a:alpha val="4000"/>
                </a:srgbClr>
              </a:gs>
              <a:gs pos="80000">
                <a:srgbClr val="B40F51">
                  <a:alpha val="0"/>
                </a:srgbClr>
              </a:gs>
              <a:gs pos="97000">
                <a:srgbClr val="1E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5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1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000"/>
                            </p:stCondLst>
                            <p:childTnLst>
                              <p:par>
                                <p:cTn id="1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4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7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3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7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1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1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26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0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309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45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833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12000">
              <a:srgbClr val="050537"/>
            </a:gs>
            <a:gs pos="43000">
              <a:srgbClr val="180F3A"/>
            </a:gs>
            <a:gs pos="73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>
            <a:off x="-533772" y="589515"/>
            <a:ext cx="13203270" cy="7404048"/>
            <a:chOff x="522514" y="508000"/>
            <a:chExt cx="20660800" cy="11586036"/>
          </a:xfrm>
          <a:scene3d>
            <a:camera prst="perspectiveRelaxedModerately" fov="6600000">
              <a:rot lat="18290635" lon="0" rev="0"/>
            </a:camera>
            <a:lightRig rig="threePt" dir="t"/>
          </a:scene3d>
        </p:grpSpPr>
        <p:grpSp>
          <p:nvGrpSpPr>
            <p:cNvPr id="23" name="组合 22"/>
            <p:cNvGrpSpPr/>
            <p:nvPr/>
          </p:nvGrpSpPr>
          <p:grpSpPr>
            <a:xfrm>
              <a:off x="522514" y="508000"/>
              <a:ext cx="20660800" cy="5509700"/>
              <a:chOff x="522514" y="508000"/>
              <a:chExt cx="20660800" cy="5509700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488" name="组合 487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91" name="组合 590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32" name="椭圆 6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3" name="椭圆 6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4" name="椭圆 6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5" name="椭圆 6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6" name="椭圆 6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7" name="椭圆 6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8" name="椭圆 6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9" name="椭圆 6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0" name="椭圆 6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2" name="组合 591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23" name="椭圆 6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4" name="椭圆 6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5" name="椭圆 6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6" name="椭圆 6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7" name="椭圆 6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8" name="椭圆 6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9" name="椭圆 6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0" name="椭圆 6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1" name="椭圆 6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3" name="组合 592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14" name="椭圆 6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5" name="椭圆 6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6" name="椭圆 6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7" name="椭圆 6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8" name="椭圆 6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9" name="椭圆 6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0" name="椭圆 6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1" name="椭圆 6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2" name="椭圆 6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4" name="组合 593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05" name="椭圆 6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6" name="椭圆 6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7" name="椭圆 6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8" name="椭圆 6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9" name="椭圆 6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0" name="椭圆 6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1" name="椭圆 6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2" name="椭圆 6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3" name="椭圆 6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5" name="组合 594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96" name="椭圆 5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7" name="椭圆 5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8" name="椭圆 5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9" name="椭圆 5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0" name="椭圆 5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1" name="椭圆 6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2" name="椭圆 6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3" name="椭圆 6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4" name="椭圆 6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89" name="组合 488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41" name="组合 540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82" name="椭圆 5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3" name="椭圆 5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4" name="椭圆 5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5" name="椭圆 5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6" name="椭圆 5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7" name="椭圆 5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8" name="椭圆 5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9" name="椭圆 5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0" name="椭圆 5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2" name="组合 541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73" name="椭圆 5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4" name="椭圆 5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5" name="椭圆 5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6" name="椭圆 5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7" name="椭圆 5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8" name="椭圆 5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9" name="椭圆 5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0" name="椭圆 5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1" name="椭圆 5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3" name="组合 542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64" name="椭圆 5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5" name="椭圆 5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6" name="椭圆 5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7" name="椭圆 5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8" name="椭圆 5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9" name="椭圆 5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0" name="椭圆 5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1" name="椭圆 5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2" name="椭圆 5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4" name="组合 543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55" name="椭圆 5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6" name="椭圆 5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7" name="椭圆 5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8" name="椭圆 5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9" name="椭圆 5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0" name="椭圆 5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1" name="椭圆 5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2" name="椭圆 5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3" name="椭圆 5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5" name="组合 544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46" name="椭圆 5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7" name="椭圆 5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8" name="椭圆 5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9" name="椭圆 5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0" name="椭圆 5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1" name="椭圆 5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2" name="椭圆 5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3" name="椭圆 5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4" name="椭圆 5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90" name="组合 489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91" name="组合 490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32" name="椭圆 5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3" name="椭圆 5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4" name="椭圆 5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5" name="椭圆 5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6" name="椭圆 5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7" name="椭圆 5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8" name="椭圆 5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9" name="椭圆 5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0" name="椭圆 5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2" name="组合 491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23" name="椭圆 5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4" name="椭圆 5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5" name="椭圆 5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6" name="椭圆 5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7" name="椭圆 5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8" name="椭圆 5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9" name="椭圆 5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0" name="椭圆 5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1" name="椭圆 5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3" name="组合 492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14" name="椭圆 5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5" name="椭圆 5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6" name="椭圆 5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7" name="椭圆 5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8" name="椭圆 5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9" name="椭圆 5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0" name="椭圆 5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1" name="椭圆 5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2" name="椭圆 5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4" name="组合 493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05" name="椭圆 5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6" name="椭圆 5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7" name="椭圆 5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8" name="椭圆 5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9" name="椭圆 5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0" name="椭圆 5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1" name="椭圆 5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2" name="椭圆 5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3" name="椭圆 5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5" name="组合 494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96" name="椭圆 4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7" name="椭圆 4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8" name="椭圆 4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9" name="椭圆 4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0" name="椭圆 4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1" name="椭圆 5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2" name="椭圆 5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3" name="椭圆 5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4" name="椭圆 5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34" name="组合 333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335" name="组合 334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38" name="组合 437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79" name="椭圆 4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0" name="椭圆 4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1" name="椭圆 4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2" name="椭圆 4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3" name="椭圆 4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4" name="椭圆 4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5" name="椭圆 4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6" name="椭圆 4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7" name="椭圆 4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9" name="组合 438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70" name="椭圆 4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1" name="椭圆 4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2" name="椭圆 4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3" name="椭圆 4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4" name="椭圆 4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5" name="椭圆 4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6" name="椭圆 4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7" name="椭圆 4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8" name="椭圆 4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0" name="组合 439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61" name="椭圆 4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2" name="椭圆 4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3" name="椭圆 4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4" name="椭圆 4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5" name="椭圆 4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6" name="椭圆 4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7" name="椭圆 4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8" name="椭圆 4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9" name="椭圆 4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1" name="组合 440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52" name="椭圆 4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3" name="椭圆 4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椭圆 4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5" name="椭圆 4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6" name="椭圆 4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7" name="椭圆 4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8" name="椭圆 4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9" name="椭圆 4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0" name="椭圆 4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2" name="组合 441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43" name="椭圆 4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4" name="椭圆 4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5" name="椭圆 4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6" name="椭圆 4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7" name="椭圆 4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8" name="椭圆 4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9" name="椭圆 4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0" name="椭圆 4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1" name="椭圆 4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36" name="组合 335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88" name="组合 387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29" name="椭圆 4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0" name="椭圆 4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1" name="椭圆 4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2" name="椭圆 4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3" name="椭圆 4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4" name="椭圆 4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5" name="椭圆 4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6" name="椭圆 4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7" name="椭圆 4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9" name="组合 388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20" name="椭圆 4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1" name="椭圆 4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2" name="椭圆 4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3" name="椭圆 4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4" name="椭圆 4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5" name="椭圆 4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6" name="椭圆 4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7" name="椭圆 4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8" name="椭圆 4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0" name="组合 389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11" name="椭圆 4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2" name="椭圆 4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3" name="椭圆 4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4" name="椭圆 4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5" name="椭圆 4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6" name="椭圆 4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7" name="椭圆 4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8" name="椭圆 4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9" name="椭圆 4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1" name="组合 390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02" name="椭圆 4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3" name="椭圆 4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4" name="椭圆 4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5" name="椭圆 4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6" name="椭圆 4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7" name="椭圆 4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8" name="椭圆 4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9" name="椭圆 4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0" name="椭圆 4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2" name="组合 391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93" name="椭圆 3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4" name="椭圆 3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5" name="椭圆 3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6" name="椭圆 3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7" name="椭圆 3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8" name="椭圆 3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9" name="椭圆 3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0" name="椭圆 3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1" name="椭圆 4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37" name="组合 336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38" name="组合 337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79" name="椭圆 3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0" name="椭圆 3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1" name="椭圆 3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2" name="椭圆 3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3" name="椭圆 3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4" name="椭圆 3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5" name="椭圆 3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6" name="椭圆 3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7" name="椭圆 3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9" name="组合 338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70" name="椭圆 3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1" name="椭圆 3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2" name="椭圆 3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3" name="椭圆 3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4" name="椭圆 3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5" name="椭圆 3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6" name="椭圆 3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7" name="椭圆 3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8" name="椭圆 3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0" name="组合 339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61" name="椭圆 3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2" name="椭圆 3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3" name="椭圆 3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4" name="椭圆 3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5" name="椭圆 3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6" name="椭圆 3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7" name="椭圆 3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8" name="椭圆 3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9" name="椭圆 3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1" name="组合 340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2" name="椭圆 3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3" name="椭圆 3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4" name="椭圆 3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5" name="椭圆 3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6" name="椭圆 3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7" name="椭圆 3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8" name="椭圆 3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9" name="椭圆 3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0" name="椭圆 3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2" name="组合 341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43" name="椭圆 3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4" name="椭圆 3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5" name="椭圆 3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6" name="椭圆 3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7" name="椭圆 3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8" name="椭圆 3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9" name="椭圆 3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0" name="椭圆 3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1" name="椭圆 3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24" name="组合 23"/>
            <p:cNvGrpSpPr/>
            <p:nvPr/>
          </p:nvGrpSpPr>
          <p:grpSpPr>
            <a:xfrm>
              <a:off x="522514" y="6584336"/>
              <a:ext cx="20660800" cy="5509700"/>
              <a:chOff x="522514" y="508000"/>
              <a:chExt cx="20660800" cy="5509700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180" name="组合 179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83" name="组合 282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24" name="椭圆 3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" name="椭圆 3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" name="椭圆 3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7" name="椭圆 3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8" name="椭圆 3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" name="椭圆 3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" name="椭圆 3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1" name="椭圆 3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2" name="椭圆 3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4" name="组合 283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15" name="椭圆 3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椭圆 3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椭圆 3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椭圆 3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" name="椭圆 3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" name="椭圆 3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" name="椭圆 3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" name="椭圆 3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" name="椭圆 3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5" name="组合 284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06" name="椭圆 3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" name="椭圆 3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椭圆 3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" name="椭圆 3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" name="椭圆 3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" name="椭圆 3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" name="椭圆 3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" name="椭圆 3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椭圆 3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6" name="组合 285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97" name="椭圆 2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" name="椭圆 2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" name="椭圆 2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" name="椭圆 2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" name="椭圆 3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" name="椭圆 3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" name="椭圆 3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" name="椭圆 3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椭圆 3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7" name="组合 286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88" name="椭圆 2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" name="椭圆 2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椭圆 2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椭圆 2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" name="椭圆 2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" name="椭圆 2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" name="椭圆 2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5" name="椭圆 2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" name="椭圆 2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81" name="组合 180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33" name="组合 232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74" name="椭圆 2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5" name="椭圆 2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" name="椭圆 2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" name="椭圆 2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椭圆 2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椭圆 2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椭圆 2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" name="椭圆 2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椭圆 2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4" name="组合 233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65" name="椭圆 2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" name="椭圆 2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" name="椭圆 2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" name="椭圆 2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椭圆 2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" name="椭圆 2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椭圆 2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" name="椭圆 2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" name="椭圆 2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5" name="组合 234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56" name="椭圆 2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" name="椭圆 2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椭圆 2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椭圆 2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" name="椭圆 2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" name="椭圆 2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椭圆 2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椭圆 2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椭圆 2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6" name="组合 235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47" name="椭圆 2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" name="椭圆 2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" name="椭圆 2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椭圆 2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椭圆 2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椭圆 2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" name="椭圆 2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" name="椭圆 2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椭圆 2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7" name="组合 236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38" name="椭圆 2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9" name="椭圆 2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0" name="椭圆 2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1" name="椭圆 2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2" name="椭圆 2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3" name="椭圆 2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4" name="椭圆 2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5" name="椭圆 2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6" name="椭圆 2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82" name="组合 181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83" name="组合 182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24" name="椭圆 2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5" name="椭圆 2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6" name="椭圆 2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7" name="椭圆 2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8" name="椭圆 2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椭圆 2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椭圆 2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椭圆 2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2" name="椭圆 2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4" name="组合 183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15" name="椭圆 2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6" name="椭圆 2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7" name="椭圆 2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8" name="椭圆 2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9" name="椭圆 2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0" name="椭圆 2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椭圆 2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2" name="椭圆 2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3" name="椭圆 2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5" name="组合 184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06" name="椭圆 2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7" name="椭圆 2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8" name="椭圆 2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9" name="椭圆 2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0" name="椭圆 2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1" name="椭圆 2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2" name="椭圆 2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3" name="椭圆 2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4" name="椭圆 2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6" name="组合 185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97" name="椭圆 1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8" name="椭圆 1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9" name="椭圆 1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0" name="椭圆 1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1" name="椭圆 2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2" name="椭圆 2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3" name="椭圆 2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4" name="椭圆 2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5" name="椭圆 2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7" name="组合 186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88" name="椭圆 1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9" name="椭圆 1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0" name="椭圆 1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1" name="椭圆 1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2" name="椭圆 1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3" name="椭圆 1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4" name="椭圆 1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5" name="椭圆 1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6" name="椭圆 1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6" name="组合 25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30" name="组合 12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71" name="椭圆 1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椭圆 1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" name="椭圆 1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4" name="椭圆 1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5" name="椭圆 1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6" name="椭圆 1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7" name="椭圆 1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椭圆 1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椭圆 1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1" name="组合 13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62" name="椭圆 1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1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椭圆 1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椭圆 1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椭圆 1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椭圆 1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椭圆 1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椭圆 1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0" name="椭圆 1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2" name="组合 13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53" name="椭圆 1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" name="椭圆 1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椭圆 1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6" name="椭圆 1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椭圆 1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椭圆 1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椭圆 1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0" name="椭圆 1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椭圆 1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3" name="组合 13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44" name="椭圆 1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" name="椭圆 1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" name="椭圆 1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椭圆 1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椭圆 1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椭圆 1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椭圆 1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" name="椭圆 1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" name="椭圆 1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4" name="组合 13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35" name="椭圆 1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椭圆 1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" name="椭圆 1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" name="椭圆 1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" name="椭圆 1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" name="椭圆 1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" name="椭圆 1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" name="椭圆 1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80" name="组合 7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21" name="椭圆 1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" name="椭圆 1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3" name="椭圆 1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" name="椭圆 1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椭圆 1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" name="椭圆 1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" name="椭圆 1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椭圆 1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" name="椭圆 1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1" name="组合 8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12" name="椭圆 1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椭圆 1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" name="椭圆 1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椭圆 1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1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" name="椭圆 1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椭圆 1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椭圆 1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椭圆 1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2" name="组合 8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03" name="椭圆 1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椭圆 1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椭圆 1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94" name="椭圆 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椭圆 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" name="椭圆 1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椭圆 1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85" name="椭圆 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椭圆 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椭圆 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椭圆 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椭圆 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椭圆 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" name="椭圆 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9" name="组合 28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71" name="椭圆 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" name="椭圆 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" name="椭圆 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" name="椭圆 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椭圆 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椭圆 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椭圆 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2" name="椭圆 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椭圆 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椭圆 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" name="椭圆 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3" name="椭圆 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椭圆 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" name="椭圆 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" name="椭圆 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椭圆 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椭圆 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椭圆 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4" name="椭圆 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" name="椭圆 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椭圆 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椭圆 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椭圆 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" name="椭圆 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椭圆 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椭圆 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椭圆 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椭圆 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椭圆 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椭圆 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椭圆 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sp useBgFill="1">
        <p:nvSpPr>
          <p:cNvPr id="12" name="椭圆 11"/>
          <p:cNvSpPr/>
          <p:nvPr/>
        </p:nvSpPr>
        <p:spPr>
          <a:xfrm rot="16154048">
            <a:off x="5004928" y="3325619"/>
            <a:ext cx="2262825" cy="6735984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3" name="椭圆 12"/>
          <p:cNvSpPr/>
          <p:nvPr/>
        </p:nvSpPr>
        <p:spPr>
          <a:xfrm rot="16154048">
            <a:off x="5341015" y="2987542"/>
            <a:ext cx="1590648" cy="6340981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4" name="椭圆 13"/>
          <p:cNvSpPr/>
          <p:nvPr/>
        </p:nvSpPr>
        <p:spPr>
          <a:xfrm rot="16154048">
            <a:off x="5497750" y="2676869"/>
            <a:ext cx="1277179" cy="5694015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5" name="椭圆 14"/>
          <p:cNvSpPr/>
          <p:nvPr/>
        </p:nvSpPr>
        <p:spPr>
          <a:xfrm rot="16154048">
            <a:off x="5770564" y="2581288"/>
            <a:ext cx="731552" cy="4658216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6" name="椭圆 15"/>
          <p:cNvSpPr/>
          <p:nvPr/>
        </p:nvSpPr>
        <p:spPr>
          <a:xfrm rot="16154048">
            <a:off x="6000707" y="2552684"/>
            <a:ext cx="271265" cy="3477710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7" name="椭圆 16"/>
          <p:cNvSpPr/>
          <p:nvPr/>
        </p:nvSpPr>
        <p:spPr>
          <a:xfrm rot="16190346">
            <a:off x="6071368" y="2707345"/>
            <a:ext cx="129945" cy="2007596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2000">
                <a:srgbClr val="050537">
                  <a:alpha val="0"/>
                </a:srgbClr>
              </a:gs>
              <a:gs pos="54000">
                <a:srgbClr val="180F3A">
                  <a:alpha val="0"/>
                </a:srgbClr>
              </a:gs>
              <a:gs pos="100000">
                <a:srgbClr val="4A113C"/>
              </a:gs>
              <a:gs pos="84000">
                <a:srgbClr val="4A113C">
                  <a:alpha val="7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571998" y="647042"/>
            <a:ext cx="3048002" cy="3047486"/>
            <a:chOff x="4571998" y="647042"/>
            <a:chExt cx="3048002" cy="3047486"/>
          </a:xfrm>
        </p:grpSpPr>
        <p:sp>
          <p:nvSpPr>
            <p:cNvPr id="641" name="椭圆 640"/>
            <p:cNvSpPr/>
            <p:nvPr userDrawn="1"/>
          </p:nvSpPr>
          <p:spPr>
            <a:xfrm>
              <a:off x="4571998" y="647042"/>
              <a:ext cx="3048002" cy="3047486"/>
            </a:xfrm>
            <a:prstGeom prst="ellipse">
              <a:avLst/>
            </a:prstGeom>
            <a:gradFill flip="none" rotWithShape="1">
              <a:gsLst>
                <a:gs pos="56000">
                  <a:srgbClr val="05DAE3">
                    <a:alpha val="12000"/>
                  </a:srgbClr>
                </a:gs>
                <a:gs pos="24000">
                  <a:srgbClr val="05DAE3">
                    <a:alpha val="32000"/>
                  </a:srgbClr>
                </a:gs>
                <a:gs pos="82000">
                  <a:srgbClr val="05DAE3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5120600" y="1165004"/>
              <a:ext cx="1950798" cy="1950468"/>
            </a:xfrm>
            <a:prstGeom prst="ellipse">
              <a:avLst/>
            </a:prstGeom>
            <a:gradFill flip="none" rotWithShape="1">
              <a:gsLst>
                <a:gs pos="43000">
                  <a:srgbClr val="05DAE3">
                    <a:alpha val="12000"/>
                  </a:srgbClr>
                </a:gs>
                <a:gs pos="0">
                  <a:schemeClr val="bg1">
                    <a:alpha val="77000"/>
                  </a:schemeClr>
                </a:gs>
                <a:gs pos="24000">
                  <a:srgbClr val="05DAE3">
                    <a:alpha val="32000"/>
                  </a:srgbClr>
                </a:gs>
                <a:gs pos="63000">
                  <a:srgbClr val="05DAE3">
                    <a:alpha val="4000"/>
                  </a:srgbClr>
                </a:gs>
                <a:gs pos="80000">
                  <a:srgbClr val="B40F51">
                    <a:alpha val="0"/>
                  </a:srgbClr>
                </a:gs>
                <a:gs pos="97000">
                  <a:srgbClr val="1E00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83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" name="图片 9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311" y="-40714"/>
            <a:ext cx="12217443" cy="6858594"/>
          </a:xfrm>
          <a:prstGeom prst="rect">
            <a:avLst/>
          </a:prstGeom>
        </p:spPr>
      </p:pic>
      <p:pic>
        <p:nvPicPr>
          <p:cNvPr id="631" name="图片 6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>
          <a:xfrm>
            <a:off x="1385911" y="243592"/>
            <a:ext cx="9507264" cy="5333687"/>
          </a:xfrm>
          <a:prstGeom prst="ellipse">
            <a:avLst/>
          </a:prstGeom>
          <a:gradFill flip="none" rotWithShape="1">
            <a:gsLst>
              <a:gs pos="94643">
                <a:srgbClr val="841E6C">
                  <a:alpha val="0"/>
                </a:srgbClr>
              </a:gs>
              <a:gs pos="36000">
                <a:srgbClr val="4A113C">
                  <a:alpha val="58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840402" y="1415215"/>
            <a:ext cx="8259482" cy="5244028"/>
          </a:xfrm>
          <a:prstGeom prst="ellipse">
            <a:avLst/>
          </a:prstGeom>
          <a:gradFill flip="none" rotWithShape="1"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8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533772" y="1233949"/>
            <a:ext cx="13203270" cy="7404048"/>
            <a:chOff x="522514" y="508000"/>
            <a:chExt cx="20660800" cy="11586036"/>
          </a:xfrm>
          <a:scene3d>
            <a:camera prst="perspectiveRelaxedModerately" fov="6600000">
              <a:rot lat="18290635" lon="0" rev="0"/>
            </a:camera>
            <a:lightRig rig="threePt" dir="t"/>
          </a:scene3d>
        </p:grpSpPr>
        <p:grpSp>
          <p:nvGrpSpPr>
            <p:cNvPr id="12" name="组合 11"/>
            <p:cNvGrpSpPr/>
            <p:nvPr/>
          </p:nvGrpSpPr>
          <p:grpSpPr>
            <a:xfrm>
              <a:off x="522514" y="508000"/>
              <a:ext cx="20660800" cy="5509700"/>
              <a:chOff x="522514" y="508000"/>
              <a:chExt cx="20660800" cy="5509700"/>
            </a:xfrm>
          </p:grpSpPr>
          <p:grpSp>
            <p:nvGrpSpPr>
              <p:cNvPr id="322" name="组合 321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477" name="组合 476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80" name="组合 57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21" name="椭圆 6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2" name="椭圆 6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3" name="椭圆 6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4" name="椭圆 6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5" name="椭圆 6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6" name="椭圆 6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7" name="椭圆 6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8" name="椭圆 6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9" name="椭圆 6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1" name="组合 58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12" name="椭圆 6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3" name="椭圆 6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4" name="椭圆 6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5" name="椭圆 6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6" name="椭圆 6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7" name="椭圆 6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8" name="椭圆 6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9" name="椭圆 6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0" name="椭圆 6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2" name="组合 58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03" name="椭圆 6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4" name="椭圆 6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5" name="椭圆 6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6" name="椭圆 6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7" name="椭圆 6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8" name="椭圆 6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9" name="椭圆 6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0" name="椭圆 6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1" name="椭圆 6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3" name="组合 58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94" name="椭圆 5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5" name="椭圆 5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6" name="椭圆 5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7" name="椭圆 5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8" name="椭圆 5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9" name="椭圆 5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0" name="椭圆 5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1" name="椭圆 6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2" name="椭圆 6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4" name="组合 58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85" name="椭圆 5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6" name="椭圆 5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7" name="椭圆 5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8" name="椭圆 5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9" name="椭圆 5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0" name="椭圆 5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1" name="椭圆 5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2" name="椭圆 5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3" name="椭圆 5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78" name="组合 477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30" name="组合 52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71" name="椭圆 5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2" name="椭圆 5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3" name="椭圆 5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4" name="椭圆 5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5" name="椭圆 5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6" name="椭圆 5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7" name="椭圆 5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8" name="椭圆 5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9" name="椭圆 5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1" name="组合 53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62" name="椭圆 5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3" name="椭圆 5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4" name="椭圆 5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5" name="椭圆 5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6" name="椭圆 5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7" name="椭圆 5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8" name="椭圆 5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9" name="椭圆 5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0" name="椭圆 5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2" name="组合 53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53" name="椭圆 5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4" name="椭圆 5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5" name="椭圆 5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6" name="椭圆 5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7" name="椭圆 5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8" name="椭圆 5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9" name="椭圆 5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0" name="椭圆 5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1" name="椭圆 5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3" name="组合 53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44" name="椭圆 5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5" name="椭圆 5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6" name="椭圆 5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7" name="椭圆 5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8" name="椭圆 5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9" name="椭圆 5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0" name="椭圆 5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1" name="椭圆 5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2" name="椭圆 5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4" name="组合 53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35" name="椭圆 5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6" name="椭圆 5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7" name="椭圆 5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8" name="椭圆 5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9" name="椭圆 5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0" name="椭圆 5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1" name="椭圆 5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2" name="椭圆 5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3" name="椭圆 5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79" name="组合 478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80" name="组合 47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21" name="椭圆 5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2" name="椭圆 5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3" name="椭圆 5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4" name="椭圆 5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5" name="椭圆 5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6" name="椭圆 5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7" name="椭圆 5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8" name="椭圆 5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9" name="椭圆 5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1" name="组合 48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12" name="椭圆 5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3" name="椭圆 5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4" name="椭圆 5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5" name="椭圆 5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6" name="椭圆 5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7" name="椭圆 5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8" name="椭圆 5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9" name="椭圆 5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0" name="椭圆 5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2" name="组合 48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03" name="椭圆 5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4" name="椭圆 5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5" name="椭圆 5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6" name="椭圆 5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7" name="椭圆 5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8" name="椭圆 5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9" name="椭圆 5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0" name="椭圆 5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1" name="椭圆 5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3" name="组合 48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94" name="椭圆 4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5" name="椭圆 4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6" name="椭圆 4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7" name="椭圆 4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8" name="椭圆 4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9" name="椭圆 4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0" name="椭圆 4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1" name="椭圆 5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2" name="椭圆 5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4" name="组合 48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85" name="椭圆 4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6" name="椭圆 4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7" name="椭圆 4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8" name="椭圆 4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9" name="椭圆 4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0" name="椭圆 4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1" name="椭圆 4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2" name="椭圆 4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3" name="椭圆 4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23" name="组合 322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324" name="组合 323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27" name="组合 426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68" name="椭圆 4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9" name="椭圆 4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0" name="椭圆 4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1" name="椭圆 4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2" name="椭圆 4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3" name="椭圆 4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4" name="椭圆 4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5" name="椭圆 4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6" name="椭圆 4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28" name="组合 427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59" name="椭圆 4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0" name="椭圆 4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1" name="椭圆 4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2" name="椭圆 4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3" name="椭圆 4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4" name="椭圆 4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5" name="椭圆 4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6" name="椭圆 4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7" name="椭圆 4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29" name="组合 428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50" name="椭圆 4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1" name="椭圆 4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2" name="椭圆 4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3" name="椭圆 4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椭圆 4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5" name="椭圆 4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6" name="椭圆 4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7" name="椭圆 4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8" name="椭圆 4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0" name="组合 429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41" name="椭圆 4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2" name="椭圆 4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3" name="椭圆 4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4" name="椭圆 4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5" name="椭圆 4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6" name="椭圆 4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7" name="椭圆 4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8" name="椭圆 4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9" name="椭圆 4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1" name="组合 430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32" name="椭圆 4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3" name="椭圆 4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4" name="椭圆 4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5" name="椭圆 4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6" name="椭圆 4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7" name="椭圆 4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8" name="椭圆 4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9" name="椭圆 4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0" name="椭圆 4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25" name="组合 324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77" name="组合 376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18" name="椭圆 4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9" name="椭圆 4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0" name="椭圆 4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1" name="椭圆 4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2" name="椭圆 4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3" name="椭圆 4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4" name="椭圆 4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5" name="椭圆 4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6" name="椭圆 4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8" name="组合 377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09" name="椭圆 4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0" name="椭圆 4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1" name="椭圆 4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2" name="椭圆 4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3" name="椭圆 4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4" name="椭圆 4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5" name="椭圆 4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6" name="椭圆 4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7" name="椭圆 4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9" name="组合 378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00" name="椭圆 3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1" name="椭圆 4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2" name="椭圆 4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3" name="椭圆 4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4" name="椭圆 4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5" name="椭圆 4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6" name="椭圆 4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7" name="椭圆 4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8" name="椭圆 4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0" name="组合 379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91" name="椭圆 3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2" name="椭圆 3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3" name="椭圆 3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4" name="椭圆 3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5" name="椭圆 3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6" name="椭圆 3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7" name="椭圆 3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8" name="椭圆 3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9" name="椭圆 3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1" name="组合 380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82" name="椭圆 3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3" name="椭圆 3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4" name="椭圆 3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5" name="椭圆 3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6" name="椭圆 3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7" name="椭圆 3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8" name="椭圆 3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9" name="椭圆 3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0" name="椭圆 3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26" name="组合 325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27" name="组合 326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68" name="椭圆 3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9" name="椭圆 3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0" name="椭圆 3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1" name="椭圆 3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2" name="椭圆 3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3" name="椭圆 3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4" name="椭圆 3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5" name="椭圆 3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6" name="椭圆 3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8" name="组合 327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9" name="椭圆 3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0" name="椭圆 3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1" name="椭圆 3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2" name="椭圆 3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3" name="椭圆 3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4" name="椭圆 3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5" name="椭圆 3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6" name="椭圆 3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7" name="椭圆 3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9" name="组合 328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0" name="椭圆 3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1" name="椭圆 3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2" name="椭圆 3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3" name="椭圆 3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4" name="椭圆 3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5" name="椭圆 3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6" name="椭圆 3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7" name="椭圆 3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8" name="椭圆 3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0" name="组合 329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41" name="椭圆 3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2" name="椭圆 3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3" name="椭圆 3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4" name="椭圆 3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5" name="椭圆 3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6" name="椭圆 3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7" name="椭圆 3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8" name="椭圆 3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9" name="椭圆 3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1" name="组合 330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32" name="椭圆 3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" name="椭圆 3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4" name="椭圆 3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5" name="椭圆 3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" name="椭圆 3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" name="椭圆 3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" name="椭圆 3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" name="椭圆 3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0" name="椭圆 3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3" name="组合 12"/>
            <p:cNvGrpSpPr/>
            <p:nvPr/>
          </p:nvGrpSpPr>
          <p:grpSpPr>
            <a:xfrm>
              <a:off x="522514" y="6584336"/>
              <a:ext cx="20660800" cy="5509700"/>
              <a:chOff x="522514" y="508000"/>
              <a:chExt cx="20660800" cy="550970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169" name="组合 168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72" name="组合 271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13" name="椭圆 3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椭圆 3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" name="椭圆 3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椭圆 3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椭圆 3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椭圆 3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" name="椭圆 3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" name="椭圆 3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" name="椭圆 3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3" name="组合 272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04" name="椭圆 3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椭圆 3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" name="椭圆 3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" name="椭圆 3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椭圆 3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" name="椭圆 3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" name="椭圆 3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" name="椭圆 3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" name="椭圆 3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4" name="组合 273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95" name="椭圆 2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" name="椭圆 2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7" name="椭圆 2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" name="椭圆 2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" name="椭圆 2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" name="椭圆 2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" name="椭圆 3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" name="椭圆 3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" name="椭圆 3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5" name="组合 274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86" name="椭圆 2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椭圆 2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椭圆 2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" name="椭圆 2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椭圆 2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椭圆 2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" name="椭圆 2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" name="椭圆 2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" name="椭圆 2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6" name="组合 275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77" name="椭圆 2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椭圆 2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椭圆 2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椭圆 2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" name="椭圆 2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椭圆 2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椭圆 2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椭圆 2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椭圆 2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0" name="组合 169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22" name="组合 221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63" name="椭圆 2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椭圆 2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" name="椭圆 2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" name="椭圆 2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" name="椭圆 2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" name="椭圆 2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椭圆 2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" name="椭圆 2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椭圆 2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3" name="组合 222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54" name="椭圆 2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椭圆 2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椭圆 2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" name="椭圆 2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椭圆 2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椭圆 2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" name="椭圆 2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" name="椭圆 2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椭圆 2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4" name="组合 223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45" name="椭圆 2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6" name="椭圆 2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7" name="椭圆 2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" name="椭圆 2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" name="椭圆 2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椭圆 2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椭圆 2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椭圆 2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" name="椭圆 2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5" name="组合 224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36" name="椭圆 2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7" name="椭圆 2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8" name="椭圆 2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9" name="椭圆 2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0" name="椭圆 2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1" name="椭圆 2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2" name="椭圆 2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3" name="椭圆 2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4" name="椭圆 2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6" name="组合 225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27" name="椭圆 2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8" name="椭圆 2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椭圆 2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椭圆 2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椭圆 2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2" name="椭圆 2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3" name="椭圆 2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4" name="椭圆 2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5" name="椭圆 2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1" name="组合 170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72" name="组合 171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13" name="椭圆 2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4" name="椭圆 2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5" name="椭圆 2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6" name="椭圆 2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7" name="椭圆 2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8" name="椭圆 2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9" name="椭圆 2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0" name="椭圆 2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椭圆 2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3" name="组合 172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04" name="椭圆 2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5" name="椭圆 2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6" name="椭圆 2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7" name="椭圆 2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8" name="椭圆 2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9" name="椭圆 2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0" name="椭圆 2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1" name="椭圆 2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2" name="椭圆 2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4" name="组合 173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95" name="椭圆 1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6" name="椭圆 1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7" name="椭圆 1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8" name="椭圆 1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9" name="椭圆 1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0" name="椭圆 1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1" name="椭圆 2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2" name="椭圆 2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3" name="椭圆 2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5" name="组合 174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86" name="椭圆 1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7" name="椭圆 1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8" name="椭圆 1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9" name="椭圆 1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0" name="椭圆 1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1" name="椭圆 1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2" name="椭圆 1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3" name="椭圆 1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4" name="椭圆 1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6" name="组合 175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77" name="椭圆 1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椭圆 1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椭圆 1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0" name="椭圆 1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1" name="椭圆 1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2" name="椭圆 1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椭圆 1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4" name="椭圆 1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5" name="椭圆 1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5" name="组合 14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60" name="椭圆 1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椭圆 1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椭圆 1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1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椭圆 1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椭圆 1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椭圆 1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椭圆 1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椭圆 1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0" name="组合 119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51" name="椭圆 1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" name="椭圆 1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" name="椭圆 1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" name="椭圆 1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椭圆 1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6" name="椭圆 1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椭圆 1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椭圆 1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椭圆 1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42" name="椭圆 1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" name="椭圆 1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" name="椭圆 1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" name="椭圆 1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" name="椭圆 1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椭圆 1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椭圆 1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椭圆 1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椭圆 1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2" name="组合 121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33" name="椭圆 1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" name="椭圆 1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" name="椭圆 1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椭圆 1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" name="椭圆 1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" name="椭圆 1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" name="椭圆 1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" name="椭圆 1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3" name="组合 122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24" name="椭圆 1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椭圆 1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" name="椭圆 1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" name="椭圆 1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椭圆 1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" name="椭圆 1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" name="椭圆 1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1" name="椭圆 1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" name="椭圆 1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69" name="组合 68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10" name="椭圆 1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" name="椭圆 1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椭圆 1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" name="椭圆 1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椭圆 1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1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" name="椭圆 1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椭圆 1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" name="组合 69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01" name="椭圆 1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椭圆 1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椭圆 1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椭圆 1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92" name="椭圆 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椭圆 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椭圆 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83" name="椭圆 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椭圆 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椭圆 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椭圆 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椭圆 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椭圆 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椭圆 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3" name="组合 72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74" name="椭圆 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椭圆 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椭圆 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椭圆 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0" name="椭圆 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椭圆 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1" name="椭圆 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椭圆 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椭圆 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" name="椭圆 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" name="椭圆 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椭圆 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椭圆 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椭圆 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2" name="椭圆 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椭圆 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" name="椭圆 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" name="椭圆 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椭圆 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椭圆 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3" name="椭圆 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" name="椭圆 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椭圆 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椭圆 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椭圆 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椭圆 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椭圆 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椭圆 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4" name="椭圆 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" name="椭圆 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椭圆 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椭圆 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椭圆 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椭圆 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" name="椭圆 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633" name="椭圆 632"/>
          <p:cNvSpPr/>
          <p:nvPr userDrawn="1"/>
        </p:nvSpPr>
        <p:spPr>
          <a:xfrm rot="21423552" flipH="1">
            <a:off x="5610049" y="2917731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4" name="椭圆 633"/>
          <p:cNvSpPr/>
          <p:nvPr userDrawn="1"/>
        </p:nvSpPr>
        <p:spPr>
          <a:xfrm rot="21423552" flipH="1">
            <a:off x="5468742" y="3018107"/>
            <a:ext cx="93705" cy="1607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5" name="椭圆 634"/>
          <p:cNvSpPr/>
          <p:nvPr userDrawn="1"/>
        </p:nvSpPr>
        <p:spPr>
          <a:xfrm rot="238764" flipH="1">
            <a:off x="5536441" y="3089138"/>
            <a:ext cx="63261" cy="905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6" name="椭圆 635"/>
          <p:cNvSpPr/>
          <p:nvPr userDrawn="1"/>
        </p:nvSpPr>
        <p:spPr>
          <a:xfrm rot="1623552" flipH="1">
            <a:off x="5687983" y="3271302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7" name="椭圆 636"/>
          <p:cNvSpPr/>
          <p:nvPr userDrawn="1"/>
        </p:nvSpPr>
        <p:spPr>
          <a:xfrm rot="1623552" flipH="1">
            <a:off x="5557419" y="3239996"/>
            <a:ext cx="93705" cy="1607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椭圆 637"/>
          <p:cNvSpPr/>
          <p:nvPr userDrawn="1"/>
        </p:nvSpPr>
        <p:spPr>
          <a:xfrm rot="2038764" flipH="1">
            <a:off x="5605466" y="3343548"/>
            <a:ext cx="63261" cy="905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9" name="椭圆 638"/>
          <p:cNvSpPr/>
          <p:nvPr userDrawn="1"/>
        </p:nvSpPr>
        <p:spPr>
          <a:xfrm rot="19308144">
            <a:off x="5476577" y="3144059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0" name="椭圆 639"/>
          <p:cNvSpPr/>
          <p:nvPr userDrawn="1"/>
        </p:nvSpPr>
        <p:spPr>
          <a:xfrm rot="19308144">
            <a:off x="5727403" y="3122622"/>
            <a:ext cx="44166" cy="757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1" name="椭圆 640"/>
          <p:cNvSpPr/>
          <p:nvPr userDrawn="1"/>
        </p:nvSpPr>
        <p:spPr>
          <a:xfrm rot="18892932">
            <a:off x="5656112" y="3219656"/>
            <a:ext cx="65175" cy="460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2" name="椭圆 641"/>
          <p:cNvSpPr/>
          <p:nvPr userDrawn="1"/>
        </p:nvSpPr>
        <p:spPr>
          <a:xfrm rot="20365848" flipH="1">
            <a:off x="5762004" y="3511250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3" name="椭圆 642"/>
          <p:cNvSpPr/>
          <p:nvPr userDrawn="1"/>
        </p:nvSpPr>
        <p:spPr>
          <a:xfrm rot="20365848" flipH="1">
            <a:off x="5640553" y="3841662"/>
            <a:ext cx="109065" cy="15518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4" name="椭圆 643"/>
          <p:cNvSpPr/>
          <p:nvPr userDrawn="1"/>
        </p:nvSpPr>
        <p:spPr>
          <a:xfrm rot="20365848" flipH="1">
            <a:off x="5577032" y="3610013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5" name="椭圆 644"/>
          <p:cNvSpPr/>
          <p:nvPr userDrawn="1"/>
        </p:nvSpPr>
        <p:spPr>
          <a:xfrm rot="3265848" flipH="1">
            <a:off x="5708770" y="3710867"/>
            <a:ext cx="44528" cy="3843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6" name="椭圆 645"/>
          <p:cNvSpPr/>
          <p:nvPr userDrawn="1"/>
        </p:nvSpPr>
        <p:spPr>
          <a:xfrm rot="20365848" flipH="1">
            <a:off x="5636896" y="3728559"/>
            <a:ext cx="107007" cy="15225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7" name="椭圆 646"/>
          <p:cNvSpPr/>
          <p:nvPr userDrawn="1"/>
        </p:nvSpPr>
        <p:spPr>
          <a:xfrm rot="21097299" flipH="1">
            <a:off x="5667524" y="3573527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椭圆 647"/>
          <p:cNvSpPr/>
          <p:nvPr userDrawn="1"/>
        </p:nvSpPr>
        <p:spPr>
          <a:xfrm rot="20365848" flipH="1">
            <a:off x="5599175" y="3648979"/>
            <a:ext cx="187704" cy="26707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9" name="椭圆 648"/>
          <p:cNvSpPr/>
          <p:nvPr userDrawn="1"/>
        </p:nvSpPr>
        <p:spPr>
          <a:xfrm rot="338316" flipH="1">
            <a:off x="5669836" y="3512931"/>
            <a:ext cx="40765" cy="7123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0" name="椭圆 649"/>
          <p:cNvSpPr/>
          <p:nvPr userDrawn="1"/>
        </p:nvSpPr>
        <p:spPr>
          <a:xfrm rot="19760920" flipH="1">
            <a:off x="5618942" y="3763520"/>
            <a:ext cx="51648" cy="1073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1" name="椭圆 650"/>
          <p:cNvSpPr/>
          <p:nvPr userDrawn="1"/>
        </p:nvSpPr>
        <p:spPr>
          <a:xfrm rot="3265848" flipH="1">
            <a:off x="5595021" y="3496592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2" name="椭圆 651"/>
          <p:cNvSpPr/>
          <p:nvPr userDrawn="1"/>
        </p:nvSpPr>
        <p:spPr>
          <a:xfrm rot="3265848" flipH="1">
            <a:off x="5626847" y="3597262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3" name="椭圆 652"/>
          <p:cNvSpPr/>
          <p:nvPr userDrawn="1"/>
        </p:nvSpPr>
        <p:spPr>
          <a:xfrm rot="15049098" flipH="1">
            <a:off x="5626169" y="3749788"/>
            <a:ext cx="237942" cy="2016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4" name="椭圆 653"/>
          <p:cNvSpPr/>
          <p:nvPr userDrawn="1"/>
        </p:nvSpPr>
        <p:spPr>
          <a:xfrm rot="15049098" flipH="1">
            <a:off x="5753459" y="4026927"/>
            <a:ext cx="133327" cy="11296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5" name="椭圆 654"/>
          <p:cNvSpPr/>
          <p:nvPr userDrawn="1"/>
        </p:nvSpPr>
        <p:spPr>
          <a:xfrm rot="15464310" flipH="1">
            <a:off x="5784677" y="3969874"/>
            <a:ext cx="90010" cy="6360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6" name="椭圆 655"/>
          <p:cNvSpPr/>
          <p:nvPr userDrawn="1"/>
        </p:nvSpPr>
        <p:spPr>
          <a:xfrm rot="11133690">
            <a:off x="5615451" y="4018090"/>
            <a:ext cx="44166" cy="757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7" name="椭圆 656"/>
          <p:cNvSpPr/>
          <p:nvPr userDrawn="1"/>
        </p:nvSpPr>
        <p:spPr>
          <a:xfrm rot="10718478">
            <a:off x="5698483" y="4023663"/>
            <a:ext cx="45806" cy="6553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8" name="椭圆 657"/>
          <p:cNvSpPr/>
          <p:nvPr userDrawn="1"/>
        </p:nvSpPr>
        <p:spPr>
          <a:xfrm rot="12191394" flipH="1">
            <a:off x="5731361" y="3564953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9" name="椭圆 658"/>
          <p:cNvSpPr/>
          <p:nvPr userDrawn="1"/>
        </p:nvSpPr>
        <p:spPr>
          <a:xfrm rot="12191394" flipH="1">
            <a:off x="5991113" y="3483900"/>
            <a:ext cx="109065" cy="15518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0" name="椭圆 659"/>
          <p:cNvSpPr/>
          <p:nvPr userDrawn="1"/>
        </p:nvSpPr>
        <p:spPr>
          <a:xfrm rot="12191394" flipH="1">
            <a:off x="5912966" y="3675648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椭圆 660"/>
          <p:cNvSpPr/>
          <p:nvPr userDrawn="1"/>
        </p:nvSpPr>
        <p:spPr>
          <a:xfrm rot="16691394" flipH="1">
            <a:off x="5905466" y="3643524"/>
            <a:ext cx="44528" cy="3843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2" name="椭圆 661"/>
          <p:cNvSpPr/>
          <p:nvPr userDrawn="1"/>
        </p:nvSpPr>
        <p:spPr>
          <a:xfrm rot="12191394" flipH="1">
            <a:off x="5939838" y="3572722"/>
            <a:ext cx="107007" cy="15225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3" name="椭圆 662"/>
          <p:cNvSpPr/>
          <p:nvPr userDrawn="1"/>
        </p:nvSpPr>
        <p:spPr>
          <a:xfrm rot="12922845" flipH="1">
            <a:off x="5845872" y="3262498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4" name="椭圆 663"/>
          <p:cNvSpPr/>
          <p:nvPr userDrawn="1"/>
        </p:nvSpPr>
        <p:spPr>
          <a:xfrm rot="12191394" flipH="1">
            <a:off x="5886814" y="3528739"/>
            <a:ext cx="187704" cy="26707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5" name="椭圆 664"/>
          <p:cNvSpPr/>
          <p:nvPr userDrawn="1"/>
        </p:nvSpPr>
        <p:spPr>
          <a:xfrm rot="13763862" flipH="1">
            <a:off x="5839966" y="3808987"/>
            <a:ext cx="58002" cy="500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椭圆 665"/>
          <p:cNvSpPr/>
          <p:nvPr userDrawn="1"/>
        </p:nvSpPr>
        <p:spPr>
          <a:xfrm rot="11586466" flipH="1">
            <a:off x="6006566" y="3631014"/>
            <a:ext cx="51648" cy="1073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7" name="椭圆 666"/>
          <p:cNvSpPr/>
          <p:nvPr userDrawn="1"/>
        </p:nvSpPr>
        <p:spPr>
          <a:xfrm rot="16691394" flipH="1">
            <a:off x="5890082" y="3922773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8" name="椭圆 667"/>
          <p:cNvSpPr/>
          <p:nvPr userDrawn="1"/>
        </p:nvSpPr>
        <p:spPr>
          <a:xfrm rot="16691394" flipH="1">
            <a:off x="5916029" y="3818743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9" name="椭圆 668"/>
          <p:cNvSpPr/>
          <p:nvPr userDrawn="1"/>
        </p:nvSpPr>
        <p:spPr>
          <a:xfrm rot="3824342" flipH="1">
            <a:off x="5799922" y="4065770"/>
            <a:ext cx="165888" cy="1405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0" name="椭圆 669"/>
          <p:cNvSpPr/>
          <p:nvPr userDrawn="1"/>
        </p:nvSpPr>
        <p:spPr>
          <a:xfrm rot="4239554" flipH="1">
            <a:off x="6008510" y="4123298"/>
            <a:ext cx="111993" cy="7914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椭圆 670"/>
          <p:cNvSpPr/>
          <p:nvPr userDrawn="1"/>
        </p:nvSpPr>
        <p:spPr>
          <a:xfrm rot="21423552" flipH="1">
            <a:off x="5382446" y="3422572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2" name="椭圆 671"/>
          <p:cNvSpPr/>
          <p:nvPr userDrawn="1"/>
        </p:nvSpPr>
        <p:spPr>
          <a:xfrm rot="21423552" flipH="1">
            <a:off x="5241139" y="3522948"/>
            <a:ext cx="93705" cy="1607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3" name="椭圆 672"/>
          <p:cNvSpPr/>
          <p:nvPr userDrawn="1"/>
        </p:nvSpPr>
        <p:spPr>
          <a:xfrm rot="238764" flipH="1">
            <a:off x="5308838" y="3593979"/>
            <a:ext cx="63261" cy="905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4" name="椭圆 673"/>
          <p:cNvSpPr/>
          <p:nvPr userDrawn="1"/>
        </p:nvSpPr>
        <p:spPr>
          <a:xfrm rot="1623552" flipH="1">
            <a:off x="5460380" y="3776143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5" name="椭圆 674"/>
          <p:cNvSpPr/>
          <p:nvPr userDrawn="1"/>
        </p:nvSpPr>
        <p:spPr>
          <a:xfrm rot="1623552" flipH="1">
            <a:off x="5329816" y="3744837"/>
            <a:ext cx="93705" cy="1607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6" name="椭圆 675"/>
          <p:cNvSpPr/>
          <p:nvPr userDrawn="1"/>
        </p:nvSpPr>
        <p:spPr>
          <a:xfrm rot="2038764" flipH="1">
            <a:off x="5377863" y="3848388"/>
            <a:ext cx="63261" cy="905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椭圆 676"/>
          <p:cNvSpPr/>
          <p:nvPr userDrawn="1"/>
        </p:nvSpPr>
        <p:spPr>
          <a:xfrm rot="19308144">
            <a:off x="5499800" y="3627463"/>
            <a:ext cx="44166" cy="757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8" name="椭圆 677"/>
          <p:cNvSpPr/>
          <p:nvPr userDrawn="1"/>
        </p:nvSpPr>
        <p:spPr>
          <a:xfrm rot="18892932">
            <a:off x="5428509" y="3724497"/>
            <a:ext cx="65175" cy="460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9" name="椭圆 678"/>
          <p:cNvSpPr/>
          <p:nvPr userDrawn="1"/>
        </p:nvSpPr>
        <p:spPr>
          <a:xfrm rot="20365848" flipH="1">
            <a:off x="5534401" y="4016091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0" name="椭圆 679"/>
          <p:cNvSpPr/>
          <p:nvPr userDrawn="1"/>
        </p:nvSpPr>
        <p:spPr>
          <a:xfrm rot="3265848" flipH="1">
            <a:off x="5481167" y="4215708"/>
            <a:ext cx="44528" cy="3843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1" name="椭圆 680"/>
          <p:cNvSpPr/>
          <p:nvPr userDrawn="1"/>
        </p:nvSpPr>
        <p:spPr>
          <a:xfrm rot="21097299" flipH="1">
            <a:off x="5439921" y="4078368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2" name="椭圆 681"/>
          <p:cNvSpPr/>
          <p:nvPr userDrawn="1"/>
        </p:nvSpPr>
        <p:spPr>
          <a:xfrm rot="338316" flipH="1">
            <a:off x="5442233" y="4017773"/>
            <a:ext cx="40765" cy="7123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3" name="椭圆 682"/>
          <p:cNvSpPr/>
          <p:nvPr userDrawn="1"/>
        </p:nvSpPr>
        <p:spPr>
          <a:xfrm rot="3265848" flipH="1">
            <a:off x="5367418" y="4001433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4" name="椭圆 683"/>
          <p:cNvSpPr/>
          <p:nvPr userDrawn="1"/>
        </p:nvSpPr>
        <p:spPr>
          <a:xfrm rot="3265848" flipH="1">
            <a:off x="5399244" y="4102103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椭圆 685"/>
          <p:cNvSpPr/>
          <p:nvPr userDrawn="1"/>
        </p:nvSpPr>
        <p:spPr>
          <a:xfrm rot="176448">
            <a:off x="6596380" y="2895965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椭圆 686"/>
          <p:cNvSpPr/>
          <p:nvPr userDrawn="1"/>
        </p:nvSpPr>
        <p:spPr>
          <a:xfrm rot="176448">
            <a:off x="6851672" y="3000869"/>
            <a:ext cx="111352" cy="1679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8" name="椭圆 687"/>
          <p:cNvSpPr/>
          <p:nvPr userDrawn="1"/>
        </p:nvSpPr>
        <p:spPr>
          <a:xfrm rot="21361236">
            <a:off x="6807401" y="3075104"/>
            <a:ext cx="75174" cy="94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9" name="椭圆 688"/>
          <p:cNvSpPr/>
          <p:nvPr userDrawn="1"/>
        </p:nvSpPr>
        <p:spPr>
          <a:xfrm rot="19976448">
            <a:off x="6503769" y="3265485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0" name="椭圆 689"/>
          <p:cNvSpPr/>
          <p:nvPr userDrawn="1"/>
        </p:nvSpPr>
        <p:spPr>
          <a:xfrm rot="19976448">
            <a:off x="6746295" y="3232767"/>
            <a:ext cx="111352" cy="1679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1" name="椭圆 690"/>
          <p:cNvSpPr/>
          <p:nvPr userDrawn="1"/>
        </p:nvSpPr>
        <p:spPr>
          <a:xfrm rot="19561236">
            <a:off x="6725376" y="3340989"/>
            <a:ext cx="75174" cy="94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2" name="椭圆 691"/>
          <p:cNvSpPr/>
          <p:nvPr userDrawn="1"/>
        </p:nvSpPr>
        <p:spPr>
          <a:xfrm rot="2291856" flipH="1">
            <a:off x="6754989" y="3132502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3" name="椭圆 692"/>
          <p:cNvSpPr/>
          <p:nvPr userDrawn="1"/>
        </p:nvSpPr>
        <p:spPr>
          <a:xfrm rot="2291856" flipH="1">
            <a:off x="6603167" y="3110098"/>
            <a:ext cx="52483" cy="791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4" name="椭圆 693"/>
          <p:cNvSpPr/>
          <p:nvPr userDrawn="1"/>
        </p:nvSpPr>
        <p:spPr>
          <a:xfrm rot="2707068" flipH="1">
            <a:off x="6667585" y="3208211"/>
            <a:ext cx="68115" cy="5473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5" name="椭圆 694"/>
          <p:cNvSpPr/>
          <p:nvPr userDrawn="1"/>
        </p:nvSpPr>
        <p:spPr>
          <a:xfrm rot="1234152">
            <a:off x="6458583" y="3516256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6" name="椭圆 695"/>
          <p:cNvSpPr/>
          <p:nvPr userDrawn="1"/>
        </p:nvSpPr>
        <p:spPr>
          <a:xfrm rot="1234152">
            <a:off x="6629251" y="3861572"/>
            <a:ext cx="129605" cy="16218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7" name="椭圆 696"/>
          <p:cNvSpPr/>
          <p:nvPr userDrawn="1"/>
        </p:nvSpPr>
        <p:spPr>
          <a:xfrm rot="1234152">
            <a:off x="6678391" y="3619474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8" name="椭圆 697"/>
          <p:cNvSpPr/>
          <p:nvPr userDrawn="1"/>
        </p:nvSpPr>
        <p:spPr>
          <a:xfrm rot="18334152">
            <a:off x="6628067" y="3722125"/>
            <a:ext cx="46536" cy="456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椭圆 698"/>
          <p:cNvSpPr/>
          <p:nvPr userDrawn="1"/>
        </p:nvSpPr>
        <p:spPr>
          <a:xfrm rot="1234152">
            <a:off x="6636043" y="3743368"/>
            <a:ext cx="127159" cy="15912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0" name="椭圆 699"/>
          <p:cNvSpPr/>
          <p:nvPr userDrawn="1"/>
        </p:nvSpPr>
        <p:spPr>
          <a:xfrm rot="502701">
            <a:off x="6570856" y="3581342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1" name="椭圆 700"/>
          <p:cNvSpPr/>
          <p:nvPr userDrawn="1"/>
        </p:nvSpPr>
        <p:spPr>
          <a:xfrm rot="1234152">
            <a:off x="6584973" y="3660198"/>
            <a:ext cx="223054" cy="27912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2" name="椭圆 701"/>
          <p:cNvSpPr/>
          <p:nvPr userDrawn="1"/>
        </p:nvSpPr>
        <p:spPr>
          <a:xfrm rot="21261684">
            <a:off x="6675616" y="3518013"/>
            <a:ext cx="48442" cy="744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3" name="椭圆 702"/>
          <p:cNvSpPr/>
          <p:nvPr userDrawn="1"/>
        </p:nvSpPr>
        <p:spPr>
          <a:xfrm rot="1839080">
            <a:off x="6723163" y="3779905"/>
            <a:ext cx="61375" cy="11223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4" name="椭圆 703"/>
          <p:cNvSpPr/>
          <p:nvPr userDrawn="1"/>
        </p:nvSpPr>
        <p:spPr>
          <a:xfrm rot="18334152">
            <a:off x="6774583" y="3498812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5" name="椭圆 704"/>
          <p:cNvSpPr/>
          <p:nvPr userDrawn="1"/>
        </p:nvSpPr>
        <p:spPr>
          <a:xfrm rot="18334152">
            <a:off x="6736763" y="3604024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6" name="椭圆 705"/>
          <p:cNvSpPr/>
          <p:nvPr userDrawn="1"/>
        </p:nvSpPr>
        <p:spPr>
          <a:xfrm rot="6550902">
            <a:off x="6510234" y="3751117"/>
            <a:ext cx="248675" cy="23957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7" name="椭圆 706"/>
          <p:cNvSpPr/>
          <p:nvPr userDrawn="1"/>
        </p:nvSpPr>
        <p:spPr>
          <a:xfrm rot="6550902">
            <a:off x="6475799" y="4047104"/>
            <a:ext cx="139341" cy="13424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8" name="椭圆 707"/>
          <p:cNvSpPr/>
          <p:nvPr userDrawn="1"/>
        </p:nvSpPr>
        <p:spPr>
          <a:xfrm rot="6135690">
            <a:off x="6487074" y="3991013"/>
            <a:ext cx="94070" cy="75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9" name="椭圆 708"/>
          <p:cNvSpPr/>
          <p:nvPr userDrawn="1"/>
        </p:nvSpPr>
        <p:spPr>
          <a:xfrm rot="10466310" flipH="1">
            <a:off x="6736202" y="4045959"/>
            <a:ext cx="52483" cy="791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椭圆 709"/>
          <p:cNvSpPr/>
          <p:nvPr userDrawn="1"/>
        </p:nvSpPr>
        <p:spPr>
          <a:xfrm rot="10881522" flipH="1">
            <a:off x="6635584" y="4051782"/>
            <a:ext cx="54433" cy="6849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1" name="椭圆 710"/>
          <p:cNvSpPr/>
          <p:nvPr userDrawn="1"/>
        </p:nvSpPr>
        <p:spPr>
          <a:xfrm rot="9408606">
            <a:off x="6494998" y="3572382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2" name="椭圆 711"/>
          <p:cNvSpPr/>
          <p:nvPr userDrawn="1"/>
        </p:nvSpPr>
        <p:spPr>
          <a:xfrm rot="9408606">
            <a:off x="6212671" y="3487672"/>
            <a:ext cx="129605" cy="16218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椭圆 712"/>
          <p:cNvSpPr/>
          <p:nvPr userDrawn="1"/>
        </p:nvSpPr>
        <p:spPr>
          <a:xfrm rot="9408606">
            <a:off x="6279192" y="3688070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椭圆 713"/>
          <p:cNvSpPr/>
          <p:nvPr userDrawn="1"/>
        </p:nvSpPr>
        <p:spPr>
          <a:xfrm rot="4908606">
            <a:off x="6394328" y="3651744"/>
            <a:ext cx="46536" cy="456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椭圆 714"/>
          <p:cNvSpPr/>
          <p:nvPr userDrawn="1"/>
        </p:nvSpPr>
        <p:spPr>
          <a:xfrm rot="9408606">
            <a:off x="6276049" y="3580501"/>
            <a:ext cx="127159" cy="15912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椭圆 715"/>
          <p:cNvSpPr/>
          <p:nvPr userDrawn="1"/>
        </p:nvSpPr>
        <p:spPr>
          <a:xfrm rot="8677155">
            <a:off x="6358921" y="3256284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椭圆 716"/>
          <p:cNvSpPr/>
          <p:nvPr userDrawn="1"/>
        </p:nvSpPr>
        <p:spPr>
          <a:xfrm rot="9408606">
            <a:off x="6243164" y="3534534"/>
            <a:ext cx="223054" cy="27912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" name="椭圆 717"/>
          <p:cNvSpPr/>
          <p:nvPr userDrawn="1"/>
        </p:nvSpPr>
        <p:spPr>
          <a:xfrm rot="7836138">
            <a:off x="6457116" y="3823838"/>
            <a:ext cx="60618" cy="5949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" name="椭圆 718"/>
          <p:cNvSpPr/>
          <p:nvPr userDrawn="1"/>
        </p:nvSpPr>
        <p:spPr>
          <a:xfrm rot="10013534">
            <a:off x="6262539" y="3641422"/>
            <a:ext cx="61375" cy="11223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0" name="椭圆 719"/>
          <p:cNvSpPr/>
          <p:nvPr userDrawn="1"/>
        </p:nvSpPr>
        <p:spPr>
          <a:xfrm rot="4908606">
            <a:off x="6423954" y="3944217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1" name="椭圆 720"/>
          <p:cNvSpPr/>
          <p:nvPr userDrawn="1"/>
        </p:nvSpPr>
        <p:spPr>
          <a:xfrm rot="4908606">
            <a:off x="6393120" y="3835495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2" name="椭圆 721"/>
          <p:cNvSpPr/>
          <p:nvPr userDrawn="1"/>
        </p:nvSpPr>
        <p:spPr>
          <a:xfrm rot="17775658">
            <a:off x="6384224" y="4085724"/>
            <a:ext cx="173371" cy="16702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3" name="椭圆 722"/>
          <p:cNvSpPr/>
          <p:nvPr userDrawn="1"/>
        </p:nvSpPr>
        <p:spPr>
          <a:xfrm rot="17360446">
            <a:off x="6196539" y="4150245"/>
            <a:ext cx="117044" cy="940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4" name="椭圆 723"/>
          <p:cNvSpPr/>
          <p:nvPr userDrawn="1"/>
        </p:nvSpPr>
        <p:spPr>
          <a:xfrm rot="176448">
            <a:off x="6866846" y="3423578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5" name="椭圆 724"/>
          <p:cNvSpPr/>
          <p:nvPr userDrawn="1"/>
        </p:nvSpPr>
        <p:spPr>
          <a:xfrm rot="176448">
            <a:off x="7122138" y="3528482"/>
            <a:ext cx="111352" cy="1679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6" name="椭圆 725"/>
          <p:cNvSpPr/>
          <p:nvPr userDrawn="1"/>
        </p:nvSpPr>
        <p:spPr>
          <a:xfrm rot="21361236">
            <a:off x="7077867" y="3602716"/>
            <a:ext cx="75174" cy="94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7" name="椭圆 726"/>
          <p:cNvSpPr/>
          <p:nvPr userDrawn="1"/>
        </p:nvSpPr>
        <p:spPr>
          <a:xfrm rot="19976448">
            <a:off x="6774236" y="3793098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8" name="椭圆 727"/>
          <p:cNvSpPr/>
          <p:nvPr userDrawn="1"/>
        </p:nvSpPr>
        <p:spPr>
          <a:xfrm rot="19976448">
            <a:off x="7016761" y="3760380"/>
            <a:ext cx="111352" cy="1679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9" name="椭圆 728"/>
          <p:cNvSpPr/>
          <p:nvPr userDrawn="1"/>
        </p:nvSpPr>
        <p:spPr>
          <a:xfrm rot="19561236">
            <a:off x="6995843" y="3868602"/>
            <a:ext cx="75174" cy="94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0" name="椭圆 729"/>
          <p:cNvSpPr/>
          <p:nvPr userDrawn="1"/>
        </p:nvSpPr>
        <p:spPr>
          <a:xfrm rot="2291856" flipH="1">
            <a:off x="6873633" y="3637711"/>
            <a:ext cx="52483" cy="791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1" name="椭圆 730"/>
          <p:cNvSpPr/>
          <p:nvPr userDrawn="1"/>
        </p:nvSpPr>
        <p:spPr>
          <a:xfrm rot="2707068" flipH="1">
            <a:off x="6938051" y="3735823"/>
            <a:ext cx="68115" cy="5473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2" name="椭圆 731"/>
          <p:cNvSpPr/>
          <p:nvPr userDrawn="1"/>
        </p:nvSpPr>
        <p:spPr>
          <a:xfrm rot="1234152">
            <a:off x="6729050" y="4043869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3" name="椭圆 732"/>
          <p:cNvSpPr/>
          <p:nvPr userDrawn="1"/>
        </p:nvSpPr>
        <p:spPr>
          <a:xfrm rot="18334152">
            <a:off x="6898534" y="4249738"/>
            <a:ext cx="46536" cy="456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4" name="椭圆 733"/>
          <p:cNvSpPr/>
          <p:nvPr userDrawn="1"/>
        </p:nvSpPr>
        <p:spPr>
          <a:xfrm rot="502701">
            <a:off x="6841323" y="4108955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椭圆 734"/>
          <p:cNvSpPr/>
          <p:nvPr userDrawn="1"/>
        </p:nvSpPr>
        <p:spPr>
          <a:xfrm rot="21261684">
            <a:off x="6946083" y="4045627"/>
            <a:ext cx="48442" cy="744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6" name="椭圆 735"/>
          <p:cNvSpPr/>
          <p:nvPr userDrawn="1"/>
        </p:nvSpPr>
        <p:spPr>
          <a:xfrm rot="18334152">
            <a:off x="7045049" y="4026425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7" name="椭圆 736"/>
          <p:cNvSpPr/>
          <p:nvPr userDrawn="1"/>
        </p:nvSpPr>
        <p:spPr>
          <a:xfrm rot="18334152">
            <a:off x="7007229" y="4131637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8" name="直接连接符 737"/>
          <p:cNvCxnSpPr/>
          <p:nvPr userDrawn="1"/>
        </p:nvCxnSpPr>
        <p:spPr>
          <a:xfrm flipH="1">
            <a:off x="885158" y="3683000"/>
            <a:ext cx="4044729" cy="3643260"/>
          </a:xfrm>
          <a:prstGeom prst="line">
            <a:avLst/>
          </a:prstGeom>
          <a:ln w="8255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/>
          <p:cNvCxnSpPr/>
          <p:nvPr userDrawn="1"/>
        </p:nvCxnSpPr>
        <p:spPr>
          <a:xfrm>
            <a:off x="7354972" y="3683000"/>
            <a:ext cx="4044729" cy="3643260"/>
          </a:xfrm>
          <a:prstGeom prst="line">
            <a:avLst/>
          </a:prstGeom>
          <a:ln w="8255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任意多边形 739"/>
          <p:cNvSpPr/>
          <p:nvPr userDrawn="1"/>
        </p:nvSpPr>
        <p:spPr>
          <a:xfrm>
            <a:off x="1354854" y="4523759"/>
            <a:ext cx="2570257" cy="2598058"/>
          </a:xfrm>
          <a:custGeom>
            <a:avLst/>
            <a:gdLst>
              <a:gd name="connsiteX0" fmla="*/ 537029 w 537029"/>
              <a:gd name="connsiteY0" fmla="*/ 0 h 580572"/>
              <a:gd name="connsiteX1" fmla="*/ 0 w 537029"/>
              <a:gd name="connsiteY1" fmla="*/ 580572 h 580572"/>
              <a:gd name="connsiteX0" fmla="*/ 682172 w 682172"/>
              <a:gd name="connsiteY0" fmla="*/ 0 h 725715"/>
              <a:gd name="connsiteX1" fmla="*/ 0 w 682172"/>
              <a:gd name="connsiteY1" fmla="*/ 725715 h 725715"/>
              <a:gd name="connsiteX0" fmla="*/ 667657 w 667657"/>
              <a:gd name="connsiteY0" fmla="*/ 0 h 899887"/>
              <a:gd name="connsiteX1" fmla="*/ 0 w 667657"/>
              <a:gd name="connsiteY1" fmla="*/ 899887 h 899887"/>
              <a:gd name="connsiteX0" fmla="*/ 1886857 w 1886857"/>
              <a:gd name="connsiteY0" fmla="*/ 0 h 2540001"/>
              <a:gd name="connsiteX1" fmla="*/ 0 w 1886857"/>
              <a:gd name="connsiteY1" fmla="*/ 2540001 h 2540001"/>
              <a:gd name="connsiteX0" fmla="*/ 1886857 w 1888429"/>
              <a:gd name="connsiteY0" fmla="*/ 0 h 2540001"/>
              <a:gd name="connsiteX1" fmla="*/ 0 w 1888429"/>
              <a:gd name="connsiteY1" fmla="*/ 2540001 h 2540001"/>
              <a:gd name="connsiteX0" fmla="*/ 1944915 w 1946422"/>
              <a:gd name="connsiteY0" fmla="*/ 0 h 2061029"/>
              <a:gd name="connsiteX1" fmla="*/ 0 w 194642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2569029 w 2570257"/>
              <a:gd name="connsiteY0" fmla="*/ 0 h 2598058"/>
              <a:gd name="connsiteX1" fmla="*/ 0 w 2570257"/>
              <a:gd name="connsiteY1" fmla="*/ 2598058 h 259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0257" h="2598058">
                <a:moveTo>
                  <a:pt x="2569029" y="0"/>
                </a:moveTo>
                <a:cubicBezTo>
                  <a:pt x="2622249" y="295125"/>
                  <a:pt x="933752" y="1823962"/>
                  <a:pt x="0" y="2598058"/>
                </a:cubicBezTo>
              </a:path>
            </a:pathLst>
          </a:custGeom>
          <a:ln w="57150" cap="rnd">
            <a:gradFill>
              <a:gsLst>
                <a:gs pos="23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1" name="任意多边形 740"/>
          <p:cNvSpPr/>
          <p:nvPr userDrawn="1"/>
        </p:nvSpPr>
        <p:spPr>
          <a:xfrm flipH="1">
            <a:off x="7830143" y="4422160"/>
            <a:ext cx="2510972" cy="2162628"/>
          </a:xfrm>
          <a:custGeom>
            <a:avLst/>
            <a:gdLst>
              <a:gd name="connsiteX0" fmla="*/ 537029 w 537029"/>
              <a:gd name="connsiteY0" fmla="*/ 0 h 580572"/>
              <a:gd name="connsiteX1" fmla="*/ 0 w 537029"/>
              <a:gd name="connsiteY1" fmla="*/ 580572 h 580572"/>
              <a:gd name="connsiteX0" fmla="*/ 682172 w 682172"/>
              <a:gd name="connsiteY0" fmla="*/ 0 h 725715"/>
              <a:gd name="connsiteX1" fmla="*/ 0 w 682172"/>
              <a:gd name="connsiteY1" fmla="*/ 725715 h 725715"/>
              <a:gd name="connsiteX0" fmla="*/ 667657 w 667657"/>
              <a:gd name="connsiteY0" fmla="*/ 0 h 899887"/>
              <a:gd name="connsiteX1" fmla="*/ 0 w 667657"/>
              <a:gd name="connsiteY1" fmla="*/ 899887 h 899887"/>
              <a:gd name="connsiteX0" fmla="*/ 1886857 w 1886857"/>
              <a:gd name="connsiteY0" fmla="*/ 0 h 2540001"/>
              <a:gd name="connsiteX1" fmla="*/ 0 w 1886857"/>
              <a:gd name="connsiteY1" fmla="*/ 2540001 h 2540001"/>
              <a:gd name="connsiteX0" fmla="*/ 1886857 w 1888429"/>
              <a:gd name="connsiteY0" fmla="*/ 0 h 2540001"/>
              <a:gd name="connsiteX1" fmla="*/ 0 w 1888429"/>
              <a:gd name="connsiteY1" fmla="*/ 2540001 h 2540001"/>
              <a:gd name="connsiteX0" fmla="*/ 1944915 w 1946422"/>
              <a:gd name="connsiteY0" fmla="*/ 0 h 2061029"/>
              <a:gd name="connsiteX1" fmla="*/ 0 w 194642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2307772 w 2309218"/>
              <a:gd name="connsiteY0" fmla="*/ 0 h 2322286"/>
              <a:gd name="connsiteX1" fmla="*/ 0 w 2309218"/>
              <a:gd name="connsiteY1" fmla="*/ 2322286 h 2322286"/>
              <a:gd name="connsiteX0" fmla="*/ 2307772 w 2307772"/>
              <a:gd name="connsiteY0" fmla="*/ 0 h 2322286"/>
              <a:gd name="connsiteX1" fmla="*/ 0 w 2307772"/>
              <a:gd name="connsiteY1" fmla="*/ 2322286 h 2322286"/>
              <a:gd name="connsiteX0" fmla="*/ 2438400 w 2438400"/>
              <a:gd name="connsiteY0" fmla="*/ 0 h 2177143"/>
              <a:gd name="connsiteX1" fmla="*/ 0 w 2438400"/>
              <a:gd name="connsiteY1" fmla="*/ 2177143 h 2177143"/>
              <a:gd name="connsiteX0" fmla="*/ 2510972 w 2510972"/>
              <a:gd name="connsiteY0" fmla="*/ 0 h 2162628"/>
              <a:gd name="connsiteX1" fmla="*/ 0 w 2510972"/>
              <a:gd name="connsiteY1" fmla="*/ 2162628 h 2162628"/>
              <a:gd name="connsiteX0" fmla="*/ 2510972 w 2510972"/>
              <a:gd name="connsiteY0" fmla="*/ 0 h 2162628"/>
              <a:gd name="connsiteX1" fmla="*/ 0 w 2510972"/>
              <a:gd name="connsiteY1" fmla="*/ 2162628 h 21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0972" h="2162628">
                <a:moveTo>
                  <a:pt x="2510972" y="0"/>
                </a:moveTo>
                <a:cubicBezTo>
                  <a:pt x="2186821" y="62896"/>
                  <a:pt x="832152" y="1388532"/>
                  <a:pt x="0" y="2162628"/>
                </a:cubicBezTo>
              </a:path>
            </a:pathLst>
          </a:custGeom>
          <a:ln w="31750" cap="rnd">
            <a:gradFill>
              <a:gsLst>
                <a:gs pos="23000">
                  <a:srgbClr val="06EBEA">
                    <a:alpha val="0"/>
                  </a:srgbClr>
                </a:gs>
                <a:gs pos="48000">
                  <a:srgbClr val="06EBEA"/>
                </a:gs>
                <a:gs pos="89000">
                  <a:srgbClr val="44FEFA"/>
                </a:gs>
                <a:gs pos="72000">
                  <a:srgbClr val="6DFEFB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文本框 742"/>
          <p:cNvSpPr txBox="1"/>
          <p:nvPr userDrawn="1"/>
        </p:nvSpPr>
        <p:spPr>
          <a:xfrm>
            <a:off x="5071264" y="808958"/>
            <a:ext cx="18409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ln w="15875" cap="rnd">
                  <a:gradFill>
                    <a:gsLst>
                      <a:gs pos="41000">
                        <a:srgbClr val="FFFFFF"/>
                      </a:gs>
                      <a:gs pos="7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rgbClr val="0F0930"/>
                    </a:gs>
                    <a:gs pos="53000">
                      <a:srgbClr val="0F0B32"/>
                    </a:gs>
                    <a:gs pos="72740">
                      <a:srgbClr val="0F0C33">
                        <a:alpha val="33000"/>
                      </a:srgbClr>
                    </a:gs>
                    <a:gs pos="83000">
                      <a:srgbClr val="0F0C34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1055">
                      <a:alpha val="6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 cap="rnd">
                <a:gradFill>
                  <a:gsLst>
                    <a:gs pos="41000">
                      <a:srgbClr val="FFFFFF"/>
                    </a:gs>
                    <a:gs pos="7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rgbClr val="0F0930"/>
                  </a:gs>
                  <a:gs pos="53000">
                    <a:srgbClr val="0F0B32"/>
                  </a:gs>
                  <a:gs pos="72740">
                    <a:srgbClr val="0F0C33">
                      <a:alpha val="33000"/>
                    </a:srgbClr>
                  </a:gs>
                  <a:gs pos="83000">
                    <a:srgbClr val="0F0C34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1055">
                    <a:alpha val="6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44" name="任意多边形 743"/>
          <p:cNvSpPr/>
          <p:nvPr userDrawn="1"/>
        </p:nvSpPr>
        <p:spPr>
          <a:xfrm>
            <a:off x="5205972" y="1838276"/>
            <a:ext cx="1540467" cy="2438400"/>
          </a:xfrm>
          <a:custGeom>
            <a:avLst/>
            <a:gdLst>
              <a:gd name="connsiteX0" fmla="*/ 571563 w 1581213"/>
              <a:gd name="connsiteY0" fmla="*/ 2438400 h 2438400"/>
              <a:gd name="connsiteX1" fmla="*/ 1543113 w 1581213"/>
              <a:gd name="connsiteY1" fmla="*/ 2047875 h 2438400"/>
              <a:gd name="connsiteX2" fmla="*/ 495363 w 1581213"/>
              <a:gd name="connsiteY2" fmla="*/ 1533525 h 2438400"/>
              <a:gd name="connsiteX3" fmla="*/ 1514538 w 1581213"/>
              <a:gd name="connsiteY3" fmla="*/ 923925 h 2438400"/>
              <a:gd name="connsiteX4" fmla="*/ 63 w 1581213"/>
              <a:gd name="connsiteY4" fmla="*/ 428625 h 2438400"/>
              <a:gd name="connsiteX5" fmla="*/ 1581213 w 1581213"/>
              <a:gd name="connsiteY5" fmla="*/ 0 h 2438400"/>
              <a:gd name="connsiteX0" fmla="*/ 525846 w 1535496"/>
              <a:gd name="connsiteY0" fmla="*/ 2438400 h 2438400"/>
              <a:gd name="connsiteX1" fmla="*/ 1497396 w 1535496"/>
              <a:gd name="connsiteY1" fmla="*/ 2047875 h 2438400"/>
              <a:gd name="connsiteX2" fmla="*/ 449646 w 1535496"/>
              <a:gd name="connsiteY2" fmla="*/ 1533525 h 2438400"/>
              <a:gd name="connsiteX3" fmla="*/ 1468821 w 1535496"/>
              <a:gd name="connsiteY3" fmla="*/ 923925 h 2438400"/>
              <a:gd name="connsiteX4" fmla="*/ 66 w 1535496"/>
              <a:gd name="connsiteY4" fmla="*/ 459105 h 2438400"/>
              <a:gd name="connsiteX5" fmla="*/ 1535496 w 1535496"/>
              <a:gd name="connsiteY5" fmla="*/ 0 h 2438400"/>
              <a:gd name="connsiteX0" fmla="*/ 530817 w 1540467"/>
              <a:gd name="connsiteY0" fmla="*/ 2438400 h 2438400"/>
              <a:gd name="connsiteX1" fmla="*/ 1502367 w 1540467"/>
              <a:gd name="connsiteY1" fmla="*/ 2047875 h 2438400"/>
              <a:gd name="connsiteX2" fmla="*/ 454617 w 1540467"/>
              <a:gd name="connsiteY2" fmla="*/ 1533525 h 2438400"/>
              <a:gd name="connsiteX3" fmla="*/ 1473792 w 1540467"/>
              <a:gd name="connsiteY3" fmla="*/ 923925 h 2438400"/>
              <a:gd name="connsiteX4" fmla="*/ 5037 w 1540467"/>
              <a:gd name="connsiteY4" fmla="*/ 459105 h 2438400"/>
              <a:gd name="connsiteX5" fmla="*/ 1540467 w 1540467"/>
              <a:gd name="connsiteY5" fmla="*/ 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0467" h="2438400">
                <a:moveTo>
                  <a:pt x="530817" y="2438400"/>
                </a:moveTo>
                <a:cubicBezTo>
                  <a:pt x="1022942" y="2318543"/>
                  <a:pt x="1515067" y="2198687"/>
                  <a:pt x="1502367" y="2047875"/>
                </a:cubicBezTo>
                <a:cubicBezTo>
                  <a:pt x="1489667" y="1897063"/>
                  <a:pt x="459379" y="1720850"/>
                  <a:pt x="454617" y="1533525"/>
                </a:cubicBezTo>
                <a:cubicBezTo>
                  <a:pt x="449855" y="1346200"/>
                  <a:pt x="1548722" y="1102995"/>
                  <a:pt x="1473792" y="923925"/>
                </a:cubicBezTo>
                <a:cubicBezTo>
                  <a:pt x="1398862" y="744855"/>
                  <a:pt x="-97515" y="704533"/>
                  <a:pt x="5037" y="459105"/>
                </a:cubicBezTo>
                <a:cubicBezTo>
                  <a:pt x="107589" y="213677"/>
                  <a:pt x="1099142" y="15875"/>
                  <a:pt x="1540467" y="0"/>
                </a:cubicBezTo>
              </a:path>
            </a:pathLst>
          </a:custGeom>
          <a:noFill/>
          <a:ln w="25400">
            <a:gradFill>
              <a:gsLst>
                <a:gs pos="100000">
                  <a:srgbClr val="6DFEFB">
                    <a:alpha val="0"/>
                  </a:srgbClr>
                </a:gs>
                <a:gs pos="83000">
                  <a:srgbClr val="6DFEFB"/>
                </a:gs>
                <a:gs pos="7000">
                  <a:srgbClr val="6DFEFB"/>
                </a:gs>
                <a:gs pos="0">
                  <a:srgbClr val="6DFEFB">
                    <a:alpha val="0"/>
                  </a:srgbClr>
                </a:gs>
                <a:gs pos="20000">
                  <a:srgbClr val="6DFEFB"/>
                </a:gs>
                <a:gs pos="25000">
                  <a:srgbClr val="6DFEFB">
                    <a:alpha val="0"/>
                  </a:srgbClr>
                </a:gs>
                <a:gs pos="71000">
                  <a:srgbClr val="6DFEFB">
                    <a:alpha val="0"/>
                  </a:srgbClr>
                </a:gs>
                <a:gs pos="78000">
                  <a:srgbClr val="6DFEFB">
                    <a:alpha val="0"/>
                  </a:srgbClr>
                </a:gs>
                <a:gs pos="35000">
                  <a:srgbClr val="6DFEFB">
                    <a:alpha val="0"/>
                  </a:srgbClr>
                </a:gs>
                <a:gs pos="35000">
                  <a:srgbClr val="6DFEF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6" name="椭圆 745"/>
          <p:cNvSpPr/>
          <p:nvPr userDrawn="1"/>
        </p:nvSpPr>
        <p:spPr>
          <a:xfrm rot="5032083">
            <a:off x="11868000" y="2528187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7" name="椭圆 746"/>
          <p:cNvSpPr/>
          <p:nvPr userDrawn="1"/>
        </p:nvSpPr>
        <p:spPr>
          <a:xfrm rot="5032083">
            <a:off x="11902093" y="2776756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8" name="椭圆 747"/>
          <p:cNvSpPr/>
          <p:nvPr userDrawn="1"/>
        </p:nvSpPr>
        <p:spPr>
          <a:xfrm rot="4616871">
            <a:off x="11876607" y="2759983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9" name="椭圆 748"/>
          <p:cNvSpPr/>
          <p:nvPr userDrawn="1"/>
        </p:nvSpPr>
        <p:spPr>
          <a:xfrm rot="3232083">
            <a:off x="11532314" y="2498836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0" name="椭圆 749"/>
          <p:cNvSpPr/>
          <p:nvPr userDrawn="1"/>
        </p:nvSpPr>
        <p:spPr>
          <a:xfrm rot="3232083">
            <a:off x="11684835" y="2717057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1" name="椭圆 750"/>
          <p:cNvSpPr/>
          <p:nvPr userDrawn="1"/>
        </p:nvSpPr>
        <p:spPr>
          <a:xfrm rot="2816871">
            <a:off x="11632920" y="2725423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2" name="椭圆 751"/>
          <p:cNvSpPr/>
          <p:nvPr userDrawn="1"/>
        </p:nvSpPr>
        <p:spPr>
          <a:xfrm rot="7147491" flipH="1">
            <a:off x="11683512" y="2699722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3" name="椭圆 752"/>
          <p:cNvSpPr/>
          <p:nvPr userDrawn="1"/>
        </p:nvSpPr>
        <p:spPr>
          <a:xfrm rot="7562703" flipH="1">
            <a:off x="11760875" y="2668187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4" name="椭圆 753"/>
          <p:cNvSpPr/>
          <p:nvPr userDrawn="1"/>
        </p:nvSpPr>
        <p:spPr>
          <a:xfrm rot="6089787">
            <a:off x="11368605" y="2514646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5" name="椭圆 754"/>
          <p:cNvSpPr/>
          <p:nvPr userDrawn="1"/>
        </p:nvSpPr>
        <p:spPr>
          <a:xfrm rot="6089787">
            <a:off x="11309104" y="2721042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6" name="椭圆 755"/>
          <p:cNvSpPr/>
          <p:nvPr userDrawn="1"/>
        </p:nvSpPr>
        <p:spPr>
          <a:xfrm rot="5358336">
            <a:off x="11327412" y="2621793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7" name="椭圆 756"/>
          <p:cNvSpPr/>
          <p:nvPr userDrawn="1"/>
        </p:nvSpPr>
        <p:spPr>
          <a:xfrm rot="6089787">
            <a:off x="11198830" y="2643148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8" name="椭圆 757"/>
          <p:cNvSpPr/>
          <p:nvPr userDrawn="1"/>
        </p:nvSpPr>
        <p:spPr>
          <a:xfrm rot="4517319">
            <a:off x="11490104" y="2702476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9" name="椭圆 758"/>
          <p:cNvSpPr/>
          <p:nvPr userDrawn="1"/>
        </p:nvSpPr>
        <p:spPr>
          <a:xfrm rot="1589787">
            <a:off x="11542465" y="2795377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0" name="椭圆 759"/>
          <p:cNvSpPr/>
          <p:nvPr userDrawn="1"/>
        </p:nvSpPr>
        <p:spPr>
          <a:xfrm rot="1589787">
            <a:off x="11445288" y="2777017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1" name="椭圆 760"/>
          <p:cNvSpPr/>
          <p:nvPr userDrawn="1"/>
        </p:nvSpPr>
        <p:spPr>
          <a:xfrm rot="14264241">
            <a:off x="11324659" y="2554282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2" name="组合 761"/>
          <p:cNvGrpSpPr/>
          <p:nvPr userDrawn="1"/>
        </p:nvGrpSpPr>
        <p:grpSpPr>
          <a:xfrm rot="599863">
            <a:off x="10653430" y="2690650"/>
            <a:ext cx="639819" cy="253634"/>
            <a:chOff x="10532127" y="1390185"/>
            <a:chExt cx="723329" cy="286738"/>
          </a:xfrm>
        </p:grpSpPr>
        <p:sp>
          <p:nvSpPr>
            <p:cNvPr id="796" name="椭圆 795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7" name="椭圆 796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8" name="椭圆 797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9" name="椭圆 798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0" name="椭圆 799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1" name="椭圆 800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3" name="组合 762"/>
          <p:cNvGrpSpPr/>
          <p:nvPr userDrawn="1"/>
        </p:nvGrpSpPr>
        <p:grpSpPr>
          <a:xfrm rot="1084302">
            <a:off x="10684730" y="2634194"/>
            <a:ext cx="511939" cy="282235"/>
            <a:chOff x="10613016" y="1673985"/>
            <a:chExt cx="511939" cy="282235"/>
          </a:xfrm>
        </p:grpSpPr>
        <p:sp>
          <p:nvSpPr>
            <p:cNvPr id="785" name="椭圆 784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6" name="椭圆 785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7" name="椭圆 786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8" name="椭圆 787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9" name="椭圆 788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0" name="椭圆 789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椭圆 790"/>
            <p:cNvSpPr/>
            <p:nvPr userDrawn="1"/>
          </p:nvSpPr>
          <p:spPr>
            <a:xfrm rot="9907023">
              <a:off x="10784129" y="1774327"/>
              <a:ext cx="83209" cy="6686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椭圆 791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3" name="椭圆 792"/>
            <p:cNvSpPr/>
            <p:nvPr userDrawn="1"/>
          </p:nvSpPr>
          <p:spPr>
            <a:xfrm rot="11607471">
              <a:off x="10918004" y="1673985"/>
              <a:ext cx="53620" cy="5262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4" name="椭圆 793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5" name="椭圆 794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4" name="组合 763"/>
          <p:cNvGrpSpPr/>
          <p:nvPr userDrawn="1"/>
        </p:nvGrpSpPr>
        <p:grpSpPr>
          <a:xfrm rot="599863">
            <a:off x="11774911" y="2810181"/>
            <a:ext cx="641382" cy="213126"/>
            <a:chOff x="10044947" y="1450855"/>
            <a:chExt cx="725096" cy="240943"/>
          </a:xfrm>
        </p:grpSpPr>
        <p:sp>
          <p:nvSpPr>
            <p:cNvPr id="781" name="椭圆 780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2" name="椭圆 781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3" name="椭圆 782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4" name="椭圆 783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5" name="椭圆 764"/>
          <p:cNvSpPr/>
          <p:nvPr userDrawn="1"/>
        </p:nvSpPr>
        <p:spPr>
          <a:xfrm rot="5032083">
            <a:off x="11444865" y="2838027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6" name="椭圆 765"/>
          <p:cNvSpPr/>
          <p:nvPr userDrawn="1"/>
        </p:nvSpPr>
        <p:spPr>
          <a:xfrm rot="3232083">
            <a:off x="11109180" y="2808676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7" name="组合 766"/>
          <p:cNvGrpSpPr/>
          <p:nvPr userDrawn="1"/>
        </p:nvGrpSpPr>
        <p:grpSpPr>
          <a:xfrm rot="599863">
            <a:off x="9792688" y="2513715"/>
            <a:ext cx="731948" cy="290055"/>
            <a:chOff x="10214170" y="2052450"/>
            <a:chExt cx="827482" cy="327913"/>
          </a:xfrm>
        </p:grpSpPr>
        <p:sp>
          <p:nvSpPr>
            <p:cNvPr id="768" name="椭圆 767"/>
            <p:cNvSpPr/>
            <p:nvPr userDrawn="1"/>
          </p:nvSpPr>
          <p:spPr>
            <a:xfrm rot="14722082" flipH="1">
              <a:off x="10348596" y="2042603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 userDrawn="1"/>
          </p:nvSpPr>
          <p:spPr>
            <a:xfrm rot="4432220">
              <a:off x="10901985" y="2236205"/>
              <a:ext cx="111352" cy="1679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 userDrawn="1"/>
          </p:nvSpPr>
          <p:spPr>
            <a:xfrm rot="4017008">
              <a:off x="10864222" y="2226230"/>
              <a:ext cx="75174" cy="9458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 userDrawn="1"/>
          </p:nvSpPr>
          <p:spPr>
            <a:xfrm rot="2632220">
              <a:off x="10648385" y="2212380"/>
              <a:ext cx="111352" cy="1679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 userDrawn="1"/>
          </p:nvSpPr>
          <p:spPr>
            <a:xfrm rot="2217008">
              <a:off x="10586129" y="2235580"/>
              <a:ext cx="75174" cy="9458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 userDrawn="1"/>
          </p:nvSpPr>
          <p:spPr>
            <a:xfrm rot="6547628" flipH="1">
              <a:off x="10779341" y="203910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 userDrawn="1"/>
          </p:nvSpPr>
          <p:spPr>
            <a:xfrm rot="6962840" flipH="1">
              <a:off x="10713949" y="2147658"/>
              <a:ext cx="68115" cy="547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5" name="椭圆 774"/>
            <p:cNvSpPr/>
            <p:nvPr userDrawn="1"/>
          </p:nvSpPr>
          <p:spPr>
            <a:xfrm rot="5489924">
              <a:off x="10258600" y="2045014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 userDrawn="1"/>
          </p:nvSpPr>
          <p:spPr>
            <a:xfrm rot="989924">
              <a:off x="10226872" y="2271073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7" name="椭圆 776"/>
            <p:cNvSpPr/>
            <p:nvPr userDrawn="1"/>
          </p:nvSpPr>
          <p:spPr>
            <a:xfrm rot="4758473">
              <a:off x="10233769" y="217239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8" name="椭圆 777"/>
            <p:cNvSpPr/>
            <p:nvPr userDrawn="1"/>
          </p:nvSpPr>
          <p:spPr>
            <a:xfrm rot="3917456">
              <a:off x="10421076" y="2240537"/>
              <a:ext cx="48442" cy="7445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9" name="椭圆 778"/>
            <p:cNvSpPr/>
            <p:nvPr userDrawn="1"/>
          </p:nvSpPr>
          <p:spPr>
            <a:xfrm rot="989924">
              <a:off x="10494298" y="2335075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0" name="椭圆 779"/>
            <p:cNvSpPr/>
            <p:nvPr userDrawn="1"/>
          </p:nvSpPr>
          <p:spPr>
            <a:xfrm rot="989924">
              <a:off x="10382504" y="2333707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3" name="椭圆 802"/>
          <p:cNvSpPr/>
          <p:nvPr userDrawn="1"/>
        </p:nvSpPr>
        <p:spPr>
          <a:xfrm rot="16567917" flipH="1">
            <a:off x="208423" y="2563274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4" name="椭圆 803"/>
          <p:cNvSpPr/>
          <p:nvPr userDrawn="1"/>
        </p:nvSpPr>
        <p:spPr>
          <a:xfrm rot="16567917" flipH="1">
            <a:off x="251615" y="2811843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5" name="椭圆 804"/>
          <p:cNvSpPr/>
          <p:nvPr userDrawn="1"/>
        </p:nvSpPr>
        <p:spPr>
          <a:xfrm rot="16983129" flipH="1">
            <a:off x="309102" y="2795070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6" name="椭圆 805"/>
          <p:cNvSpPr/>
          <p:nvPr userDrawn="1"/>
        </p:nvSpPr>
        <p:spPr>
          <a:xfrm rot="18367917" flipH="1">
            <a:off x="544109" y="2533923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7" name="椭圆 806"/>
          <p:cNvSpPr/>
          <p:nvPr userDrawn="1"/>
        </p:nvSpPr>
        <p:spPr>
          <a:xfrm rot="18367917" flipH="1">
            <a:off x="468873" y="2752144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8" name="椭圆 807"/>
          <p:cNvSpPr/>
          <p:nvPr userDrawn="1"/>
        </p:nvSpPr>
        <p:spPr>
          <a:xfrm rot="18783129" flipH="1">
            <a:off x="552789" y="2760510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9" name="椭圆 808"/>
          <p:cNvSpPr/>
          <p:nvPr userDrawn="1"/>
        </p:nvSpPr>
        <p:spPr>
          <a:xfrm rot="14452509">
            <a:off x="392911" y="273480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0" name="椭圆 809"/>
          <p:cNvSpPr/>
          <p:nvPr userDrawn="1"/>
        </p:nvSpPr>
        <p:spPr>
          <a:xfrm rot="14037297">
            <a:off x="431078" y="2703274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1" name="椭圆 810"/>
          <p:cNvSpPr/>
          <p:nvPr userDrawn="1"/>
        </p:nvSpPr>
        <p:spPr>
          <a:xfrm rot="15510213" flipH="1">
            <a:off x="745655" y="2549733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2" name="椭圆 811"/>
          <p:cNvSpPr/>
          <p:nvPr userDrawn="1"/>
        </p:nvSpPr>
        <p:spPr>
          <a:xfrm rot="15510213" flipH="1">
            <a:off x="805156" y="275612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3" name="椭圆 812"/>
          <p:cNvSpPr/>
          <p:nvPr userDrawn="1"/>
        </p:nvSpPr>
        <p:spPr>
          <a:xfrm rot="16241664" flipH="1">
            <a:off x="786848" y="2656880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4" name="椭圆 813"/>
          <p:cNvSpPr/>
          <p:nvPr userDrawn="1"/>
        </p:nvSpPr>
        <p:spPr>
          <a:xfrm rot="15510213" flipH="1">
            <a:off x="856072" y="2678235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5" name="椭圆 814"/>
          <p:cNvSpPr/>
          <p:nvPr userDrawn="1"/>
        </p:nvSpPr>
        <p:spPr>
          <a:xfrm rot="17082681" flipH="1">
            <a:off x="719251" y="2737563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6" name="椭圆 815"/>
          <p:cNvSpPr/>
          <p:nvPr userDrawn="1"/>
        </p:nvSpPr>
        <p:spPr>
          <a:xfrm rot="20010213" flipH="1">
            <a:off x="677967" y="2830464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7" name="椭圆 816"/>
          <p:cNvSpPr/>
          <p:nvPr userDrawn="1"/>
        </p:nvSpPr>
        <p:spPr>
          <a:xfrm rot="20010213" flipH="1">
            <a:off x="775144" y="2812104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椭圆 817"/>
          <p:cNvSpPr/>
          <p:nvPr userDrawn="1"/>
        </p:nvSpPr>
        <p:spPr>
          <a:xfrm rot="7335759" flipH="1">
            <a:off x="789601" y="258936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3" name="椭圆 852"/>
          <p:cNvSpPr/>
          <p:nvPr userDrawn="1"/>
        </p:nvSpPr>
        <p:spPr>
          <a:xfrm rot="14452509">
            <a:off x="993073" y="2969029"/>
            <a:ext cx="46424" cy="7003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4" name="椭圆 853"/>
          <p:cNvSpPr/>
          <p:nvPr userDrawn="1"/>
        </p:nvSpPr>
        <p:spPr>
          <a:xfrm rot="7335759" flipH="1">
            <a:off x="1374109" y="2683363"/>
            <a:ext cx="114642" cy="1434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5" name="椭圆 854"/>
          <p:cNvSpPr/>
          <p:nvPr userDrawn="1"/>
        </p:nvSpPr>
        <p:spPr>
          <a:xfrm rot="11835759" flipH="1">
            <a:off x="1483735" y="2872044"/>
            <a:ext cx="41163" cy="404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6" name="椭圆 855"/>
          <p:cNvSpPr/>
          <p:nvPr userDrawn="1"/>
        </p:nvSpPr>
        <p:spPr>
          <a:xfrm rot="7335759" flipH="1">
            <a:off x="1446269" y="2751742"/>
            <a:ext cx="112478" cy="14075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7" name="椭圆 856"/>
          <p:cNvSpPr/>
          <p:nvPr userDrawn="1"/>
        </p:nvSpPr>
        <p:spPr>
          <a:xfrm rot="8067210" flipH="1">
            <a:off x="1152505" y="277805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8" name="椭圆 857"/>
          <p:cNvSpPr/>
          <p:nvPr userDrawn="1"/>
        </p:nvSpPr>
        <p:spPr>
          <a:xfrm rot="6730831" flipH="1">
            <a:off x="1514571" y="2737176"/>
            <a:ext cx="54289" cy="992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2" name="椭圆 841"/>
          <p:cNvSpPr/>
          <p:nvPr userDrawn="1"/>
        </p:nvSpPr>
        <p:spPr>
          <a:xfrm rot="15510213" flipH="1">
            <a:off x="1195469" y="2845963"/>
            <a:ext cx="114642" cy="1434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3" name="椭圆 842"/>
          <p:cNvSpPr/>
          <p:nvPr userDrawn="1"/>
        </p:nvSpPr>
        <p:spPr>
          <a:xfrm rot="20010213" flipH="1">
            <a:off x="1065480" y="2832601"/>
            <a:ext cx="41163" cy="404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4" name="椭圆 843"/>
          <p:cNvSpPr/>
          <p:nvPr userDrawn="1"/>
        </p:nvSpPr>
        <p:spPr>
          <a:xfrm rot="15510213" flipH="1">
            <a:off x="1091188" y="2835480"/>
            <a:ext cx="112478" cy="14075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5" name="椭圆 844"/>
          <p:cNvSpPr/>
          <p:nvPr userDrawn="1"/>
        </p:nvSpPr>
        <p:spPr>
          <a:xfrm rot="14905285" flipH="1">
            <a:off x="1124154" y="2905411"/>
            <a:ext cx="54289" cy="992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6" name="椭圆 845"/>
          <p:cNvSpPr/>
          <p:nvPr userDrawn="1"/>
        </p:nvSpPr>
        <p:spPr>
          <a:xfrm rot="10193463" flipH="1">
            <a:off x="1088424" y="2749770"/>
            <a:ext cx="219965" cy="21191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7" name="椭圆 846"/>
          <p:cNvSpPr/>
          <p:nvPr userDrawn="1"/>
        </p:nvSpPr>
        <p:spPr>
          <a:xfrm rot="10193463" flipH="1">
            <a:off x="1361744" y="2752465"/>
            <a:ext cx="123254" cy="11874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8" name="椭圆 847"/>
          <p:cNvSpPr/>
          <p:nvPr userDrawn="1"/>
        </p:nvSpPr>
        <p:spPr>
          <a:xfrm rot="10608675" flipH="1">
            <a:off x="1308740" y="2756568"/>
            <a:ext cx="83209" cy="6686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9" name="椭圆 848"/>
          <p:cNvSpPr/>
          <p:nvPr userDrawn="1"/>
        </p:nvSpPr>
        <p:spPr>
          <a:xfrm rot="5862843">
            <a:off x="1358300" y="2880098"/>
            <a:ext cx="48149" cy="605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0" name="椭圆 849"/>
          <p:cNvSpPr/>
          <p:nvPr userDrawn="1"/>
        </p:nvSpPr>
        <p:spPr>
          <a:xfrm rot="8908227" flipH="1">
            <a:off x="1176994" y="2698467"/>
            <a:ext cx="53620" cy="5262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1" name="椭圆 850"/>
          <p:cNvSpPr/>
          <p:nvPr userDrawn="1"/>
        </p:nvSpPr>
        <p:spPr>
          <a:xfrm rot="11835759" flipH="1">
            <a:off x="1288827" y="2684535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2" name="椭圆 851"/>
          <p:cNvSpPr/>
          <p:nvPr userDrawn="1"/>
        </p:nvSpPr>
        <p:spPr>
          <a:xfrm rot="20568707" flipH="1">
            <a:off x="1405145" y="2680512"/>
            <a:ext cx="153355" cy="14774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8" name="椭圆 837"/>
          <p:cNvSpPr/>
          <p:nvPr userDrawn="1"/>
        </p:nvSpPr>
        <p:spPr>
          <a:xfrm rot="7335759" flipH="1">
            <a:off x="-10901" y="2909696"/>
            <a:ext cx="137945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9" name="椭圆 838"/>
          <p:cNvSpPr/>
          <p:nvPr userDrawn="1"/>
        </p:nvSpPr>
        <p:spPr>
          <a:xfrm rot="7335759" flipH="1">
            <a:off x="-137671" y="2854835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0" name="椭圆 839"/>
          <p:cNvSpPr/>
          <p:nvPr userDrawn="1"/>
        </p:nvSpPr>
        <p:spPr>
          <a:xfrm rot="11835759" flipH="1">
            <a:off x="93607" y="3036917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1" name="椭圆 840"/>
          <p:cNvSpPr/>
          <p:nvPr userDrawn="1"/>
        </p:nvSpPr>
        <p:spPr>
          <a:xfrm rot="20983919" flipH="1">
            <a:off x="380095" y="2922637"/>
            <a:ext cx="103531" cy="8319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2" name="椭圆 821"/>
          <p:cNvSpPr/>
          <p:nvPr userDrawn="1"/>
        </p:nvSpPr>
        <p:spPr>
          <a:xfrm rot="16567917" flipH="1">
            <a:off x="631558" y="2873114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3" name="椭圆 822"/>
          <p:cNvSpPr/>
          <p:nvPr userDrawn="1"/>
        </p:nvSpPr>
        <p:spPr>
          <a:xfrm rot="18367917" flipH="1">
            <a:off x="967243" y="2843763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椭圆 824"/>
          <p:cNvSpPr/>
          <p:nvPr userDrawn="1"/>
        </p:nvSpPr>
        <p:spPr>
          <a:xfrm rot="6278055">
            <a:off x="2270176" y="2503031"/>
            <a:ext cx="46424" cy="7003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6" name="椭圆 825"/>
          <p:cNvSpPr/>
          <p:nvPr userDrawn="1"/>
        </p:nvSpPr>
        <p:spPr>
          <a:xfrm rot="16567917" flipH="1">
            <a:off x="1772982" y="2760586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7" name="椭圆 826"/>
          <p:cNvSpPr/>
          <p:nvPr userDrawn="1"/>
        </p:nvSpPr>
        <p:spPr>
          <a:xfrm rot="16983129" flipH="1">
            <a:off x="1830469" y="2743813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8" name="椭圆 827"/>
          <p:cNvSpPr/>
          <p:nvPr userDrawn="1"/>
        </p:nvSpPr>
        <p:spPr>
          <a:xfrm rot="18367917" flipH="1">
            <a:off x="1990238" y="2700888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9" name="椭圆 828"/>
          <p:cNvSpPr/>
          <p:nvPr userDrawn="1"/>
        </p:nvSpPr>
        <p:spPr>
          <a:xfrm rot="18783129" flipH="1">
            <a:off x="2074156" y="2709252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0" name="椭圆 829"/>
          <p:cNvSpPr/>
          <p:nvPr userDrawn="1"/>
        </p:nvSpPr>
        <p:spPr>
          <a:xfrm rot="14452509">
            <a:off x="1894409" y="2566131"/>
            <a:ext cx="46424" cy="7003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1" name="椭圆 830"/>
          <p:cNvSpPr/>
          <p:nvPr userDrawn="1"/>
        </p:nvSpPr>
        <p:spPr>
          <a:xfrm rot="14037297">
            <a:off x="1952444" y="2652016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2" name="椭圆 831"/>
          <p:cNvSpPr/>
          <p:nvPr userDrawn="1"/>
        </p:nvSpPr>
        <p:spPr>
          <a:xfrm rot="15510213" flipH="1">
            <a:off x="2267022" y="2498477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3" name="椭圆 832"/>
          <p:cNvSpPr/>
          <p:nvPr userDrawn="1"/>
        </p:nvSpPr>
        <p:spPr>
          <a:xfrm rot="20010213" flipH="1">
            <a:off x="2413945" y="2683131"/>
            <a:ext cx="41163" cy="404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4" name="椭圆 833"/>
          <p:cNvSpPr/>
          <p:nvPr userDrawn="1"/>
        </p:nvSpPr>
        <p:spPr>
          <a:xfrm rot="16241664" flipH="1">
            <a:off x="2308213" y="2605623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5" name="椭圆 834"/>
          <p:cNvSpPr/>
          <p:nvPr userDrawn="1"/>
        </p:nvSpPr>
        <p:spPr>
          <a:xfrm rot="17082681" flipH="1">
            <a:off x="2240618" y="2686307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6" name="椭圆 835"/>
          <p:cNvSpPr/>
          <p:nvPr userDrawn="1"/>
        </p:nvSpPr>
        <p:spPr>
          <a:xfrm rot="20010213" flipH="1">
            <a:off x="2199334" y="2779206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7" name="椭圆 836"/>
          <p:cNvSpPr/>
          <p:nvPr userDrawn="1"/>
        </p:nvSpPr>
        <p:spPr>
          <a:xfrm rot="20010213" flipH="1">
            <a:off x="2296509" y="2760847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9" name="椭圆 858"/>
          <p:cNvSpPr/>
          <p:nvPr userDrawn="1"/>
        </p:nvSpPr>
        <p:spPr>
          <a:xfrm rot="16567917" flipH="1">
            <a:off x="207519" y="3841280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0" name="椭圆 859"/>
          <p:cNvSpPr/>
          <p:nvPr userDrawn="1"/>
        </p:nvSpPr>
        <p:spPr>
          <a:xfrm rot="16567917" flipH="1">
            <a:off x="250711" y="4089849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1" name="椭圆 860"/>
          <p:cNvSpPr/>
          <p:nvPr userDrawn="1"/>
        </p:nvSpPr>
        <p:spPr>
          <a:xfrm rot="16983129" flipH="1">
            <a:off x="308198" y="4073076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2" name="椭圆 861"/>
          <p:cNvSpPr/>
          <p:nvPr userDrawn="1"/>
        </p:nvSpPr>
        <p:spPr>
          <a:xfrm rot="18367917" flipH="1">
            <a:off x="543205" y="381192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3" name="椭圆 862"/>
          <p:cNvSpPr/>
          <p:nvPr userDrawn="1"/>
        </p:nvSpPr>
        <p:spPr>
          <a:xfrm rot="18367917" flipH="1">
            <a:off x="467969" y="4030150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4" name="椭圆 863"/>
          <p:cNvSpPr/>
          <p:nvPr userDrawn="1"/>
        </p:nvSpPr>
        <p:spPr>
          <a:xfrm rot="18783129" flipH="1">
            <a:off x="1878731" y="3854822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5" name="椭圆 864"/>
          <p:cNvSpPr/>
          <p:nvPr userDrawn="1"/>
        </p:nvSpPr>
        <p:spPr>
          <a:xfrm rot="14452509">
            <a:off x="1243432" y="3796834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6" name="椭圆 865"/>
          <p:cNvSpPr/>
          <p:nvPr userDrawn="1"/>
        </p:nvSpPr>
        <p:spPr>
          <a:xfrm rot="14037297">
            <a:off x="430174" y="3981280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7" name="椭圆 866"/>
          <p:cNvSpPr/>
          <p:nvPr userDrawn="1"/>
        </p:nvSpPr>
        <p:spPr>
          <a:xfrm rot="15510213" flipH="1">
            <a:off x="744751" y="382773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8" name="椭圆 867"/>
          <p:cNvSpPr/>
          <p:nvPr userDrawn="1"/>
        </p:nvSpPr>
        <p:spPr>
          <a:xfrm rot="15510213" flipH="1">
            <a:off x="804252" y="4034135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9" name="椭圆 868"/>
          <p:cNvSpPr/>
          <p:nvPr userDrawn="1"/>
        </p:nvSpPr>
        <p:spPr>
          <a:xfrm rot="16241664" flipH="1">
            <a:off x="785944" y="3934886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0" name="椭圆 869"/>
          <p:cNvSpPr/>
          <p:nvPr userDrawn="1"/>
        </p:nvSpPr>
        <p:spPr>
          <a:xfrm rot="15510213" flipH="1">
            <a:off x="855168" y="3956241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1" name="椭圆 870"/>
          <p:cNvSpPr/>
          <p:nvPr userDrawn="1"/>
        </p:nvSpPr>
        <p:spPr>
          <a:xfrm rot="17082681" flipH="1">
            <a:off x="718347" y="4015569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2" name="椭圆 871"/>
          <p:cNvSpPr/>
          <p:nvPr userDrawn="1"/>
        </p:nvSpPr>
        <p:spPr>
          <a:xfrm rot="20010213" flipH="1">
            <a:off x="677063" y="4108470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3" name="椭圆 872"/>
          <p:cNvSpPr/>
          <p:nvPr userDrawn="1"/>
        </p:nvSpPr>
        <p:spPr>
          <a:xfrm rot="20010213" flipH="1">
            <a:off x="774240" y="4090110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4" name="椭圆 873"/>
          <p:cNvSpPr/>
          <p:nvPr userDrawn="1"/>
        </p:nvSpPr>
        <p:spPr>
          <a:xfrm rot="7335759" flipH="1">
            <a:off x="788697" y="3867375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5" name="组合 874"/>
          <p:cNvGrpSpPr/>
          <p:nvPr userDrawn="1"/>
        </p:nvGrpSpPr>
        <p:grpSpPr>
          <a:xfrm rot="21000137" flipH="1">
            <a:off x="958051" y="4003743"/>
            <a:ext cx="639819" cy="253634"/>
            <a:chOff x="10532127" y="1390185"/>
            <a:chExt cx="723329" cy="286738"/>
          </a:xfrm>
        </p:grpSpPr>
        <p:sp>
          <p:nvSpPr>
            <p:cNvPr id="876" name="椭圆 875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7" name="椭圆 876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8" name="椭圆 877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9" name="椭圆 878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椭圆 879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椭圆 880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2" name="组合 881"/>
          <p:cNvGrpSpPr/>
          <p:nvPr userDrawn="1"/>
        </p:nvGrpSpPr>
        <p:grpSpPr>
          <a:xfrm rot="20515698" flipH="1">
            <a:off x="308198" y="4501545"/>
            <a:ext cx="909258" cy="507894"/>
            <a:chOff x="10613016" y="1673985"/>
            <a:chExt cx="909258" cy="507894"/>
          </a:xfrm>
        </p:grpSpPr>
        <p:sp>
          <p:nvSpPr>
            <p:cNvPr id="883" name="椭圆 882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椭圆 883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椭圆 884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椭圆 885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椭圆 886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椭圆 887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椭圆 888"/>
            <p:cNvSpPr/>
            <p:nvPr userDrawn="1"/>
          </p:nvSpPr>
          <p:spPr>
            <a:xfrm rot="9907023">
              <a:off x="11439065" y="2115018"/>
              <a:ext cx="83209" cy="6686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椭圆 889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1" name="椭圆 890"/>
            <p:cNvSpPr/>
            <p:nvPr userDrawn="1"/>
          </p:nvSpPr>
          <p:spPr>
            <a:xfrm rot="11607471">
              <a:off x="10918004" y="1673985"/>
              <a:ext cx="53620" cy="5262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2" name="椭圆 891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3" name="椭圆 892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4" name="组合 893"/>
          <p:cNvGrpSpPr/>
          <p:nvPr userDrawn="1"/>
        </p:nvGrpSpPr>
        <p:grpSpPr>
          <a:xfrm rot="21000137" flipH="1">
            <a:off x="450352" y="4073040"/>
            <a:ext cx="641382" cy="213126"/>
            <a:chOff x="10044947" y="1450855"/>
            <a:chExt cx="725096" cy="240943"/>
          </a:xfrm>
        </p:grpSpPr>
        <p:sp>
          <p:nvSpPr>
            <p:cNvPr id="895" name="椭圆 894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6" name="椭圆 895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椭圆 896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椭圆 897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99" name="椭圆 898"/>
          <p:cNvSpPr/>
          <p:nvPr userDrawn="1"/>
        </p:nvSpPr>
        <p:spPr>
          <a:xfrm rot="16567917" flipH="1">
            <a:off x="630654" y="4151120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0" name="椭圆 899"/>
          <p:cNvSpPr/>
          <p:nvPr userDrawn="1"/>
        </p:nvSpPr>
        <p:spPr>
          <a:xfrm rot="18367917" flipH="1">
            <a:off x="966339" y="412176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1" name="组合 900"/>
          <p:cNvGrpSpPr/>
          <p:nvPr userDrawn="1"/>
        </p:nvGrpSpPr>
        <p:grpSpPr>
          <a:xfrm rot="245200">
            <a:off x="-341140" y="3026091"/>
            <a:ext cx="3656593" cy="2237520"/>
            <a:chOff x="-190665" y="3059636"/>
            <a:chExt cx="4427222" cy="2237520"/>
          </a:xfrm>
        </p:grpSpPr>
        <p:cxnSp>
          <p:nvCxnSpPr>
            <p:cNvPr id="902" name="直接连接符 901"/>
            <p:cNvCxnSpPr/>
            <p:nvPr/>
          </p:nvCxnSpPr>
          <p:spPr>
            <a:xfrm rot="21354800" flipV="1">
              <a:off x="1195850" y="3246234"/>
              <a:ext cx="1918517" cy="374102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/>
            <p:nvPr/>
          </p:nvCxnSpPr>
          <p:spPr>
            <a:xfrm flipV="1">
              <a:off x="23356" y="3684326"/>
              <a:ext cx="2822938" cy="120753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/>
            <p:cNvCxnSpPr/>
            <p:nvPr/>
          </p:nvCxnSpPr>
          <p:spPr>
            <a:xfrm rot="21354800" flipV="1">
              <a:off x="-190665" y="4339336"/>
              <a:ext cx="2238168" cy="95782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/>
            <p:cNvCxnSpPr/>
            <p:nvPr/>
          </p:nvCxnSpPr>
          <p:spPr>
            <a:xfrm rot="21354800" flipV="1">
              <a:off x="1310153" y="3467847"/>
              <a:ext cx="1872583" cy="400449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/>
            <p:cNvCxnSpPr/>
            <p:nvPr/>
          </p:nvCxnSpPr>
          <p:spPr>
            <a:xfrm rot="21354800" flipV="1">
              <a:off x="-32109" y="3059636"/>
              <a:ext cx="4268666" cy="545567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0" name="组合 909"/>
          <p:cNvGrpSpPr/>
          <p:nvPr userDrawn="1"/>
        </p:nvGrpSpPr>
        <p:grpSpPr>
          <a:xfrm rot="21354800" flipH="1">
            <a:off x="8826307" y="2954959"/>
            <a:ext cx="3536202" cy="2303867"/>
            <a:chOff x="-190665" y="2993289"/>
            <a:chExt cx="4281459" cy="2303867"/>
          </a:xfrm>
        </p:grpSpPr>
        <p:cxnSp>
          <p:nvCxnSpPr>
            <p:cNvPr id="911" name="直接连接符 910"/>
            <p:cNvCxnSpPr/>
            <p:nvPr/>
          </p:nvCxnSpPr>
          <p:spPr>
            <a:xfrm rot="21354800" flipV="1">
              <a:off x="1088794" y="3616743"/>
              <a:ext cx="1918517" cy="374102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直接连接符 911"/>
            <p:cNvCxnSpPr/>
            <p:nvPr/>
          </p:nvCxnSpPr>
          <p:spPr>
            <a:xfrm flipV="1">
              <a:off x="23356" y="3684326"/>
              <a:ext cx="2822938" cy="120753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直接连接符 912"/>
            <p:cNvCxnSpPr/>
            <p:nvPr/>
          </p:nvCxnSpPr>
          <p:spPr>
            <a:xfrm rot="21354800" flipV="1">
              <a:off x="-190665" y="4339336"/>
              <a:ext cx="2238168" cy="95782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直接连接符 913"/>
            <p:cNvCxnSpPr/>
            <p:nvPr/>
          </p:nvCxnSpPr>
          <p:spPr>
            <a:xfrm rot="21354800" flipV="1">
              <a:off x="627187" y="3584481"/>
              <a:ext cx="1872583" cy="400449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直接连接符 914"/>
            <p:cNvCxnSpPr/>
            <p:nvPr/>
          </p:nvCxnSpPr>
          <p:spPr>
            <a:xfrm rot="21354800" flipV="1">
              <a:off x="-177872" y="2993289"/>
              <a:ext cx="4268666" cy="545567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6" name="椭圆 915"/>
          <p:cNvSpPr/>
          <p:nvPr userDrawn="1"/>
        </p:nvSpPr>
        <p:spPr>
          <a:xfrm rot="6125221">
            <a:off x="11874967" y="3722975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7" name="椭圆 916"/>
          <p:cNvSpPr/>
          <p:nvPr userDrawn="1"/>
        </p:nvSpPr>
        <p:spPr>
          <a:xfrm rot="6125221">
            <a:off x="11849799" y="3960582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8" name="椭圆 917"/>
          <p:cNvSpPr/>
          <p:nvPr userDrawn="1"/>
        </p:nvSpPr>
        <p:spPr>
          <a:xfrm rot="5710009">
            <a:off x="11841786" y="3933307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9" name="椭圆 918"/>
          <p:cNvSpPr/>
          <p:nvPr userDrawn="1"/>
        </p:nvSpPr>
        <p:spPr>
          <a:xfrm rot="4325221">
            <a:off x="11565286" y="3590143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0" name="椭圆 919"/>
          <p:cNvSpPr/>
          <p:nvPr userDrawn="1"/>
        </p:nvSpPr>
        <p:spPr>
          <a:xfrm rot="4325221">
            <a:off x="11662097" y="3835951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" name="椭圆 920"/>
          <p:cNvSpPr/>
          <p:nvPr userDrawn="1"/>
        </p:nvSpPr>
        <p:spPr>
          <a:xfrm rot="3910009">
            <a:off x="10418223" y="3234968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2" name="椭圆 921"/>
          <p:cNvSpPr/>
          <p:nvPr userDrawn="1"/>
        </p:nvSpPr>
        <p:spPr>
          <a:xfrm rot="8240629" flipH="1">
            <a:off x="10904882" y="335687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3" name="椭圆 922"/>
          <p:cNvSpPr/>
          <p:nvPr userDrawn="1"/>
        </p:nvSpPr>
        <p:spPr>
          <a:xfrm rot="8655841" flipH="1">
            <a:off x="11766223" y="3809837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4" name="椭圆 923"/>
          <p:cNvSpPr/>
          <p:nvPr userDrawn="1"/>
        </p:nvSpPr>
        <p:spPr>
          <a:xfrm rot="7182925">
            <a:off x="11420259" y="3550382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5" name="椭圆 924"/>
          <p:cNvSpPr/>
          <p:nvPr userDrawn="1"/>
        </p:nvSpPr>
        <p:spPr>
          <a:xfrm rot="7182925">
            <a:off x="11299211" y="3727828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6" name="椭圆 925"/>
          <p:cNvSpPr/>
          <p:nvPr userDrawn="1"/>
        </p:nvSpPr>
        <p:spPr>
          <a:xfrm rot="6451474">
            <a:off x="11347632" y="363927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7" name="椭圆 926"/>
          <p:cNvSpPr/>
          <p:nvPr userDrawn="1"/>
        </p:nvSpPr>
        <p:spPr>
          <a:xfrm rot="7182925">
            <a:off x="11205720" y="3626779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8" name="椭圆 927"/>
          <p:cNvSpPr/>
          <p:nvPr userDrawn="1"/>
        </p:nvSpPr>
        <p:spPr>
          <a:xfrm rot="5610457">
            <a:off x="11496015" y="3754593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9" name="椭圆 928"/>
          <p:cNvSpPr/>
          <p:nvPr userDrawn="1"/>
        </p:nvSpPr>
        <p:spPr>
          <a:xfrm rot="2682925">
            <a:off x="11522403" y="3858345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0" name="椭圆 929"/>
          <p:cNvSpPr/>
          <p:nvPr userDrawn="1"/>
        </p:nvSpPr>
        <p:spPr>
          <a:xfrm rot="2682925">
            <a:off x="11435838" y="3810523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1" name="椭圆 930"/>
          <p:cNvSpPr/>
          <p:nvPr userDrawn="1"/>
        </p:nvSpPr>
        <p:spPr>
          <a:xfrm rot="15357379">
            <a:off x="11366124" y="3574291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2" name="组合 931"/>
          <p:cNvGrpSpPr/>
          <p:nvPr userDrawn="1"/>
        </p:nvGrpSpPr>
        <p:grpSpPr>
          <a:xfrm rot="1693001">
            <a:off x="10660664" y="3570388"/>
            <a:ext cx="639819" cy="253634"/>
            <a:chOff x="10532127" y="1390185"/>
            <a:chExt cx="723329" cy="286738"/>
          </a:xfrm>
        </p:grpSpPr>
        <p:sp>
          <p:nvSpPr>
            <p:cNvPr id="933" name="椭圆 932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4" name="椭圆 933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5" name="椭圆 934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6" name="椭圆 935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7" name="椭圆 936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8" name="椭圆 937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9" name="组合 938"/>
          <p:cNvGrpSpPr/>
          <p:nvPr userDrawn="1"/>
        </p:nvGrpSpPr>
        <p:grpSpPr>
          <a:xfrm rot="2177440">
            <a:off x="10819870" y="4197918"/>
            <a:ext cx="909258" cy="507894"/>
            <a:chOff x="10613016" y="1673985"/>
            <a:chExt cx="909258" cy="507894"/>
          </a:xfrm>
        </p:grpSpPr>
        <p:sp>
          <p:nvSpPr>
            <p:cNvPr id="940" name="椭圆 939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1" name="椭圆 940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2" name="椭圆 941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3" name="椭圆 942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4" name="椭圆 943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5" name="椭圆 944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6" name="椭圆 945"/>
            <p:cNvSpPr/>
            <p:nvPr userDrawn="1"/>
          </p:nvSpPr>
          <p:spPr>
            <a:xfrm rot="9907023">
              <a:off x="11439065" y="2115018"/>
              <a:ext cx="83209" cy="6686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7" name="椭圆 946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8" name="椭圆 947"/>
            <p:cNvSpPr/>
            <p:nvPr userDrawn="1"/>
          </p:nvSpPr>
          <p:spPr>
            <a:xfrm rot="11607471">
              <a:off x="10918004" y="1673985"/>
              <a:ext cx="53620" cy="5262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9" name="椭圆 948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0" name="椭圆 949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1" name="组合 950"/>
          <p:cNvGrpSpPr/>
          <p:nvPr userDrawn="1"/>
        </p:nvGrpSpPr>
        <p:grpSpPr>
          <a:xfrm rot="1693001">
            <a:off x="11126055" y="3795714"/>
            <a:ext cx="641382" cy="213126"/>
            <a:chOff x="10044947" y="1450855"/>
            <a:chExt cx="725096" cy="240943"/>
          </a:xfrm>
        </p:grpSpPr>
        <p:sp>
          <p:nvSpPr>
            <p:cNvPr id="952" name="椭圆 951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3" name="椭圆 952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4" name="椭圆 953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5" name="椭圆 954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6" name="椭圆 955"/>
          <p:cNvSpPr/>
          <p:nvPr userDrawn="1"/>
        </p:nvSpPr>
        <p:spPr>
          <a:xfrm rot="6125221">
            <a:off x="11376173" y="388498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7" name="椭圆 956"/>
          <p:cNvSpPr/>
          <p:nvPr userDrawn="1"/>
        </p:nvSpPr>
        <p:spPr>
          <a:xfrm rot="4325221">
            <a:off x="11066493" y="3752158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9" name="直接连接符 958"/>
          <p:cNvCxnSpPr/>
          <p:nvPr userDrawn="1"/>
        </p:nvCxnSpPr>
        <p:spPr>
          <a:xfrm flipH="1">
            <a:off x="1228599" y="4765973"/>
            <a:ext cx="2054989" cy="1608378"/>
          </a:xfrm>
          <a:prstGeom prst="line">
            <a:avLst/>
          </a:prstGeom>
          <a:ln w="2540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直接连接符 962"/>
          <p:cNvCxnSpPr/>
          <p:nvPr userDrawn="1"/>
        </p:nvCxnSpPr>
        <p:spPr>
          <a:xfrm>
            <a:off x="9104132" y="4714518"/>
            <a:ext cx="920569" cy="671180"/>
          </a:xfrm>
          <a:prstGeom prst="line">
            <a:avLst/>
          </a:prstGeom>
          <a:ln w="1905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1" name="椭圆 970"/>
          <p:cNvSpPr/>
          <p:nvPr userDrawn="1"/>
        </p:nvSpPr>
        <p:spPr>
          <a:xfrm rot="4211089">
            <a:off x="8145949" y="1649286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3" name="椭圆 972"/>
          <p:cNvSpPr/>
          <p:nvPr userDrawn="1"/>
        </p:nvSpPr>
        <p:spPr>
          <a:xfrm rot="4211089">
            <a:off x="8194262" y="1825198"/>
            <a:ext cx="62090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5" name="椭圆 974"/>
          <p:cNvSpPr/>
          <p:nvPr userDrawn="1"/>
        </p:nvSpPr>
        <p:spPr>
          <a:xfrm rot="3795877">
            <a:off x="8156697" y="1837317"/>
            <a:ext cx="41917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6" name="椭圆 975"/>
          <p:cNvSpPr/>
          <p:nvPr userDrawn="1"/>
        </p:nvSpPr>
        <p:spPr>
          <a:xfrm rot="2411089">
            <a:off x="7815414" y="1710717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7" name="椭圆 976"/>
          <p:cNvSpPr/>
          <p:nvPr userDrawn="1"/>
        </p:nvSpPr>
        <p:spPr>
          <a:xfrm rot="2411089">
            <a:off x="7974267" y="1840026"/>
            <a:ext cx="62090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8" name="椭圆 977"/>
          <p:cNvSpPr/>
          <p:nvPr userDrawn="1"/>
        </p:nvSpPr>
        <p:spPr>
          <a:xfrm rot="1995877">
            <a:off x="6598193" y="2075155"/>
            <a:ext cx="41917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9" name="椭圆 978"/>
          <p:cNvSpPr/>
          <p:nvPr userDrawn="1"/>
        </p:nvSpPr>
        <p:spPr>
          <a:xfrm rot="6326497" flipH="1">
            <a:off x="7171228" y="1746356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" name="椭圆 979"/>
          <p:cNvSpPr/>
          <p:nvPr userDrawn="1"/>
        </p:nvSpPr>
        <p:spPr>
          <a:xfrm rot="6741709" flipH="1">
            <a:off x="8026867" y="1816040"/>
            <a:ext cx="3798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1" name="椭圆 980"/>
          <p:cNvSpPr/>
          <p:nvPr userDrawn="1"/>
        </p:nvSpPr>
        <p:spPr>
          <a:xfrm rot="5268793">
            <a:off x="7645351" y="1781536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3" name="椭圆 982"/>
          <p:cNvSpPr/>
          <p:nvPr userDrawn="1"/>
        </p:nvSpPr>
        <p:spPr>
          <a:xfrm rot="5268793">
            <a:off x="7618317" y="1922026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4" name="椭圆 983"/>
          <p:cNvSpPr/>
          <p:nvPr userDrawn="1"/>
        </p:nvSpPr>
        <p:spPr>
          <a:xfrm rot="4537342">
            <a:off x="7621305" y="1856906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5" name="椭圆 984"/>
          <p:cNvSpPr/>
          <p:nvPr userDrawn="1"/>
        </p:nvSpPr>
        <p:spPr>
          <a:xfrm rot="5268793">
            <a:off x="7515223" y="1878991"/>
            <a:ext cx="124375" cy="24689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6" name="椭圆 985"/>
          <p:cNvSpPr/>
          <p:nvPr userDrawn="1"/>
        </p:nvSpPr>
        <p:spPr>
          <a:xfrm rot="3696325">
            <a:off x="7767226" y="1899772"/>
            <a:ext cx="27011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7" name="椭圆 986"/>
          <p:cNvSpPr/>
          <p:nvPr userDrawn="1"/>
        </p:nvSpPr>
        <p:spPr>
          <a:xfrm rot="768793">
            <a:off x="7821607" y="1958078"/>
            <a:ext cx="31772" cy="196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8" name="椭圆 987"/>
          <p:cNvSpPr/>
          <p:nvPr userDrawn="1"/>
        </p:nvSpPr>
        <p:spPr>
          <a:xfrm rot="768793">
            <a:off x="7724451" y="1969820"/>
            <a:ext cx="31772" cy="196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9" name="椭圆 988"/>
          <p:cNvSpPr/>
          <p:nvPr userDrawn="1"/>
        </p:nvSpPr>
        <p:spPr>
          <a:xfrm rot="13443247">
            <a:off x="7608563" y="1816208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0" name="组合 989"/>
          <p:cNvGrpSpPr/>
          <p:nvPr userDrawn="1"/>
        </p:nvGrpSpPr>
        <p:grpSpPr>
          <a:xfrm rot="21378869">
            <a:off x="7134514" y="2494709"/>
            <a:ext cx="639819" cy="159886"/>
            <a:chOff x="10532127" y="1390185"/>
            <a:chExt cx="723329" cy="286738"/>
          </a:xfrm>
        </p:grpSpPr>
        <p:sp>
          <p:nvSpPr>
            <p:cNvPr id="1010" name="椭圆 1009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1" name="椭圆 1010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2" name="椭圆 1011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3" name="椭圆 1012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4" name="椭圆 1013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5" name="椭圆 1014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1" name="组合 990"/>
          <p:cNvGrpSpPr/>
          <p:nvPr userDrawn="1"/>
        </p:nvGrpSpPr>
        <p:grpSpPr>
          <a:xfrm rot="21119449">
            <a:off x="6548325" y="1945389"/>
            <a:ext cx="909258" cy="395622"/>
            <a:chOff x="10613016" y="1554285"/>
            <a:chExt cx="909258" cy="627594"/>
          </a:xfrm>
          <a:solidFill>
            <a:schemeClr val="bg1"/>
          </a:solidFill>
        </p:grpSpPr>
        <p:sp>
          <p:nvSpPr>
            <p:cNvPr id="999" name="椭圆 998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椭圆 999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椭圆 1000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椭圆 1001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椭圆 1002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椭圆 1003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5" name="椭圆 1004"/>
            <p:cNvSpPr/>
            <p:nvPr userDrawn="1"/>
          </p:nvSpPr>
          <p:spPr>
            <a:xfrm rot="9907023">
              <a:off x="11439065" y="2115018"/>
              <a:ext cx="83209" cy="66861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6" name="椭圆 1005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7" name="椭圆 1006"/>
            <p:cNvSpPr/>
            <p:nvPr userDrawn="1"/>
          </p:nvSpPr>
          <p:spPr>
            <a:xfrm rot="11607471">
              <a:off x="10928623" y="1554285"/>
              <a:ext cx="53620" cy="52629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8" name="椭圆 1007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9" name="椭圆 1008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2" name="组合 991"/>
          <p:cNvGrpSpPr/>
          <p:nvPr userDrawn="1"/>
        </p:nvGrpSpPr>
        <p:grpSpPr>
          <a:xfrm rot="21378869">
            <a:off x="7449207" y="1953223"/>
            <a:ext cx="641382" cy="134350"/>
            <a:chOff x="10044947" y="1450855"/>
            <a:chExt cx="725096" cy="240943"/>
          </a:xfrm>
        </p:grpSpPr>
        <p:sp>
          <p:nvSpPr>
            <p:cNvPr id="995" name="椭圆 994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6" name="椭圆 995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7" name="椭圆 996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8" name="椭圆 997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3" name="椭圆 992"/>
          <p:cNvSpPr/>
          <p:nvPr userDrawn="1"/>
        </p:nvSpPr>
        <p:spPr>
          <a:xfrm rot="4211089">
            <a:off x="7781026" y="1939154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188621" y="1495605"/>
            <a:ext cx="3605860" cy="1693002"/>
            <a:chOff x="4188621" y="1495605"/>
            <a:chExt cx="3605860" cy="1693002"/>
          </a:xfrm>
        </p:grpSpPr>
        <p:cxnSp>
          <p:nvCxnSpPr>
            <p:cNvPr id="968" name="直接连接符 967"/>
            <p:cNvCxnSpPr/>
            <p:nvPr userDrawn="1"/>
          </p:nvCxnSpPr>
          <p:spPr>
            <a:xfrm flipH="1">
              <a:off x="7473990" y="2561160"/>
              <a:ext cx="320491" cy="45347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接连接符 969"/>
            <p:cNvCxnSpPr/>
            <p:nvPr userDrawn="1"/>
          </p:nvCxnSpPr>
          <p:spPr>
            <a:xfrm flipH="1" flipV="1">
              <a:off x="7157093" y="3102332"/>
              <a:ext cx="380693" cy="8627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/>
            <p:cNvCxnSpPr/>
            <p:nvPr userDrawn="1"/>
          </p:nvCxnSpPr>
          <p:spPr>
            <a:xfrm>
              <a:off x="4759617" y="1646180"/>
              <a:ext cx="135371" cy="6367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/>
            <p:nvPr userDrawn="1"/>
          </p:nvCxnSpPr>
          <p:spPr>
            <a:xfrm>
              <a:off x="4188621" y="2338926"/>
              <a:ext cx="365752" cy="59502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/>
            <p:cNvCxnSpPr/>
            <p:nvPr userDrawn="1"/>
          </p:nvCxnSpPr>
          <p:spPr>
            <a:xfrm>
              <a:off x="4412681" y="1883428"/>
              <a:ext cx="280693" cy="109547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/>
            <p:nvPr userDrawn="1"/>
          </p:nvCxnSpPr>
          <p:spPr>
            <a:xfrm flipH="1">
              <a:off x="7158114" y="1495605"/>
              <a:ext cx="239672" cy="10721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/>
            <p:cNvCxnSpPr/>
            <p:nvPr userDrawn="1"/>
          </p:nvCxnSpPr>
          <p:spPr>
            <a:xfrm flipH="1">
              <a:off x="7081412" y="2264263"/>
              <a:ext cx="248362" cy="7672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/>
            <p:cNvCxnSpPr/>
            <p:nvPr userDrawn="1"/>
          </p:nvCxnSpPr>
          <p:spPr>
            <a:xfrm flipV="1">
              <a:off x="4664366" y="2813058"/>
              <a:ext cx="124826" cy="7287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6" name="组合 1015"/>
            <p:cNvGrpSpPr/>
            <p:nvPr userDrawn="1"/>
          </p:nvGrpSpPr>
          <p:grpSpPr>
            <a:xfrm rot="10468752">
              <a:off x="4932958" y="2500956"/>
              <a:ext cx="909258" cy="395622"/>
              <a:chOff x="10613016" y="1554285"/>
              <a:chExt cx="909258" cy="627594"/>
            </a:xfrm>
            <a:solidFill>
              <a:schemeClr val="bg1"/>
            </a:solidFill>
          </p:grpSpPr>
          <p:sp>
            <p:nvSpPr>
              <p:cNvPr id="1017" name="椭圆 1016"/>
              <p:cNvSpPr/>
              <p:nvPr userDrawn="1"/>
            </p:nvSpPr>
            <p:spPr>
              <a:xfrm rot="5005485">
                <a:off x="10900766" y="1827160"/>
                <a:ext cx="114642" cy="143458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8" name="椭圆 1017"/>
              <p:cNvSpPr/>
              <p:nvPr userDrawn="1"/>
            </p:nvSpPr>
            <p:spPr>
              <a:xfrm rot="505485">
                <a:off x="11075880" y="1765279"/>
                <a:ext cx="41163" cy="40403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9" name="椭圆 1018"/>
              <p:cNvSpPr/>
              <p:nvPr userDrawn="1"/>
            </p:nvSpPr>
            <p:spPr>
              <a:xfrm rot="5005485">
                <a:off x="10998341" y="1784577"/>
                <a:ext cx="112478" cy="140751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0" name="椭圆 1019"/>
              <p:cNvSpPr/>
              <p:nvPr userDrawn="1"/>
            </p:nvSpPr>
            <p:spPr>
              <a:xfrm rot="5610413">
                <a:off x="11039015" y="1853282"/>
                <a:ext cx="54289" cy="99275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1" name="椭圆 1020"/>
              <p:cNvSpPr/>
              <p:nvPr userDrawn="1"/>
            </p:nvSpPr>
            <p:spPr>
              <a:xfrm rot="10322235">
                <a:off x="10880583" y="1717154"/>
                <a:ext cx="219965" cy="211915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177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2" name="椭圆 1021"/>
              <p:cNvSpPr/>
              <p:nvPr userDrawn="1"/>
            </p:nvSpPr>
            <p:spPr>
              <a:xfrm rot="10322235">
                <a:off x="10701457" y="1791800"/>
                <a:ext cx="123254" cy="118743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3" name="椭圆 1022"/>
              <p:cNvSpPr/>
              <p:nvPr userDrawn="1"/>
            </p:nvSpPr>
            <p:spPr>
              <a:xfrm rot="9907023">
                <a:off x="11439065" y="2115018"/>
                <a:ext cx="83209" cy="66861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4" name="椭圆 1023"/>
              <p:cNvSpPr/>
              <p:nvPr userDrawn="1"/>
            </p:nvSpPr>
            <p:spPr>
              <a:xfrm rot="14652855" flipH="1">
                <a:off x="10808555" y="1901854"/>
                <a:ext cx="48149" cy="60583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5" name="椭圆 1024"/>
              <p:cNvSpPr/>
              <p:nvPr userDrawn="1"/>
            </p:nvSpPr>
            <p:spPr>
              <a:xfrm rot="11607471">
                <a:off x="10928623" y="1554285"/>
                <a:ext cx="53620" cy="52629"/>
              </a:xfrm>
              <a:prstGeom prst="ellipse">
                <a:avLst/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6" name="椭圆 1025"/>
              <p:cNvSpPr/>
              <p:nvPr userDrawn="1"/>
            </p:nvSpPr>
            <p:spPr>
              <a:xfrm rot="8679939">
                <a:off x="10825349" y="1692572"/>
                <a:ext cx="31772" cy="31185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7" name="椭圆 1026"/>
              <p:cNvSpPr/>
              <p:nvPr userDrawn="1"/>
            </p:nvSpPr>
            <p:spPr>
              <a:xfrm rot="21546991">
                <a:off x="10613016" y="1740813"/>
                <a:ext cx="153355" cy="147743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94" name="椭圆 993"/>
          <p:cNvSpPr/>
          <p:nvPr userDrawn="1"/>
        </p:nvSpPr>
        <p:spPr>
          <a:xfrm rot="2411089">
            <a:off x="7253557" y="2038972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25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25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5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5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25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25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25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25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25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25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25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25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25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25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25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25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25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25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25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25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25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25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25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25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25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25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25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25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25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25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75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75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75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75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75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75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75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75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75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75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9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9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75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75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75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75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75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75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75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75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75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75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75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75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75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75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75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75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75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75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75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75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75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75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75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75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75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75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75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75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7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7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75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75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125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125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125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125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125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0" dur="125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125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125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7" dur="125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125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125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125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125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125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5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5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125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125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125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125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125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125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125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125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3" dur="125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125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50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50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11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6" dur="11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4"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9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3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7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3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8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9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75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3" dur="175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75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7" dur="175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8" dur="175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75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175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3" dur="175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75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175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8" dur="175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175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75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3" dur="175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4" dur="175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7" dur="175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8" dur="175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175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175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3" dur="175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175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175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8" dur="175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75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75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3" dur="175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75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7" dur="175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8" dur="175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175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175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3" dur="175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175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175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8" dur="175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9" dur="175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75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3" dur="175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175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17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8" dur="17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17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17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3" dur="175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175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175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8" dur="175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175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75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3" dur="175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175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7" dur="175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8" dur="175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9" dur="175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3" dur="1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1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8" dur="1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1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3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4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7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8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3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4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8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9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3" dur="5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5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7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8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2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3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8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3" dur="5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4" dur="5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7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8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9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2"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3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8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3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7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8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9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2"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3" dur="1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4" dur="1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8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9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3" dur="10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10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7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8" dur="10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10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3"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4"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7"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8" dur="1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9" dur="1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3" dur="10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4" dur="10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7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8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9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2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3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4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7"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8" dur="1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9" dur="1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3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4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7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8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9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2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3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4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7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8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9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3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7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8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9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2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3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4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7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8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9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3" dur="10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4" dur="10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7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8" dur="10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9" dur="10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2" dur="75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3" dur="75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4" dur="75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7" dur="75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8" dur="75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9" dur="75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75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3" dur="75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4" dur="75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7" dur="75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8" dur="75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9" dur="75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2" dur="75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3" dur="75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4" dur="75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7" dur="75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8" dur="75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9" dur="75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75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3" dur="7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4" dur="7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7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8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9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2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3" dur="10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4" dur="10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7" dur="125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8" dur="125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9" dur="125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25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3" dur="125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4" dur="125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7" dur="125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8" dur="125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9" dur="125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2" dur="125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3" dur="125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4" dur="125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7" dur="125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8" dur="125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9" dur="125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25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3" dur="125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4" dur="125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7" dur="125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8" dur="125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9" dur="125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2"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3" dur="1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4" dur="1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7"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8" dur="1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9" dur="1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2" dur="7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5" dur="11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8" dur="9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1" dur="14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4" dur="1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7" dur="16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" grpId="0" animBg="1"/>
      <p:bldP spid="634" grpId="0" animBg="1"/>
      <p:bldP spid="635" grpId="0" animBg="1"/>
      <p:bldP spid="636" grpId="0" animBg="1"/>
      <p:bldP spid="637" grpId="0" animBg="1"/>
      <p:bldP spid="638" grpId="0" animBg="1"/>
      <p:bldP spid="639" grpId="0" animBg="1"/>
      <p:bldP spid="640" grpId="0" animBg="1"/>
      <p:bldP spid="641" grpId="0" animBg="1"/>
      <p:bldP spid="642" grpId="0" animBg="1"/>
      <p:bldP spid="643" grpId="0" animBg="1"/>
      <p:bldP spid="644" grpId="0" animBg="1"/>
      <p:bldP spid="645" grpId="0" animBg="1"/>
      <p:bldP spid="646" grpId="0" animBg="1"/>
      <p:bldP spid="647" grpId="0" animBg="1"/>
      <p:bldP spid="648" grpId="0" animBg="1"/>
      <p:bldP spid="649" grpId="0" animBg="1"/>
      <p:bldP spid="650" grpId="0" animBg="1"/>
      <p:bldP spid="651" grpId="0" animBg="1"/>
      <p:bldP spid="652" grpId="0" animBg="1"/>
      <p:bldP spid="653" grpId="0" animBg="1"/>
      <p:bldP spid="654" grpId="0" animBg="1"/>
      <p:bldP spid="655" grpId="0" animBg="1"/>
      <p:bldP spid="656" grpId="0" animBg="1"/>
      <p:bldP spid="657" grpId="0" animBg="1"/>
      <p:bldP spid="658" grpId="0" animBg="1"/>
      <p:bldP spid="659" grpId="0" animBg="1"/>
      <p:bldP spid="660" grpId="0" animBg="1"/>
      <p:bldP spid="661" grpId="0" animBg="1"/>
      <p:bldP spid="662" grpId="0" animBg="1"/>
      <p:bldP spid="663" grpId="0" animBg="1"/>
      <p:bldP spid="664" grpId="0" animBg="1"/>
      <p:bldP spid="665" grpId="0" animBg="1"/>
      <p:bldP spid="666" grpId="0" animBg="1"/>
      <p:bldP spid="667" grpId="0" animBg="1"/>
      <p:bldP spid="668" grpId="0" animBg="1"/>
      <p:bldP spid="669" grpId="0" animBg="1"/>
      <p:bldP spid="670" grpId="0" animBg="1"/>
      <p:bldP spid="671" grpId="0" animBg="1"/>
      <p:bldP spid="672" grpId="0" animBg="1"/>
      <p:bldP spid="673" grpId="0" animBg="1"/>
      <p:bldP spid="674" grpId="0" animBg="1"/>
      <p:bldP spid="675" grpId="0" animBg="1"/>
      <p:bldP spid="676" grpId="0" animBg="1"/>
      <p:bldP spid="677" grpId="0" animBg="1"/>
      <p:bldP spid="678" grpId="0" animBg="1"/>
      <p:bldP spid="679" grpId="0" animBg="1"/>
      <p:bldP spid="680" grpId="0" animBg="1"/>
      <p:bldP spid="681" grpId="0" animBg="1"/>
      <p:bldP spid="682" grpId="0" animBg="1"/>
      <p:bldP spid="683" grpId="0" animBg="1"/>
      <p:bldP spid="684" grpId="0" animBg="1"/>
      <p:bldP spid="686" grpId="0" animBg="1"/>
      <p:bldP spid="687" grpId="0" animBg="1"/>
      <p:bldP spid="688" grpId="0" animBg="1"/>
      <p:bldP spid="689" grpId="0" animBg="1"/>
      <p:bldP spid="690" grpId="0" animBg="1"/>
      <p:bldP spid="691" grpId="0" animBg="1"/>
      <p:bldP spid="692" grpId="0" animBg="1"/>
      <p:bldP spid="693" grpId="0" animBg="1"/>
      <p:bldP spid="694" grpId="0" animBg="1"/>
      <p:bldP spid="695" grpId="0" animBg="1"/>
      <p:bldP spid="696" grpId="0" animBg="1"/>
      <p:bldP spid="697" grpId="0" animBg="1"/>
      <p:bldP spid="698" grpId="0" animBg="1"/>
      <p:bldP spid="699" grpId="0" animBg="1"/>
      <p:bldP spid="700" grpId="0" animBg="1"/>
      <p:bldP spid="701" grpId="0" animBg="1"/>
      <p:bldP spid="702" grpId="0" animBg="1"/>
      <p:bldP spid="703" grpId="0" animBg="1"/>
      <p:bldP spid="704" grpId="0" animBg="1"/>
      <p:bldP spid="705" grpId="0" animBg="1"/>
      <p:bldP spid="706" grpId="0" animBg="1"/>
      <p:bldP spid="707" grpId="0" animBg="1"/>
      <p:bldP spid="708" grpId="0" animBg="1"/>
      <p:bldP spid="709" grpId="0" animBg="1"/>
      <p:bldP spid="710" grpId="0" animBg="1"/>
      <p:bldP spid="711" grpId="0" animBg="1"/>
      <p:bldP spid="712" grpId="0" animBg="1"/>
      <p:bldP spid="713" grpId="0" animBg="1"/>
      <p:bldP spid="714" grpId="0" animBg="1"/>
      <p:bldP spid="715" grpId="0" animBg="1"/>
      <p:bldP spid="716" grpId="0" animBg="1"/>
      <p:bldP spid="717" grpId="0" animBg="1"/>
      <p:bldP spid="718" grpId="0" animBg="1"/>
      <p:bldP spid="719" grpId="0" animBg="1"/>
      <p:bldP spid="720" grpId="0" animBg="1"/>
      <p:bldP spid="721" grpId="0" animBg="1"/>
      <p:bldP spid="722" grpId="0" animBg="1"/>
      <p:bldP spid="723" grpId="0" animBg="1"/>
      <p:bldP spid="724" grpId="0" animBg="1"/>
      <p:bldP spid="725" grpId="0" animBg="1"/>
      <p:bldP spid="726" grpId="0" animBg="1"/>
      <p:bldP spid="727" grpId="0" animBg="1"/>
      <p:bldP spid="728" grpId="0" animBg="1"/>
      <p:bldP spid="729" grpId="0" animBg="1"/>
      <p:bldP spid="730" grpId="0" animBg="1"/>
      <p:bldP spid="731" grpId="0" animBg="1"/>
      <p:bldP spid="732" grpId="0" animBg="1"/>
      <p:bldP spid="733" grpId="0" animBg="1"/>
      <p:bldP spid="734" grpId="0" animBg="1"/>
      <p:bldP spid="735" grpId="0" animBg="1"/>
      <p:bldP spid="736" grpId="0" animBg="1"/>
      <p:bldP spid="737" grpId="0" animBg="1"/>
      <p:bldP spid="740" grpId="0" animBg="1"/>
      <p:bldP spid="741" grpId="0" animBg="1"/>
      <p:bldP spid="743" grpId="0"/>
      <p:bldP spid="744" grpId="0" animBg="1"/>
      <p:bldP spid="746" grpId="0" animBg="1"/>
      <p:bldP spid="747" grpId="0" animBg="1"/>
      <p:bldP spid="748" grpId="0" animBg="1"/>
      <p:bldP spid="749" grpId="0" animBg="1"/>
      <p:bldP spid="750" grpId="0" animBg="1"/>
      <p:bldP spid="751" grpId="0" animBg="1"/>
      <p:bldP spid="752" grpId="0" animBg="1"/>
      <p:bldP spid="753" grpId="0" animBg="1"/>
      <p:bldP spid="754" grpId="0" animBg="1"/>
      <p:bldP spid="755" grpId="0" animBg="1"/>
      <p:bldP spid="756" grpId="0" animBg="1"/>
      <p:bldP spid="757" grpId="0" animBg="1"/>
      <p:bldP spid="758" grpId="0" animBg="1"/>
      <p:bldP spid="759" grpId="0" animBg="1"/>
      <p:bldP spid="760" grpId="0" animBg="1"/>
      <p:bldP spid="761" grpId="0" animBg="1"/>
      <p:bldP spid="765" grpId="0" animBg="1"/>
      <p:bldP spid="766" grpId="0" animBg="1"/>
      <p:bldP spid="803" grpId="0" animBg="1"/>
      <p:bldP spid="804" grpId="0" animBg="1"/>
      <p:bldP spid="805" grpId="0" animBg="1"/>
      <p:bldP spid="806" grpId="0" animBg="1"/>
      <p:bldP spid="807" grpId="0" animBg="1"/>
      <p:bldP spid="808" grpId="0" animBg="1"/>
      <p:bldP spid="809" grpId="0" animBg="1"/>
      <p:bldP spid="810" grpId="0" animBg="1"/>
      <p:bldP spid="811" grpId="0" animBg="1"/>
      <p:bldP spid="812" grpId="0" animBg="1"/>
      <p:bldP spid="813" grpId="0" animBg="1"/>
      <p:bldP spid="814" grpId="0" animBg="1"/>
      <p:bldP spid="815" grpId="0" animBg="1"/>
      <p:bldP spid="816" grpId="0" animBg="1"/>
      <p:bldP spid="817" grpId="0" animBg="1"/>
      <p:bldP spid="818" grpId="0" animBg="1"/>
      <p:bldP spid="853" grpId="0" animBg="1"/>
      <p:bldP spid="854" grpId="0" animBg="1"/>
      <p:bldP spid="855" grpId="0" animBg="1"/>
      <p:bldP spid="856" grpId="0" animBg="1"/>
      <p:bldP spid="857" grpId="0" animBg="1"/>
      <p:bldP spid="858" grpId="0" animBg="1"/>
      <p:bldP spid="842" grpId="0" animBg="1"/>
      <p:bldP spid="843" grpId="0" animBg="1"/>
      <p:bldP spid="844" grpId="0" animBg="1"/>
      <p:bldP spid="845" grpId="0" animBg="1"/>
      <p:bldP spid="846" grpId="0" animBg="1"/>
      <p:bldP spid="847" grpId="0" animBg="1"/>
      <p:bldP spid="848" grpId="0" animBg="1"/>
      <p:bldP spid="849" grpId="0" animBg="1"/>
      <p:bldP spid="850" grpId="0" animBg="1"/>
      <p:bldP spid="851" grpId="0" animBg="1"/>
      <p:bldP spid="852" grpId="0" animBg="1"/>
      <p:bldP spid="838" grpId="0" animBg="1"/>
      <p:bldP spid="839" grpId="0" animBg="1"/>
      <p:bldP spid="840" grpId="0" animBg="1"/>
      <p:bldP spid="841" grpId="0" animBg="1"/>
      <p:bldP spid="822" grpId="0" animBg="1"/>
      <p:bldP spid="823" grpId="0" animBg="1"/>
      <p:bldP spid="825" grpId="0" animBg="1"/>
      <p:bldP spid="826" grpId="0" animBg="1"/>
      <p:bldP spid="827" grpId="0" animBg="1"/>
      <p:bldP spid="828" grpId="0" animBg="1"/>
      <p:bldP spid="829" grpId="0" animBg="1"/>
      <p:bldP spid="830" grpId="0" animBg="1"/>
      <p:bldP spid="831" grpId="0" animBg="1"/>
      <p:bldP spid="832" grpId="0" animBg="1"/>
      <p:bldP spid="833" grpId="0" animBg="1"/>
      <p:bldP spid="834" grpId="0" animBg="1"/>
      <p:bldP spid="835" grpId="0" animBg="1"/>
      <p:bldP spid="836" grpId="0" animBg="1"/>
      <p:bldP spid="837" grpId="0" animBg="1"/>
      <p:bldP spid="859" grpId="0" animBg="1"/>
      <p:bldP spid="860" grpId="0" animBg="1"/>
      <p:bldP spid="861" grpId="0" animBg="1"/>
      <p:bldP spid="862" grpId="0" animBg="1"/>
      <p:bldP spid="863" grpId="0" animBg="1"/>
      <p:bldP spid="864" grpId="0" animBg="1"/>
      <p:bldP spid="865" grpId="0" animBg="1"/>
      <p:bldP spid="866" grpId="0" animBg="1"/>
      <p:bldP spid="867" grpId="0" animBg="1"/>
      <p:bldP spid="868" grpId="0" animBg="1"/>
      <p:bldP spid="869" grpId="0" animBg="1"/>
      <p:bldP spid="870" grpId="0" animBg="1"/>
      <p:bldP spid="871" grpId="0" animBg="1"/>
      <p:bldP spid="872" grpId="0" animBg="1"/>
      <p:bldP spid="873" grpId="0" animBg="1"/>
      <p:bldP spid="874" grpId="0" animBg="1"/>
      <p:bldP spid="899" grpId="0" animBg="1"/>
      <p:bldP spid="900" grpId="0" animBg="1"/>
      <p:bldP spid="916" grpId="0" animBg="1"/>
      <p:bldP spid="917" grpId="0" animBg="1"/>
      <p:bldP spid="918" grpId="0" animBg="1"/>
      <p:bldP spid="919" grpId="0" animBg="1"/>
      <p:bldP spid="920" grpId="0" animBg="1"/>
      <p:bldP spid="923" grpId="0" animBg="1"/>
      <p:bldP spid="925" grpId="0" animBg="1"/>
      <p:bldP spid="926" grpId="0" animBg="1"/>
      <p:bldP spid="927" grpId="0" animBg="1"/>
      <p:bldP spid="928" grpId="0" animBg="1"/>
      <p:bldP spid="929" grpId="0" animBg="1"/>
      <p:bldP spid="930" grpId="0" animBg="1"/>
      <p:bldP spid="956" grpId="0" animBg="1"/>
      <p:bldP spid="957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" name="图片 9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311" y="-40714"/>
            <a:ext cx="12217443" cy="6858594"/>
          </a:xfrm>
          <a:prstGeom prst="rect">
            <a:avLst/>
          </a:prstGeom>
        </p:spPr>
      </p:pic>
      <p:pic>
        <p:nvPicPr>
          <p:cNvPr id="631" name="图片 6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>
          <a:xfrm>
            <a:off x="1385911" y="243592"/>
            <a:ext cx="9507264" cy="5333687"/>
          </a:xfrm>
          <a:prstGeom prst="ellipse">
            <a:avLst/>
          </a:prstGeom>
          <a:gradFill flip="none" rotWithShape="1">
            <a:gsLst>
              <a:gs pos="94643">
                <a:srgbClr val="841E6C">
                  <a:alpha val="0"/>
                </a:srgbClr>
              </a:gs>
              <a:gs pos="36000">
                <a:srgbClr val="4A113C">
                  <a:alpha val="58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840402" y="1415215"/>
            <a:ext cx="8259482" cy="5244028"/>
          </a:xfrm>
          <a:prstGeom prst="ellipse">
            <a:avLst/>
          </a:prstGeom>
          <a:gradFill flip="none" rotWithShape="1"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8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533772" y="1233949"/>
            <a:ext cx="13203270" cy="7404048"/>
            <a:chOff x="522514" y="508000"/>
            <a:chExt cx="20660800" cy="11586036"/>
          </a:xfrm>
          <a:scene3d>
            <a:camera prst="perspectiveRelaxedModerately" fov="6600000">
              <a:rot lat="18290635" lon="0" rev="0"/>
            </a:camera>
            <a:lightRig rig="threePt" dir="t"/>
          </a:scene3d>
        </p:grpSpPr>
        <p:grpSp>
          <p:nvGrpSpPr>
            <p:cNvPr id="12" name="组合 11"/>
            <p:cNvGrpSpPr/>
            <p:nvPr/>
          </p:nvGrpSpPr>
          <p:grpSpPr>
            <a:xfrm>
              <a:off x="522514" y="508000"/>
              <a:ext cx="20660800" cy="5509700"/>
              <a:chOff x="522514" y="508000"/>
              <a:chExt cx="20660800" cy="5509700"/>
            </a:xfrm>
          </p:grpSpPr>
          <p:grpSp>
            <p:nvGrpSpPr>
              <p:cNvPr id="322" name="组合 321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477" name="组合 476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80" name="组合 57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21" name="椭圆 6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2" name="椭圆 6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3" name="椭圆 6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4" name="椭圆 6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5" name="椭圆 6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6" name="椭圆 6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7" name="椭圆 6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8" name="椭圆 6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9" name="椭圆 6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1" name="组合 58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12" name="椭圆 6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3" name="椭圆 6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4" name="椭圆 6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5" name="椭圆 6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6" name="椭圆 6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7" name="椭圆 6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8" name="椭圆 6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9" name="椭圆 6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0" name="椭圆 6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2" name="组合 58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03" name="椭圆 6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4" name="椭圆 6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5" name="椭圆 6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6" name="椭圆 6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7" name="椭圆 6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8" name="椭圆 6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9" name="椭圆 6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0" name="椭圆 6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1" name="椭圆 6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3" name="组合 58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94" name="椭圆 5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5" name="椭圆 5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6" name="椭圆 5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7" name="椭圆 5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8" name="椭圆 5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9" name="椭圆 5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0" name="椭圆 5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1" name="椭圆 6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2" name="椭圆 6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4" name="组合 58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85" name="椭圆 5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6" name="椭圆 5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7" name="椭圆 5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8" name="椭圆 5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9" name="椭圆 5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0" name="椭圆 5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1" name="椭圆 5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2" name="椭圆 5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3" name="椭圆 5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78" name="组合 477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30" name="组合 52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71" name="椭圆 5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2" name="椭圆 5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3" name="椭圆 5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4" name="椭圆 5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5" name="椭圆 5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6" name="椭圆 5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7" name="椭圆 5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8" name="椭圆 5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9" name="椭圆 5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1" name="组合 53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62" name="椭圆 5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3" name="椭圆 5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4" name="椭圆 5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5" name="椭圆 5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6" name="椭圆 5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7" name="椭圆 5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8" name="椭圆 5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9" name="椭圆 5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0" name="椭圆 5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2" name="组合 53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53" name="椭圆 5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4" name="椭圆 5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5" name="椭圆 5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6" name="椭圆 5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7" name="椭圆 5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8" name="椭圆 5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9" name="椭圆 5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0" name="椭圆 5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1" name="椭圆 5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3" name="组合 53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44" name="椭圆 5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5" name="椭圆 5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6" name="椭圆 5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7" name="椭圆 5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8" name="椭圆 5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9" name="椭圆 5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0" name="椭圆 5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1" name="椭圆 5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2" name="椭圆 5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4" name="组合 53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35" name="椭圆 5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6" name="椭圆 5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7" name="椭圆 5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8" name="椭圆 5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9" name="椭圆 5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0" name="椭圆 5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1" name="椭圆 5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2" name="椭圆 5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3" name="椭圆 5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79" name="组合 478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80" name="组合 47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21" name="椭圆 5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2" name="椭圆 5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3" name="椭圆 5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4" name="椭圆 5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5" name="椭圆 5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6" name="椭圆 5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7" name="椭圆 5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8" name="椭圆 5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9" name="椭圆 5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1" name="组合 48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12" name="椭圆 5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3" name="椭圆 5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4" name="椭圆 5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5" name="椭圆 5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6" name="椭圆 5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7" name="椭圆 5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8" name="椭圆 5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9" name="椭圆 5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0" name="椭圆 5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2" name="组合 48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03" name="椭圆 5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4" name="椭圆 5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5" name="椭圆 5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6" name="椭圆 5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7" name="椭圆 5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8" name="椭圆 5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9" name="椭圆 5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0" name="椭圆 5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1" name="椭圆 5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3" name="组合 48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94" name="椭圆 4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5" name="椭圆 4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6" name="椭圆 4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7" name="椭圆 4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8" name="椭圆 4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9" name="椭圆 4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0" name="椭圆 4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1" name="椭圆 5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2" name="椭圆 5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4" name="组合 48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85" name="椭圆 4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6" name="椭圆 4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7" name="椭圆 4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8" name="椭圆 4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9" name="椭圆 4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0" name="椭圆 4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1" name="椭圆 4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2" name="椭圆 4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3" name="椭圆 4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23" name="组合 322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324" name="组合 323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27" name="组合 426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68" name="椭圆 4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9" name="椭圆 4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0" name="椭圆 4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1" name="椭圆 4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2" name="椭圆 4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3" name="椭圆 4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4" name="椭圆 4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5" name="椭圆 4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6" name="椭圆 4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28" name="组合 427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59" name="椭圆 4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0" name="椭圆 4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1" name="椭圆 4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2" name="椭圆 4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3" name="椭圆 4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4" name="椭圆 4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5" name="椭圆 4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6" name="椭圆 4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7" name="椭圆 4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29" name="组合 428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50" name="椭圆 4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1" name="椭圆 4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2" name="椭圆 4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3" name="椭圆 4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椭圆 4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5" name="椭圆 4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6" name="椭圆 4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7" name="椭圆 4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8" name="椭圆 4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0" name="组合 429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41" name="椭圆 4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2" name="椭圆 4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3" name="椭圆 4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4" name="椭圆 4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5" name="椭圆 4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6" name="椭圆 4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7" name="椭圆 4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8" name="椭圆 4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9" name="椭圆 4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1" name="组合 430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32" name="椭圆 4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3" name="椭圆 4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4" name="椭圆 4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5" name="椭圆 4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6" name="椭圆 4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7" name="椭圆 4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8" name="椭圆 4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9" name="椭圆 4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0" name="椭圆 4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25" name="组合 324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77" name="组合 376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18" name="椭圆 4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9" name="椭圆 4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0" name="椭圆 4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1" name="椭圆 4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2" name="椭圆 4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3" name="椭圆 4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4" name="椭圆 4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5" name="椭圆 4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6" name="椭圆 4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8" name="组合 377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09" name="椭圆 4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0" name="椭圆 4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1" name="椭圆 4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2" name="椭圆 4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3" name="椭圆 4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4" name="椭圆 4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5" name="椭圆 4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6" name="椭圆 4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7" name="椭圆 4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9" name="组合 378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00" name="椭圆 3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1" name="椭圆 4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2" name="椭圆 4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3" name="椭圆 4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4" name="椭圆 4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5" name="椭圆 4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6" name="椭圆 4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7" name="椭圆 4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8" name="椭圆 4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0" name="组合 379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91" name="椭圆 3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2" name="椭圆 3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3" name="椭圆 3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4" name="椭圆 3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5" name="椭圆 3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6" name="椭圆 3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7" name="椭圆 3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8" name="椭圆 3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9" name="椭圆 3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1" name="组合 380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82" name="椭圆 3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3" name="椭圆 3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4" name="椭圆 3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5" name="椭圆 3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6" name="椭圆 3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7" name="椭圆 3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8" name="椭圆 3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9" name="椭圆 3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0" name="椭圆 3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26" name="组合 325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27" name="组合 326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68" name="椭圆 3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9" name="椭圆 3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0" name="椭圆 3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1" name="椭圆 3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2" name="椭圆 3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3" name="椭圆 3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4" name="椭圆 3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5" name="椭圆 3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6" name="椭圆 3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8" name="组合 327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9" name="椭圆 3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0" name="椭圆 3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1" name="椭圆 3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2" name="椭圆 3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3" name="椭圆 3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4" name="椭圆 3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5" name="椭圆 3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6" name="椭圆 3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7" name="椭圆 3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9" name="组合 328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0" name="椭圆 3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1" name="椭圆 3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2" name="椭圆 3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3" name="椭圆 3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4" name="椭圆 3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5" name="椭圆 3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6" name="椭圆 3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7" name="椭圆 3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8" name="椭圆 3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0" name="组合 329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41" name="椭圆 3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2" name="椭圆 3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3" name="椭圆 3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4" name="椭圆 3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5" name="椭圆 3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6" name="椭圆 3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7" name="椭圆 3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8" name="椭圆 3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9" name="椭圆 3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1" name="组合 330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32" name="椭圆 3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" name="椭圆 3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4" name="椭圆 3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5" name="椭圆 3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" name="椭圆 3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" name="椭圆 3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" name="椭圆 3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" name="椭圆 3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0" name="椭圆 3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3" name="组合 12"/>
            <p:cNvGrpSpPr/>
            <p:nvPr/>
          </p:nvGrpSpPr>
          <p:grpSpPr>
            <a:xfrm>
              <a:off x="522514" y="6584336"/>
              <a:ext cx="20660800" cy="5509700"/>
              <a:chOff x="522514" y="508000"/>
              <a:chExt cx="20660800" cy="550970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169" name="组合 168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72" name="组合 271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13" name="椭圆 3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椭圆 3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" name="椭圆 3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椭圆 3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椭圆 3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椭圆 3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" name="椭圆 3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" name="椭圆 3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" name="椭圆 3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3" name="组合 272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04" name="椭圆 3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椭圆 3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" name="椭圆 3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" name="椭圆 3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椭圆 3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" name="椭圆 3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" name="椭圆 3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" name="椭圆 3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" name="椭圆 3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4" name="组合 273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95" name="椭圆 2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" name="椭圆 2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7" name="椭圆 2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" name="椭圆 2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" name="椭圆 2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" name="椭圆 2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" name="椭圆 3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" name="椭圆 3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" name="椭圆 3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5" name="组合 274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86" name="椭圆 2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椭圆 2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椭圆 2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" name="椭圆 2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椭圆 2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椭圆 2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" name="椭圆 2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" name="椭圆 2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" name="椭圆 2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6" name="组合 275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77" name="椭圆 2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椭圆 2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椭圆 2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椭圆 2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" name="椭圆 2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椭圆 2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椭圆 2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椭圆 2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椭圆 2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0" name="组合 169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22" name="组合 221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63" name="椭圆 2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椭圆 2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" name="椭圆 2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" name="椭圆 2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" name="椭圆 2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" name="椭圆 2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椭圆 2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" name="椭圆 2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椭圆 2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3" name="组合 222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54" name="椭圆 2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椭圆 2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椭圆 2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" name="椭圆 2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椭圆 2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椭圆 2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" name="椭圆 2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" name="椭圆 2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椭圆 2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4" name="组合 223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45" name="椭圆 2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6" name="椭圆 2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7" name="椭圆 2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" name="椭圆 2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" name="椭圆 2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椭圆 2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椭圆 2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椭圆 2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" name="椭圆 2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5" name="组合 224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36" name="椭圆 2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7" name="椭圆 2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8" name="椭圆 2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9" name="椭圆 2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0" name="椭圆 2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1" name="椭圆 2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2" name="椭圆 2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3" name="椭圆 2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4" name="椭圆 2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6" name="组合 225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27" name="椭圆 2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8" name="椭圆 2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椭圆 2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椭圆 2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椭圆 2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2" name="椭圆 2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3" name="椭圆 2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4" name="椭圆 2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5" name="椭圆 2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1" name="组合 170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72" name="组合 171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13" name="椭圆 2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4" name="椭圆 2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5" name="椭圆 2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6" name="椭圆 2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7" name="椭圆 2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8" name="椭圆 2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9" name="椭圆 2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0" name="椭圆 2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椭圆 2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3" name="组合 172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04" name="椭圆 2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5" name="椭圆 2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6" name="椭圆 2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7" name="椭圆 2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8" name="椭圆 2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9" name="椭圆 2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0" name="椭圆 2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1" name="椭圆 2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2" name="椭圆 2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4" name="组合 173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95" name="椭圆 1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6" name="椭圆 1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7" name="椭圆 1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8" name="椭圆 1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9" name="椭圆 1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0" name="椭圆 1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1" name="椭圆 2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2" name="椭圆 2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3" name="椭圆 2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5" name="组合 174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86" name="椭圆 1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7" name="椭圆 1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8" name="椭圆 1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9" name="椭圆 1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0" name="椭圆 1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1" name="椭圆 1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2" name="椭圆 1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3" name="椭圆 1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4" name="椭圆 1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6" name="组合 175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77" name="椭圆 1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椭圆 1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椭圆 1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0" name="椭圆 1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1" name="椭圆 1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2" name="椭圆 1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椭圆 1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4" name="椭圆 1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5" name="椭圆 1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5" name="组合 14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60" name="椭圆 1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椭圆 1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椭圆 1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1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椭圆 1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椭圆 1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椭圆 1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椭圆 1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椭圆 1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0" name="组合 119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51" name="椭圆 1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" name="椭圆 1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" name="椭圆 1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" name="椭圆 1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椭圆 1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6" name="椭圆 1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椭圆 1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椭圆 1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椭圆 1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42" name="椭圆 1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" name="椭圆 1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" name="椭圆 1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" name="椭圆 1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" name="椭圆 1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椭圆 1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椭圆 1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椭圆 1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椭圆 1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2" name="组合 121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33" name="椭圆 1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" name="椭圆 1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" name="椭圆 1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椭圆 1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" name="椭圆 1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" name="椭圆 1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" name="椭圆 1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" name="椭圆 1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3" name="组合 122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24" name="椭圆 1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椭圆 1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" name="椭圆 1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" name="椭圆 1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椭圆 1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" name="椭圆 1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" name="椭圆 1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1" name="椭圆 1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" name="椭圆 1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69" name="组合 68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10" name="椭圆 1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" name="椭圆 1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椭圆 1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" name="椭圆 1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椭圆 1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1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" name="椭圆 1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椭圆 1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" name="组合 69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01" name="椭圆 1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椭圆 1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椭圆 1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椭圆 1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92" name="椭圆 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椭圆 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椭圆 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83" name="椭圆 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椭圆 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椭圆 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椭圆 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椭圆 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椭圆 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椭圆 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3" name="组合 72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74" name="椭圆 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椭圆 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椭圆 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椭圆 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0" name="椭圆 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椭圆 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1" name="椭圆 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椭圆 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椭圆 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" name="椭圆 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" name="椭圆 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椭圆 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椭圆 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椭圆 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2" name="椭圆 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椭圆 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" name="椭圆 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" name="椭圆 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椭圆 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椭圆 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3" name="椭圆 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" name="椭圆 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椭圆 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椭圆 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椭圆 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椭圆 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椭圆 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椭圆 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4" name="椭圆 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" name="椭圆 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椭圆 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椭圆 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椭圆 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椭圆 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" name="椭圆 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633" name="椭圆 632"/>
          <p:cNvSpPr/>
          <p:nvPr userDrawn="1"/>
        </p:nvSpPr>
        <p:spPr>
          <a:xfrm rot="21423552" flipH="1">
            <a:off x="5610049" y="2917731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4" name="椭圆 633"/>
          <p:cNvSpPr/>
          <p:nvPr userDrawn="1"/>
        </p:nvSpPr>
        <p:spPr>
          <a:xfrm rot="21423552" flipH="1">
            <a:off x="5468742" y="3018107"/>
            <a:ext cx="93705" cy="1607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5" name="椭圆 634"/>
          <p:cNvSpPr/>
          <p:nvPr userDrawn="1"/>
        </p:nvSpPr>
        <p:spPr>
          <a:xfrm rot="238764" flipH="1">
            <a:off x="5536441" y="3089138"/>
            <a:ext cx="63261" cy="905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6" name="椭圆 635"/>
          <p:cNvSpPr/>
          <p:nvPr userDrawn="1"/>
        </p:nvSpPr>
        <p:spPr>
          <a:xfrm rot="1623552" flipH="1">
            <a:off x="5687983" y="3271302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7" name="椭圆 636"/>
          <p:cNvSpPr/>
          <p:nvPr userDrawn="1"/>
        </p:nvSpPr>
        <p:spPr>
          <a:xfrm rot="1623552" flipH="1">
            <a:off x="5557419" y="3239996"/>
            <a:ext cx="93705" cy="1607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椭圆 637"/>
          <p:cNvSpPr/>
          <p:nvPr userDrawn="1"/>
        </p:nvSpPr>
        <p:spPr>
          <a:xfrm rot="2038764" flipH="1">
            <a:off x="5605466" y="3343548"/>
            <a:ext cx="63261" cy="905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9" name="椭圆 638"/>
          <p:cNvSpPr/>
          <p:nvPr userDrawn="1"/>
        </p:nvSpPr>
        <p:spPr>
          <a:xfrm rot="19308144">
            <a:off x="5476577" y="3144059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0" name="椭圆 639"/>
          <p:cNvSpPr/>
          <p:nvPr userDrawn="1"/>
        </p:nvSpPr>
        <p:spPr>
          <a:xfrm rot="19308144">
            <a:off x="5727403" y="3122622"/>
            <a:ext cx="44166" cy="757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1" name="椭圆 640"/>
          <p:cNvSpPr/>
          <p:nvPr userDrawn="1"/>
        </p:nvSpPr>
        <p:spPr>
          <a:xfrm rot="18892932">
            <a:off x="5656112" y="3219656"/>
            <a:ext cx="65175" cy="460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2" name="椭圆 641"/>
          <p:cNvSpPr/>
          <p:nvPr userDrawn="1"/>
        </p:nvSpPr>
        <p:spPr>
          <a:xfrm rot="20365848" flipH="1">
            <a:off x="5762004" y="3511250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3" name="椭圆 642"/>
          <p:cNvSpPr/>
          <p:nvPr userDrawn="1"/>
        </p:nvSpPr>
        <p:spPr>
          <a:xfrm rot="20365848" flipH="1">
            <a:off x="5640553" y="3841662"/>
            <a:ext cx="109065" cy="15518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4" name="椭圆 643"/>
          <p:cNvSpPr/>
          <p:nvPr userDrawn="1"/>
        </p:nvSpPr>
        <p:spPr>
          <a:xfrm rot="20365848" flipH="1">
            <a:off x="5577032" y="3610013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5" name="椭圆 644"/>
          <p:cNvSpPr/>
          <p:nvPr userDrawn="1"/>
        </p:nvSpPr>
        <p:spPr>
          <a:xfrm rot="3265848" flipH="1">
            <a:off x="5708770" y="3710867"/>
            <a:ext cx="44528" cy="3843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6" name="椭圆 645"/>
          <p:cNvSpPr/>
          <p:nvPr userDrawn="1"/>
        </p:nvSpPr>
        <p:spPr>
          <a:xfrm rot="20365848" flipH="1">
            <a:off x="5636896" y="3728559"/>
            <a:ext cx="107007" cy="15225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7" name="椭圆 646"/>
          <p:cNvSpPr/>
          <p:nvPr userDrawn="1"/>
        </p:nvSpPr>
        <p:spPr>
          <a:xfrm rot="21097299" flipH="1">
            <a:off x="5667524" y="3573527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椭圆 647"/>
          <p:cNvSpPr/>
          <p:nvPr userDrawn="1"/>
        </p:nvSpPr>
        <p:spPr>
          <a:xfrm rot="20365848" flipH="1">
            <a:off x="5599175" y="3648979"/>
            <a:ext cx="187704" cy="26707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9" name="椭圆 648"/>
          <p:cNvSpPr/>
          <p:nvPr userDrawn="1"/>
        </p:nvSpPr>
        <p:spPr>
          <a:xfrm rot="338316" flipH="1">
            <a:off x="5669836" y="3512931"/>
            <a:ext cx="40765" cy="7123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0" name="椭圆 649"/>
          <p:cNvSpPr/>
          <p:nvPr userDrawn="1"/>
        </p:nvSpPr>
        <p:spPr>
          <a:xfrm rot="19760920" flipH="1">
            <a:off x="5618942" y="3763520"/>
            <a:ext cx="51648" cy="1073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1" name="椭圆 650"/>
          <p:cNvSpPr/>
          <p:nvPr userDrawn="1"/>
        </p:nvSpPr>
        <p:spPr>
          <a:xfrm rot="3265848" flipH="1">
            <a:off x="5595021" y="3496592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2" name="椭圆 651"/>
          <p:cNvSpPr/>
          <p:nvPr userDrawn="1"/>
        </p:nvSpPr>
        <p:spPr>
          <a:xfrm rot="3265848" flipH="1">
            <a:off x="5626847" y="3597262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3" name="椭圆 652"/>
          <p:cNvSpPr/>
          <p:nvPr userDrawn="1"/>
        </p:nvSpPr>
        <p:spPr>
          <a:xfrm rot="15049098" flipH="1">
            <a:off x="5626169" y="3749788"/>
            <a:ext cx="237942" cy="2016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4" name="椭圆 653"/>
          <p:cNvSpPr/>
          <p:nvPr userDrawn="1"/>
        </p:nvSpPr>
        <p:spPr>
          <a:xfrm rot="15049098" flipH="1">
            <a:off x="5753459" y="4026927"/>
            <a:ext cx="133327" cy="11296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5" name="椭圆 654"/>
          <p:cNvSpPr/>
          <p:nvPr userDrawn="1"/>
        </p:nvSpPr>
        <p:spPr>
          <a:xfrm rot="15464310" flipH="1">
            <a:off x="5784677" y="3969874"/>
            <a:ext cx="90010" cy="6360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6" name="椭圆 655"/>
          <p:cNvSpPr/>
          <p:nvPr userDrawn="1"/>
        </p:nvSpPr>
        <p:spPr>
          <a:xfrm rot="11133690">
            <a:off x="5615451" y="4018090"/>
            <a:ext cx="44166" cy="757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7" name="椭圆 656"/>
          <p:cNvSpPr/>
          <p:nvPr userDrawn="1"/>
        </p:nvSpPr>
        <p:spPr>
          <a:xfrm rot="10718478">
            <a:off x="5698483" y="4023663"/>
            <a:ext cx="45806" cy="6553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8" name="椭圆 657"/>
          <p:cNvSpPr/>
          <p:nvPr userDrawn="1"/>
        </p:nvSpPr>
        <p:spPr>
          <a:xfrm rot="12191394" flipH="1">
            <a:off x="5731361" y="3564953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9" name="椭圆 658"/>
          <p:cNvSpPr/>
          <p:nvPr userDrawn="1"/>
        </p:nvSpPr>
        <p:spPr>
          <a:xfrm rot="12191394" flipH="1">
            <a:off x="5991113" y="3483900"/>
            <a:ext cx="109065" cy="15518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0" name="椭圆 659"/>
          <p:cNvSpPr/>
          <p:nvPr userDrawn="1"/>
        </p:nvSpPr>
        <p:spPr>
          <a:xfrm rot="12191394" flipH="1">
            <a:off x="5912966" y="3675648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椭圆 660"/>
          <p:cNvSpPr/>
          <p:nvPr userDrawn="1"/>
        </p:nvSpPr>
        <p:spPr>
          <a:xfrm rot="16691394" flipH="1">
            <a:off x="5905466" y="3643524"/>
            <a:ext cx="44528" cy="3843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2" name="椭圆 661"/>
          <p:cNvSpPr/>
          <p:nvPr userDrawn="1"/>
        </p:nvSpPr>
        <p:spPr>
          <a:xfrm rot="12191394" flipH="1">
            <a:off x="5939838" y="3572722"/>
            <a:ext cx="107007" cy="15225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3" name="椭圆 662"/>
          <p:cNvSpPr/>
          <p:nvPr userDrawn="1"/>
        </p:nvSpPr>
        <p:spPr>
          <a:xfrm rot="12922845" flipH="1">
            <a:off x="5845872" y="3262498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4" name="椭圆 663"/>
          <p:cNvSpPr/>
          <p:nvPr userDrawn="1"/>
        </p:nvSpPr>
        <p:spPr>
          <a:xfrm rot="12191394" flipH="1">
            <a:off x="5886814" y="3528739"/>
            <a:ext cx="187704" cy="26707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5" name="椭圆 664"/>
          <p:cNvSpPr/>
          <p:nvPr userDrawn="1"/>
        </p:nvSpPr>
        <p:spPr>
          <a:xfrm rot="13763862" flipH="1">
            <a:off x="5839966" y="3808987"/>
            <a:ext cx="58002" cy="500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椭圆 665"/>
          <p:cNvSpPr/>
          <p:nvPr userDrawn="1"/>
        </p:nvSpPr>
        <p:spPr>
          <a:xfrm rot="11586466" flipH="1">
            <a:off x="6006566" y="3631014"/>
            <a:ext cx="51648" cy="1073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7" name="椭圆 666"/>
          <p:cNvSpPr/>
          <p:nvPr userDrawn="1"/>
        </p:nvSpPr>
        <p:spPr>
          <a:xfrm rot="16691394" flipH="1">
            <a:off x="5890082" y="3922773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8" name="椭圆 667"/>
          <p:cNvSpPr/>
          <p:nvPr userDrawn="1"/>
        </p:nvSpPr>
        <p:spPr>
          <a:xfrm rot="16691394" flipH="1">
            <a:off x="5916029" y="3818743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9" name="椭圆 668"/>
          <p:cNvSpPr/>
          <p:nvPr userDrawn="1"/>
        </p:nvSpPr>
        <p:spPr>
          <a:xfrm rot="3824342" flipH="1">
            <a:off x="5799922" y="4065770"/>
            <a:ext cx="165888" cy="1405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0" name="椭圆 669"/>
          <p:cNvSpPr/>
          <p:nvPr userDrawn="1"/>
        </p:nvSpPr>
        <p:spPr>
          <a:xfrm rot="4239554" flipH="1">
            <a:off x="6008510" y="4123298"/>
            <a:ext cx="111993" cy="7914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椭圆 670"/>
          <p:cNvSpPr/>
          <p:nvPr userDrawn="1"/>
        </p:nvSpPr>
        <p:spPr>
          <a:xfrm rot="21423552" flipH="1">
            <a:off x="5382446" y="3422572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2" name="椭圆 671"/>
          <p:cNvSpPr/>
          <p:nvPr userDrawn="1"/>
        </p:nvSpPr>
        <p:spPr>
          <a:xfrm rot="21423552" flipH="1">
            <a:off x="5241139" y="3522948"/>
            <a:ext cx="93705" cy="1607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3" name="椭圆 672"/>
          <p:cNvSpPr/>
          <p:nvPr userDrawn="1"/>
        </p:nvSpPr>
        <p:spPr>
          <a:xfrm rot="238764" flipH="1">
            <a:off x="5308838" y="3593979"/>
            <a:ext cx="63261" cy="905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4" name="椭圆 673"/>
          <p:cNvSpPr/>
          <p:nvPr userDrawn="1"/>
        </p:nvSpPr>
        <p:spPr>
          <a:xfrm rot="1623552" flipH="1">
            <a:off x="5460380" y="3776143"/>
            <a:ext cx="167230" cy="2868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5" name="椭圆 674"/>
          <p:cNvSpPr/>
          <p:nvPr userDrawn="1"/>
        </p:nvSpPr>
        <p:spPr>
          <a:xfrm rot="1623552" flipH="1">
            <a:off x="5329816" y="3744837"/>
            <a:ext cx="93705" cy="16073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6" name="椭圆 675"/>
          <p:cNvSpPr/>
          <p:nvPr userDrawn="1"/>
        </p:nvSpPr>
        <p:spPr>
          <a:xfrm rot="2038764" flipH="1">
            <a:off x="5377863" y="3848388"/>
            <a:ext cx="63261" cy="9050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椭圆 676"/>
          <p:cNvSpPr/>
          <p:nvPr userDrawn="1"/>
        </p:nvSpPr>
        <p:spPr>
          <a:xfrm rot="19308144">
            <a:off x="5499800" y="3627463"/>
            <a:ext cx="44166" cy="757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8" name="椭圆 677"/>
          <p:cNvSpPr/>
          <p:nvPr userDrawn="1"/>
        </p:nvSpPr>
        <p:spPr>
          <a:xfrm rot="18892932">
            <a:off x="5428509" y="3724497"/>
            <a:ext cx="65175" cy="460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9" name="椭圆 678"/>
          <p:cNvSpPr/>
          <p:nvPr userDrawn="1"/>
        </p:nvSpPr>
        <p:spPr>
          <a:xfrm rot="20365848" flipH="1">
            <a:off x="5534401" y="4016091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0" name="椭圆 679"/>
          <p:cNvSpPr/>
          <p:nvPr userDrawn="1"/>
        </p:nvSpPr>
        <p:spPr>
          <a:xfrm rot="3265848" flipH="1">
            <a:off x="5481167" y="4215708"/>
            <a:ext cx="44528" cy="3843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1" name="椭圆 680"/>
          <p:cNvSpPr/>
          <p:nvPr userDrawn="1"/>
        </p:nvSpPr>
        <p:spPr>
          <a:xfrm rot="21097299" flipH="1">
            <a:off x="5439921" y="4078368"/>
            <a:ext cx="131234" cy="18672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2" name="椭圆 681"/>
          <p:cNvSpPr/>
          <p:nvPr userDrawn="1"/>
        </p:nvSpPr>
        <p:spPr>
          <a:xfrm rot="338316" flipH="1">
            <a:off x="5442233" y="4017773"/>
            <a:ext cx="40765" cy="7123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3" name="椭圆 682"/>
          <p:cNvSpPr/>
          <p:nvPr userDrawn="1"/>
        </p:nvSpPr>
        <p:spPr>
          <a:xfrm rot="3265848" flipH="1">
            <a:off x="5367418" y="4001433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4" name="椭圆 683"/>
          <p:cNvSpPr/>
          <p:nvPr userDrawn="1"/>
        </p:nvSpPr>
        <p:spPr>
          <a:xfrm rot="3265848" flipH="1">
            <a:off x="5399244" y="4102103"/>
            <a:ext cx="34369" cy="29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椭圆 685"/>
          <p:cNvSpPr/>
          <p:nvPr userDrawn="1"/>
        </p:nvSpPr>
        <p:spPr>
          <a:xfrm rot="176448">
            <a:off x="6596380" y="2895965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椭圆 686"/>
          <p:cNvSpPr/>
          <p:nvPr userDrawn="1"/>
        </p:nvSpPr>
        <p:spPr>
          <a:xfrm rot="176448">
            <a:off x="6851672" y="3000869"/>
            <a:ext cx="111352" cy="1679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8" name="椭圆 687"/>
          <p:cNvSpPr/>
          <p:nvPr userDrawn="1"/>
        </p:nvSpPr>
        <p:spPr>
          <a:xfrm rot="21361236">
            <a:off x="6807401" y="3075104"/>
            <a:ext cx="75174" cy="94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9" name="椭圆 688"/>
          <p:cNvSpPr/>
          <p:nvPr userDrawn="1"/>
        </p:nvSpPr>
        <p:spPr>
          <a:xfrm rot="19976448">
            <a:off x="6503769" y="3265485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0" name="椭圆 689"/>
          <p:cNvSpPr/>
          <p:nvPr userDrawn="1"/>
        </p:nvSpPr>
        <p:spPr>
          <a:xfrm rot="19976448">
            <a:off x="6746295" y="3232767"/>
            <a:ext cx="111352" cy="1679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1" name="椭圆 690"/>
          <p:cNvSpPr/>
          <p:nvPr userDrawn="1"/>
        </p:nvSpPr>
        <p:spPr>
          <a:xfrm rot="19561236">
            <a:off x="6725376" y="3340989"/>
            <a:ext cx="75174" cy="94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2" name="椭圆 691"/>
          <p:cNvSpPr/>
          <p:nvPr userDrawn="1"/>
        </p:nvSpPr>
        <p:spPr>
          <a:xfrm rot="2291856" flipH="1">
            <a:off x="6754989" y="3132502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3" name="椭圆 692"/>
          <p:cNvSpPr/>
          <p:nvPr userDrawn="1"/>
        </p:nvSpPr>
        <p:spPr>
          <a:xfrm rot="2291856" flipH="1">
            <a:off x="6603167" y="3110098"/>
            <a:ext cx="52483" cy="791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4" name="椭圆 693"/>
          <p:cNvSpPr/>
          <p:nvPr userDrawn="1"/>
        </p:nvSpPr>
        <p:spPr>
          <a:xfrm rot="2707068" flipH="1">
            <a:off x="6667585" y="3208211"/>
            <a:ext cx="68115" cy="5473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5" name="椭圆 694"/>
          <p:cNvSpPr/>
          <p:nvPr userDrawn="1"/>
        </p:nvSpPr>
        <p:spPr>
          <a:xfrm rot="1234152">
            <a:off x="6458583" y="3516256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6" name="椭圆 695"/>
          <p:cNvSpPr/>
          <p:nvPr userDrawn="1"/>
        </p:nvSpPr>
        <p:spPr>
          <a:xfrm rot="1234152">
            <a:off x="6629251" y="3861572"/>
            <a:ext cx="129605" cy="16218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7" name="椭圆 696"/>
          <p:cNvSpPr/>
          <p:nvPr userDrawn="1"/>
        </p:nvSpPr>
        <p:spPr>
          <a:xfrm rot="1234152">
            <a:off x="6678391" y="3619474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8" name="椭圆 697"/>
          <p:cNvSpPr/>
          <p:nvPr userDrawn="1"/>
        </p:nvSpPr>
        <p:spPr>
          <a:xfrm rot="18334152">
            <a:off x="6628067" y="3722125"/>
            <a:ext cx="46536" cy="456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椭圆 698"/>
          <p:cNvSpPr/>
          <p:nvPr userDrawn="1"/>
        </p:nvSpPr>
        <p:spPr>
          <a:xfrm rot="1234152">
            <a:off x="6636043" y="3743368"/>
            <a:ext cx="127159" cy="15912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0" name="椭圆 699"/>
          <p:cNvSpPr/>
          <p:nvPr userDrawn="1"/>
        </p:nvSpPr>
        <p:spPr>
          <a:xfrm rot="502701">
            <a:off x="6570856" y="3581342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1" name="椭圆 700"/>
          <p:cNvSpPr/>
          <p:nvPr userDrawn="1"/>
        </p:nvSpPr>
        <p:spPr>
          <a:xfrm rot="1234152">
            <a:off x="6584973" y="3660198"/>
            <a:ext cx="223054" cy="27912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2" name="椭圆 701"/>
          <p:cNvSpPr/>
          <p:nvPr userDrawn="1"/>
        </p:nvSpPr>
        <p:spPr>
          <a:xfrm rot="21261684">
            <a:off x="6675616" y="3518013"/>
            <a:ext cx="48442" cy="744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3" name="椭圆 702"/>
          <p:cNvSpPr/>
          <p:nvPr userDrawn="1"/>
        </p:nvSpPr>
        <p:spPr>
          <a:xfrm rot="1839080">
            <a:off x="6723163" y="3779905"/>
            <a:ext cx="61375" cy="11223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4" name="椭圆 703"/>
          <p:cNvSpPr/>
          <p:nvPr userDrawn="1"/>
        </p:nvSpPr>
        <p:spPr>
          <a:xfrm rot="18334152">
            <a:off x="6774583" y="3498812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5" name="椭圆 704"/>
          <p:cNvSpPr/>
          <p:nvPr userDrawn="1"/>
        </p:nvSpPr>
        <p:spPr>
          <a:xfrm rot="18334152">
            <a:off x="6736763" y="3604024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6" name="椭圆 705"/>
          <p:cNvSpPr/>
          <p:nvPr userDrawn="1"/>
        </p:nvSpPr>
        <p:spPr>
          <a:xfrm rot="6550902">
            <a:off x="6510234" y="3751117"/>
            <a:ext cx="248675" cy="23957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7" name="椭圆 706"/>
          <p:cNvSpPr/>
          <p:nvPr userDrawn="1"/>
        </p:nvSpPr>
        <p:spPr>
          <a:xfrm rot="6550902">
            <a:off x="6475799" y="4047104"/>
            <a:ext cx="139341" cy="13424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8" name="椭圆 707"/>
          <p:cNvSpPr/>
          <p:nvPr userDrawn="1"/>
        </p:nvSpPr>
        <p:spPr>
          <a:xfrm rot="6135690">
            <a:off x="6487074" y="3991013"/>
            <a:ext cx="94070" cy="75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9" name="椭圆 708"/>
          <p:cNvSpPr/>
          <p:nvPr userDrawn="1"/>
        </p:nvSpPr>
        <p:spPr>
          <a:xfrm rot="10466310" flipH="1">
            <a:off x="6736202" y="4045959"/>
            <a:ext cx="52483" cy="791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椭圆 709"/>
          <p:cNvSpPr/>
          <p:nvPr userDrawn="1"/>
        </p:nvSpPr>
        <p:spPr>
          <a:xfrm rot="10881522" flipH="1">
            <a:off x="6635584" y="4051782"/>
            <a:ext cx="54433" cy="6849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1" name="椭圆 710"/>
          <p:cNvSpPr/>
          <p:nvPr userDrawn="1"/>
        </p:nvSpPr>
        <p:spPr>
          <a:xfrm rot="9408606">
            <a:off x="6494998" y="3572382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2" name="椭圆 711"/>
          <p:cNvSpPr/>
          <p:nvPr userDrawn="1"/>
        </p:nvSpPr>
        <p:spPr>
          <a:xfrm rot="9408606">
            <a:off x="6212671" y="3487672"/>
            <a:ext cx="129605" cy="16218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椭圆 712"/>
          <p:cNvSpPr/>
          <p:nvPr userDrawn="1"/>
        </p:nvSpPr>
        <p:spPr>
          <a:xfrm rot="9408606">
            <a:off x="6279192" y="3688070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椭圆 713"/>
          <p:cNvSpPr/>
          <p:nvPr userDrawn="1"/>
        </p:nvSpPr>
        <p:spPr>
          <a:xfrm rot="4908606">
            <a:off x="6394328" y="3651744"/>
            <a:ext cx="46536" cy="456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椭圆 714"/>
          <p:cNvSpPr/>
          <p:nvPr userDrawn="1"/>
        </p:nvSpPr>
        <p:spPr>
          <a:xfrm rot="9408606">
            <a:off x="6276049" y="3580501"/>
            <a:ext cx="127159" cy="15912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6" name="椭圆 715"/>
          <p:cNvSpPr/>
          <p:nvPr userDrawn="1"/>
        </p:nvSpPr>
        <p:spPr>
          <a:xfrm rot="8677155">
            <a:off x="6358921" y="3256284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椭圆 716"/>
          <p:cNvSpPr/>
          <p:nvPr userDrawn="1"/>
        </p:nvSpPr>
        <p:spPr>
          <a:xfrm rot="9408606">
            <a:off x="6243164" y="3534534"/>
            <a:ext cx="223054" cy="27912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8" name="椭圆 717"/>
          <p:cNvSpPr/>
          <p:nvPr userDrawn="1"/>
        </p:nvSpPr>
        <p:spPr>
          <a:xfrm rot="7836138">
            <a:off x="6457116" y="3823838"/>
            <a:ext cx="60618" cy="5949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" name="椭圆 718"/>
          <p:cNvSpPr/>
          <p:nvPr userDrawn="1"/>
        </p:nvSpPr>
        <p:spPr>
          <a:xfrm rot="10013534">
            <a:off x="6262539" y="3641422"/>
            <a:ext cx="61375" cy="11223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0" name="椭圆 719"/>
          <p:cNvSpPr/>
          <p:nvPr userDrawn="1"/>
        </p:nvSpPr>
        <p:spPr>
          <a:xfrm rot="4908606">
            <a:off x="6423954" y="3944217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1" name="椭圆 720"/>
          <p:cNvSpPr/>
          <p:nvPr userDrawn="1"/>
        </p:nvSpPr>
        <p:spPr>
          <a:xfrm rot="4908606">
            <a:off x="6393120" y="3835495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2" name="椭圆 721"/>
          <p:cNvSpPr/>
          <p:nvPr userDrawn="1"/>
        </p:nvSpPr>
        <p:spPr>
          <a:xfrm rot="17775658">
            <a:off x="6384224" y="4085724"/>
            <a:ext cx="173371" cy="16702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3" name="椭圆 722"/>
          <p:cNvSpPr/>
          <p:nvPr userDrawn="1"/>
        </p:nvSpPr>
        <p:spPr>
          <a:xfrm rot="17360446">
            <a:off x="6196539" y="4150245"/>
            <a:ext cx="117044" cy="940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4" name="椭圆 723"/>
          <p:cNvSpPr/>
          <p:nvPr userDrawn="1"/>
        </p:nvSpPr>
        <p:spPr>
          <a:xfrm rot="176448">
            <a:off x="6866846" y="3423578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5" name="椭圆 724"/>
          <p:cNvSpPr/>
          <p:nvPr userDrawn="1"/>
        </p:nvSpPr>
        <p:spPr>
          <a:xfrm rot="176448">
            <a:off x="7122138" y="3528482"/>
            <a:ext cx="111352" cy="1679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6" name="椭圆 725"/>
          <p:cNvSpPr/>
          <p:nvPr userDrawn="1"/>
        </p:nvSpPr>
        <p:spPr>
          <a:xfrm rot="21361236">
            <a:off x="7077867" y="3602716"/>
            <a:ext cx="75174" cy="94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7" name="椭圆 726"/>
          <p:cNvSpPr/>
          <p:nvPr userDrawn="1"/>
        </p:nvSpPr>
        <p:spPr>
          <a:xfrm rot="19976448">
            <a:off x="6774236" y="3793098"/>
            <a:ext cx="198724" cy="29979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8" name="椭圆 727"/>
          <p:cNvSpPr/>
          <p:nvPr userDrawn="1"/>
        </p:nvSpPr>
        <p:spPr>
          <a:xfrm rot="19976448">
            <a:off x="7016761" y="3760380"/>
            <a:ext cx="111352" cy="1679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9" name="椭圆 728"/>
          <p:cNvSpPr/>
          <p:nvPr userDrawn="1"/>
        </p:nvSpPr>
        <p:spPr>
          <a:xfrm rot="19561236">
            <a:off x="6995843" y="3868602"/>
            <a:ext cx="75174" cy="9458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0" name="椭圆 729"/>
          <p:cNvSpPr/>
          <p:nvPr userDrawn="1"/>
        </p:nvSpPr>
        <p:spPr>
          <a:xfrm rot="2291856" flipH="1">
            <a:off x="6873633" y="3637711"/>
            <a:ext cx="52483" cy="791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1" name="椭圆 730"/>
          <p:cNvSpPr/>
          <p:nvPr userDrawn="1"/>
        </p:nvSpPr>
        <p:spPr>
          <a:xfrm rot="2707068" flipH="1">
            <a:off x="6938051" y="3735823"/>
            <a:ext cx="68115" cy="54732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2" name="椭圆 731"/>
          <p:cNvSpPr/>
          <p:nvPr userDrawn="1"/>
        </p:nvSpPr>
        <p:spPr>
          <a:xfrm rot="1234152">
            <a:off x="6729050" y="4043869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3" name="椭圆 732"/>
          <p:cNvSpPr/>
          <p:nvPr userDrawn="1"/>
        </p:nvSpPr>
        <p:spPr>
          <a:xfrm rot="18334152">
            <a:off x="6898534" y="4249738"/>
            <a:ext cx="46536" cy="45676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4" name="椭圆 733"/>
          <p:cNvSpPr/>
          <p:nvPr userDrawn="1"/>
        </p:nvSpPr>
        <p:spPr>
          <a:xfrm rot="502701">
            <a:off x="6841323" y="4108955"/>
            <a:ext cx="155949" cy="19514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椭圆 734"/>
          <p:cNvSpPr/>
          <p:nvPr userDrawn="1"/>
        </p:nvSpPr>
        <p:spPr>
          <a:xfrm rot="21261684">
            <a:off x="6946083" y="4045627"/>
            <a:ext cx="48442" cy="7445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6" name="椭圆 735"/>
          <p:cNvSpPr/>
          <p:nvPr userDrawn="1"/>
        </p:nvSpPr>
        <p:spPr>
          <a:xfrm rot="18334152">
            <a:off x="7045049" y="4026425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7" name="椭圆 736"/>
          <p:cNvSpPr/>
          <p:nvPr userDrawn="1"/>
        </p:nvSpPr>
        <p:spPr>
          <a:xfrm rot="18334152">
            <a:off x="7007229" y="4131637"/>
            <a:ext cx="35919" cy="3525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8" name="直接连接符 737"/>
          <p:cNvCxnSpPr/>
          <p:nvPr userDrawn="1"/>
        </p:nvCxnSpPr>
        <p:spPr>
          <a:xfrm flipH="1">
            <a:off x="885158" y="3683000"/>
            <a:ext cx="4044729" cy="3643260"/>
          </a:xfrm>
          <a:prstGeom prst="line">
            <a:avLst/>
          </a:prstGeom>
          <a:ln w="8255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/>
          <p:cNvCxnSpPr/>
          <p:nvPr userDrawn="1"/>
        </p:nvCxnSpPr>
        <p:spPr>
          <a:xfrm>
            <a:off x="7354972" y="3683000"/>
            <a:ext cx="4044729" cy="3643260"/>
          </a:xfrm>
          <a:prstGeom prst="line">
            <a:avLst/>
          </a:prstGeom>
          <a:ln w="8255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任意多边形 739"/>
          <p:cNvSpPr/>
          <p:nvPr userDrawn="1"/>
        </p:nvSpPr>
        <p:spPr>
          <a:xfrm>
            <a:off x="1354854" y="4523759"/>
            <a:ext cx="2570257" cy="2598058"/>
          </a:xfrm>
          <a:custGeom>
            <a:avLst/>
            <a:gdLst>
              <a:gd name="connsiteX0" fmla="*/ 537029 w 537029"/>
              <a:gd name="connsiteY0" fmla="*/ 0 h 580572"/>
              <a:gd name="connsiteX1" fmla="*/ 0 w 537029"/>
              <a:gd name="connsiteY1" fmla="*/ 580572 h 580572"/>
              <a:gd name="connsiteX0" fmla="*/ 682172 w 682172"/>
              <a:gd name="connsiteY0" fmla="*/ 0 h 725715"/>
              <a:gd name="connsiteX1" fmla="*/ 0 w 682172"/>
              <a:gd name="connsiteY1" fmla="*/ 725715 h 725715"/>
              <a:gd name="connsiteX0" fmla="*/ 667657 w 667657"/>
              <a:gd name="connsiteY0" fmla="*/ 0 h 899887"/>
              <a:gd name="connsiteX1" fmla="*/ 0 w 667657"/>
              <a:gd name="connsiteY1" fmla="*/ 899887 h 899887"/>
              <a:gd name="connsiteX0" fmla="*/ 1886857 w 1886857"/>
              <a:gd name="connsiteY0" fmla="*/ 0 h 2540001"/>
              <a:gd name="connsiteX1" fmla="*/ 0 w 1886857"/>
              <a:gd name="connsiteY1" fmla="*/ 2540001 h 2540001"/>
              <a:gd name="connsiteX0" fmla="*/ 1886857 w 1888429"/>
              <a:gd name="connsiteY0" fmla="*/ 0 h 2540001"/>
              <a:gd name="connsiteX1" fmla="*/ 0 w 1888429"/>
              <a:gd name="connsiteY1" fmla="*/ 2540001 h 2540001"/>
              <a:gd name="connsiteX0" fmla="*/ 1944915 w 1946422"/>
              <a:gd name="connsiteY0" fmla="*/ 0 h 2061029"/>
              <a:gd name="connsiteX1" fmla="*/ 0 w 194642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2569029 w 2570257"/>
              <a:gd name="connsiteY0" fmla="*/ 0 h 2598058"/>
              <a:gd name="connsiteX1" fmla="*/ 0 w 2570257"/>
              <a:gd name="connsiteY1" fmla="*/ 2598058 h 259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0257" h="2598058">
                <a:moveTo>
                  <a:pt x="2569029" y="0"/>
                </a:moveTo>
                <a:cubicBezTo>
                  <a:pt x="2622249" y="295125"/>
                  <a:pt x="933752" y="1823962"/>
                  <a:pt x="0" y="2598058"/>
                </a:cubicBezTo>
              </a:path>
            </a:pathLst>
          </a:custGeom>
          <a:ln w="57150" cap="rnd">
            <a:gradFill>
              <a:gsLst>
                <a:gs pos="23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1" name="任意多边形 740"/>
          <p:cNvSpPr/>
          <p:nvPr userDrawn="1"/>
        </p:nvSpPr>
        <p:spPr>
          <a:xfrm flipH="1">
            <a:off x="7830143" y="4422160"/>
            <a:ext cx="2510972" cy="2162628"/>
          </a:xfrm>
          <a:custGeom>
            <a:avLst/>
            <a:gdLst>
              <a:gd name="connsiteX0" fmla="*/ 537029 w 537029"/>
              <a:gd name="connsiteY0" fmla="*/ 0 h 580572"/>
              <a:gd name="connsiteX1" fmla="*/ 0 w 537029"/>
              <a:gd name="connsiteY1" fmla="*/ 580572 h 580572"/>
              <a:gd name="connsiteX0" fmla="*/ 682172 w 682172"/>
              <a:gd name="connsiteY0" fmla="*/ 0 h 725715"/>
              <a:gd name="connsiteX1" fmla="*/ 0 w 682172"/>
              <a:gd name="connsiteY1" fmla="*/ 725715 h 725715"/>
              <a:gd name="connsiteX0" fmla="*/ 667657 w 667657"/>
              <a:gd name="connsiteY0" fmla="*/ 0 h 899887"/>
              <a:gd name="connsiteX1" fmla="*/ 0 w 667657"/>
              <a:gd name="connsiteY1" fmla="*/ 899887 h 899887"/>
              <a:gd name="connsiteX0" fmla="*/ 1886857 w 1886857"/>
              <a:gd name="connsiteY0" fmla="*/ 0 h 2540001"/>
              <a:gd name="connsiteX1" fmla="*/ 0 w 1886857"/>
              <a:gd name="connsiteY1" fmla="*/ 2540001 h 2540001"/>
              <a:gd name="connsiteX0" fmla="*/ 1886857 w 1888429"/>
              <a:gd name="connsiteY0" fmla="*/ 0 h 2540001"/>
              <a:gd name="connsiteX1" fmla="*/ 0 w 1888429"/>
              <a:gd name="connsiteY1" fmla="*/ 2540001 h 2540001"/>
              <a:gd name="connsiteX0" fmla="*/ 1944915 w 1946422"/>
              <a:gd name="connsiteY0" fmla="*/ 0 h 2061029"/>
              <a:gd name="connsiteX1" fmla="*/ 0 w 194642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2307772 w 2309218"/>
              <a:gd name="connsiteY0" fmla="*/ 0 h 2322286"/>
              <a:gd name="connsiteX1" fmla="*/ 0 w 2309218"/>
              <a:gd name="connsiteY1" fmla="*/ 2322286 h 2322286"/>
              <a:gd name="connsiteX0" fmla="*/ 2307772 w 2307772"/>
              <a:gd name="connsiteY0" fmla="*/ 0 h 2322286"/>
              <a:gd name="connsiteX1" fmla="*/ 0 w 2307772"/>
              <a:gd name="connsiteY1" fmla="*/ 2322286 h 2322286"/>
              <a:gd name="connsiteX0" fmla="*/ 2438400 w 2438400"/>
              <a:gd name="connsiteY0" fmla="*/ 0 h 2177143"/>
              <a:gd name="connsiteX1" fmla="*/ 0 w 2438400"/>
              <a:gd name="connsiteY1" fmla="*/ 2177143 h 2177143"/>
              <a:gd name="connsiteX0" fmla="*/ 2510972 w 2510972"/>
              <a:gd name="connsiteY0" fmla="*/ 0 h 2162628"/>
              <a:gd name="connsiteX1" fmla="*/ 0 w 2510972"/>
              <a:gd name="connsiteY1" fmla="*/ 2162628 h 2162628"/>
              <a:gd name="connsiteX0" fmla="*/ 2510972 w 2510972"/>
              <a:gd name="connsiteY0" fmla="*/ 0 h 2162628"/>
              <a:gd name="connsiteX1" fmla="*/ 0 w 2510972"/>
              <a:gd name="connsiteY1" fmla="*/ 2162628 h 21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0972" h="2162628">
                <a:moveTo>
                  <a:pt x="2510972" y="0"/>
                </a:moveTo>
                <a:cubicBezTo>
                  <a:pt x="2186821" y="62896"/>
                  <a:pt x="832152" y="1388532"/>
                  <a:pt x="0" y="2162628"/>
                </a:cubicBezTo>
              </a:path>
            </a:pathLst>
          </a:custGeom>
          <a:ln w="31750" cap="rnd">
            <a:gradFill>
              <a:gsLst>
                <a:gs pos="23000">
                  <a:srgbClr val="06EBEA">
                    <a:alpha val="0"/>
                  </a:srgbClr>
                </a:gs>
                <a:gs pos="48000">
                  <a:srgbClr val="06EBEA"/>
                </a:gs>
                <a:gs pos="89000">
                  <a:srgbClr val="44FEFA"/>
                </a:gs>
                <a:gs pos="72000">
                  <a:srgbClr val="6DFEFB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6" name="椭圆 745"/>
          <p:cNvSpPr/>
          <p:nvPr userDrawn="1"/>
        </p:nvSpPr>
        <p:spPr>
          <a:xfrm rot="5032083">
            <a:off x="11868000" y="2528187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7" name="椭圆 746"/>
          <p:cNvSpPr/>
          <p:nvPr userDrawn="1"/>
        </p:nvSpPr>
        <p:spPr>
          <a:xfrm rot="5032083">
            <a:off x="11902093" y="2776756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8" name="椭圆 747"/>
          <p:cNvSpPr/>
          <p:nvPr userDrawn="1"/>
        </p:nvSpPr>
        <p:spPr>
          <a:xfrm rot="4616871">
            <a:off x="11876607" y="2759983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9" name="椭圆 748"/>
          <p:cNvSpPr/>
          <p:nvPr userDrawn="1"/>
        </p:nvSpPr>
        <p:spPr>
          <a:xfrm rot="3232083">
            <a:off x="11532314" y="2498836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0" name="椭圆 749"/>
          <p:cNvSpPr/>
          <p:nvPr userDrawn="1"/>
        </p:nvSpPr>
        <p:spPr>
          <a:xfrm rot="3232083">
            <a:off x="11684835" y="2717057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1" name="椭圆 750"/>
          <p:cNvSpPr/>
          <p:nvPr userDrawn="1"/>
        </p:nvSpPr>
        <p:spPr>
          <a:xfrm rot="2816871">
            <a:off x="11632920" y="2725423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2" name="椭圆 751"/>
          <p:cNvSpPr/>
          <p:nvPr userDrawn="1"/>
        </p:nvSpPr>
        <p:spPr>
          <a:xfrm rot="7147491" flipH="1">
            <a:off x="11683512" y="2699722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3" name="椭圆 752"/>
          <p:cNvSpPr/>
          <p:nvPr userDrawn="1"/>
        </p:nvSpPr>
        <p:spPr>
          <a:xfrm rot="7562703" flipH="1">
            <a:off x="11760875" y="2668187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4" name="椭圆 753"/>
          <p:cNvSpPr/>
          <p:nvPr userDrawn="1"/>
        </p:nvSpPr>
        <p:spPr>
          <a:xfrm rot="6089787">
            <a:off x="11368605" y="2514646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5" name="椭圆 754"/>
          <p:cNvSpPr/>
          <p:nvPr userDrawn="1"/>
        </p:nvSpPr>
        <p:spPr>
          <a:xfrm rot="6089787">
            <a:off x="11309104" y="2721042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6" name="椭圆 755"/>
          <p:cNvSpPr/>
          <p:nvPr userDrawn="1"/>
        </p:nvSpPr>
        <p:spPr>
          <a:xfrm rot="5358336">
            <a:off x="11327412" y="2621793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7" name="椭圆 756"/>
          <p:cNvSpPr/>
          <p:nvPr userDrawn="1"/>
        </p:nvSpPr>
        <p:spPr>
          <a:xfrm rot="6089787">
            <a:off x="11198830" y="2643148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8" name="椭圆 757"/>
          <p:cNvSpPr/>
          <p:nvPr userDrawn="1"/>
        </p:nvSpPr>
        <p:spPr>
          <a:xfrm rot="4517319">
            <a:off x="11490104" y="2702476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9" name="椭圆 758"/>
          <p:cNvSpPr/>
          <p:nvPr userDrawn="1"/>
        </p:nvSpPr>
        <p:spPr>
          <a:xfrm rot="1589787">
            <a:off x="11542465" y="2795377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0" name="椭圆 759"/>
          <p:cNvSpPr/>
          <p:nvPr userDrawn="1"/>
        </p:nvSpPr>
        <p:spPr>
          <a:xfrm rot="1589787">
            <a:off x="11445288" y="2777017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1" name="椭圆 760"/>
          <p:cNvSpPr/>
          <p:nvPr userDrawn="1"/>
        </p:nvSpPr>
        <p:spPr>
          <a:xfrm rot="14264241">
            <a:off x="11324659" y="2554282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2" name="组合 761"/>
          <p:cNvGrpSpPr/>
          <p:nvPr userDrawn="1"/>
        </p:nvGrpSpPr>
        <p:grpSpPr>
          <a:xfrm rot="599863">
            <a:off x="10653430" y="2690650"/>
            <a:ext cx="639819" cy="253634"/>
            <a:chOff x="10532127" y="1390185"/>
            <a:chExt cx="723329" cy="286738"/>
          </a:xfrm>
        </p:grpSpPr>
        <p:sp>
          <p:nvSpPr>
            <p:cNvPr id="796" name="椭圆 795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7" name="椭圆 796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8" name="椭圆 797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9" name="椭圆 798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0" name="椭圆 799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1" name="椭圆 800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3" name="组合 762"/>
          <p:cNvGrpSpPr/>
          <p:nvPr userDrawn="1"/>
        </p:nvGrpSpPr>
        <p:grpSpPr>
          <a:xfrm rot="1084302">
            <a:off x="10684730" y="2634194"/>
            <a:ext cx="511939" cy="282235"/>
            <a:chOff x="10613016" y="1673985"/>
            <a:chExt cx="511939" cy="282235"/>
          </a:xfrm>
        </p:grpSpPr>
        <p:sp>
          <p:nvSpPr>
            <p:cNvPr id="785" name="椭圆 784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6" name="椭圆 785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7" name="椭圆 786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8" name="椭圆 787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9" name="椭圆 788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0" name="椭圆 789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椭圆 790"/>
            <p:cNvSpPr/>
            <p:nvPr userDrawn="1"/>
          </p:nvSpPr>
          <p:spPr>
            <a:xfrm rot="9907023">
              <a:off x="10784129" y="1774327"/>
              <a:ext cx="83209" cy="6686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椭圆 791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3" name="椭圆 792"/>
            <p:cNvSpPr/>
            <p:nvPr userDrawn="1"/>
          </p:nvSpPr>
          <p:spPr>
            <a:xfrm rot="11607471">
              <a:off x="10918004" y="1673985"/>
              <a:ext cx="53620" cy="5262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4" name="椭圆 793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5" name="椭圆 794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4" name="组合 763"/>
          <p:cNvGrpSpPr/>
          <p:nvPr userDrawn="1"/>
        </p:nvGrpSpPr>
        <p:grpSpPr>
          <a:xfrm rot="599863">
            <a:off x="11774911" y="2810181"/>
            <a:ext cx="641382" cy="213126"/>
            <a:chOff x="10044947" y="1450855"/>
            <a:chExt cx="725096" cy="240943"/>
          </a:xfrm>
        </p:grpSpPr>
        <p:sp>
          <p:nvSpPr>
            <p:cNvPr id="781" name="椭圆 780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2" name="椭圆 781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3" name="椭圆 782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4" name="椭圆 783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5" name="椭圆 764"/>
          <p:cNvSpPr/>
          <p:nvPr userDrawn="1"/>
        </p:nvSpPr>
        <p:spPr>
          <a:xfrm rot="5032083">
            <a:off x="11444865" y="2838027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6" name="椭圆 765"/>
          <p:cNvSpPr/>
          <p:nvPr userDrawn="1"/>
        </p:nvSpPr>
        <p:spPr>
          <a:xfrm rot="3232083">
            <a:off x="11109180" y="2808676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7" name="组合 766"/>
          <p:cNvGrpSpPr/>
          <p:nvPr userDrawn="1"/>
        </p:nvGrpSpPr>
        <p:grpSpPr>
          <a:xfrm rot="599863">
            <a:off x="9792688" y="2513715"/>
            <a:ext cx="731948" cy="290055"/>
            <a:chOff x="10214170" y="2052450"/>
            <a:chExt cx="827482" cy="327913"/>
          </a:xfrm>
        </p:grpSpPr>
        <p:sp>
          <p:nvSpPr>
            <p:cNvPr id="768" name="椭圆 767"/>
            <p:cNvSpPr/>
            <p:nvPr userDrawn="1"/>
          </p:nvSpPr>
          <p:spPr>
            <a:xfrm rot="14722082" flipH="1">
              <a:off x="10348596" y="2042603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椭圆 768"/>
            <p:cNvSpPr/>
            <p:nvPr userDrawn="1"/>
          </p:nvSpPr>
          <p:spPr>
            <a:xfrm rot="4432220">
              <a:off x="10901985" y="2236205"/>
              <a:ext cx="111352" cy="1679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椭圆 769"/>
            <p:cNvSpPr/>
            <p:nvPr userDrawn="1"/>
          </p:nvSpPr>
          <p:spPr>
            <a:xfrm rot="4017008">
              <a:off x="10864222" y="2226230"/>
              <a:ext cx="75174" cy="9458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椭圆 770"/>
            <p:cNvSpPr/>
            <p:nvPr userDrawn="1"/>
          </p:nvSpPr>
          <p:spPr>
            <a:xfrm rot="2632220">
              <a:off x="10648385" y="2212380"/>
              <a:ext cx="111352" cy="1679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椭圆 771"/>
            <p:cNvSpPr/>
            <p:nvPr userDrawn="1"/>
          </p:nvSpPr>
          <p:spPr>
            <a:xfrm rot="2217008">
              <a:off x="10586129" y="2235580"/>
              <a:ext cx="75174" cy="9458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椭圆 772"/>
            <p:cNvSpPr/>
            <p:nvPr userDrawn="1"/>
          </p:nvSpPr>
          <p:spPr>
            <a:xfrm rot="6547628" flipH="1">
              <a:off x="10779341" y="203910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椭圆 773"/>
            <p:cNvSpPr/>
            <p:nvPr userDrawn="1"/>
          </p:nvSpPr>
          <p:spPr>
            <a:xfrm rot="6962840" flipH="1">
              <a:off x="10713949" y="2147658"/>
              <a:ext cx="68115" cy="547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5" name="椭圆 774"/>
            <p:cNvSpPr/>
            <p:nvPr userDrawn="1"/>
          </p:nvSpPr>
          <p:spPr>
            <a:xfrm rot="5489924">
              <a:off x="10258600" y="2045014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椭圆 775"/>
            <p:cNvSpPr/>
            <p:nvPr userDrawn="1"/>
          </p:nvSpPr>
          <p:spPr>
            <a:xfrm rot="989924">
              <a:off x="10226872" y="2271073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7" name="椭圆 776"/>
            <p:cNvSpPr/>
            <p:nvPr userDrawn="1"/>
          </p:nvSpPr>
          <p:spPr>
            <a:xfrm rot="4758473">
              <a:off x="10233769" y="217239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8" name="椭圆 777"/>
            <p:cNvSpPr/>
            <p:nvPr userDrawn="1"/>
          </p:nvSpPr>
          <p:spPr>
            <a:xfrm rot="3917456">
              <a:off x="10421076" y="2240537"/>
              <a:ext cx="48442" cy="7445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9" name="椭圆 778"/>
            <p:cNvSpPr/>
            <p:nvPr userDrawn="1"/>
          </p:nvSpPr>
          <p:spPr>
            <a:xfrm rot="989924">
              <a:off x="10494298" y="2335075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0" name="椭圆 779"/>
            <p:cNvSpPr/>
            <p:nvPr userDrawn="1"/>
          </p:nvSpPr>
          <p:spPr>
            <a:xfrm rot="989924">
              <a:off x="10382504" y="2333707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3" name="椭圆 802"/>
          <p:cNvSpPr/>
          <p:nvPr userDrawn="1"/>
        </p:nvSpPr>
        <p:spPr>
          <a:xfrm rot="16567917" flipH="1">
            <a:off x="208423" y="2563274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4" name="椭圆 803"/>
          <p:cNvSpPr/>
          <p:nvPr userDrawn="1"/>
        </p:nvSpPr>
        <p:spPr>
          <a:xfrm rot="16567917" flipH="1">
            <a:off x="251615" y="2811843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5" name="椭圆 804"/>
          <p:cNvSpPr/>
          <p:nvPr userDrawn="1"/>
        </p:nvSpPr>
        <p:spPr>
          <a:xfrm rot="16983129" flipH="1">
            <a:off x="309102" y="2795070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6" name="椭圆 805"/>
          <p:cNvSpPr/>
          <p:nvPr userDrawn="1"/>
        </p:nvSpPr>
        <p:spPr>
          <a:xfrm rot="18367917" flipH="1">
            <a:off x="544109" y="2533923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7" name="椭圆 806"/>
          <p:cNvSpPr/>
          <p:nvPr userDrawn="1"/>
        </p:nvSpPr>
        <p:spPr>
          <a:xfrm rot="18367917" flipH="1">
            <a:off x="468873" y="2752144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8" name="椭圆 807"/>
          <p:cNvSpPr/>
          <p:nvPr userDrawn="1"/>
        </p:nvSpPr>
        <p:spPr>
          <a:xfrm rot="18783129" flipH="1">
            <a:off x="552789" y="2760510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9" name="椭圆 808"/>
          <p:cNvSpPr/>
          <p:nvPr userDrawn="1"/>
        </p:nvSpPr>
        <p:spPr>
          <a:xfrm rot="14452509">
            <a:off x="392911" y="273480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0" name="椭圆 809"/>
          <p:cNvSpPr/>
          <p:nvPr userDrawn="1"/>
        </p:nvSpPr>
        <p:spPr>
          <a:xfrm rot="14037297">
            <a:off x="431078" y="2703274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1" name="椭圆 810"/>
          <p:cNvSpPr/>
          <p:nvPr userDrawn="1"/>
        </p:nvSpPr>
        <p:spPr>
          <a:xfrm rot="15510213" flipH="1">
            <a:off x="745655" y="2549733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2" name="椭圆 811"/>
          <p:cNvSpPr/>
          <p:nvPr userDrawn="1"/>
        </p:nvSpPr>
        <p:spPr>
          <a:xfrm rot="15510213" flipH="1">
            <a:off x="805156" y="275612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3" name="椭圆 812"/>
          <p:cNvSpPr/>
          <p:nvPr userDrawn="1"/>
        </p:nvSpPr>
        <p:spPr>
          <a:xfrm rot="16241664" flipH="1">
            <a:off x="786848" y="2656880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4" name="椭圆 813"/>
          <p:cNvSpPr/>
          <p:nvPr userDrawn="1"/>
        </p:nvSpPr>
        <p:spPr>
          <a:xfrm rot="15510213" flipH="1">
            <a:off x="856072" y="2678235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5" name="椭圆 814"/>
          <p:cNvSpPr/>
          <p:nvPr userDrawn="1"/>
        </p:nvSpPr>
        <p:spPr>
          <a:xfrm rot="17082681" flipH="1">
            <a:off x="719251" y="2737563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6" name="椭圆 815"/>
          <p:cNvSpPr/>
          <p:nvPr userDrawn="1"/>
        </p:nvSpPr>
        <p:spPr>
          <a:xfrm rot="20010213" flipH="1">
            <a:off x="677967" y="2830464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7" name="椭圆 816"/>
          <p:cNvSpPr/>
          <p:nvPr userDrawn="1"/>
        </p:nvSpPr>
        <p:spPr>
          <a:xfrm rot="20010213" flipH="1">
            <a:off x="775144" y="2812104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椭圆 817"/>
          <p:cNvSpPr/>
          <p:nvPr userDrawn="1"/>
        </p:nvSpPr>
        <p:spPr>
          <a:xfrm rot="7335759" flipH="1">
            <a:off x="789601" y="258936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3" name="椭圆 852"/>
          <p:cNvSpPr/>
          <p:nvPr userDrawn="1"/>
        </p:nvSpPr>
        <p:spPr>
          <a:xfrm rot="14452509">
            <a:off x="993073" y="2969029"/>
            <a:ext cx="46424" cy="7003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4" name="椭圆 853"/>
          <p:cNvSpPr/>
          <p:nvPr userDrawn="1"/>
        </p:nvSpPr>
        <p:spPr>
          <a:xfrm rot="7335759" flipH="1">
            <a:off x="1374109" y="2683363"/>
            <a:ext cx="114642" cy="1434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5" name="椭圆 854"/>
          <p:cNvSpPr/>
          <p:nvPr userDrawn="1"/>
        </p:nvSpPr>
        <p:spPr>
          <a:xfrm rot="11835759" flipH="1">
            <a:off x="1483735" y="2872044"/>
            <a:ext cx="41163" cy="404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6" name="椭圆 855"/>
          <p:cNvSpPr/>
          <p:nvPr userDrawn="1"/>
        </p:nvSpPr>
        <p:spPr>
          <a:xfrm rot="7335759" flipH="1">
            <a:off x="1446269" y="2751742"/>
            <a:ext cx="112478" cy="14075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7" name="椭圆 856"/>
          <p:cNvSpPr/>
          <p:nvPr userDrawn="1"/>
        </p:nvSpPr>
        <p:spPr>
          <a:xfrm rot="8067210" flipH="1">
            <a:off x="1152505" y="277805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8" name="椭圆 857"/>
          <p:cNvSpPr/>
          <p:nvPr userDrawn="1"/>
        </p:nvSpPr>
        <p:spPr>
          <a:xfrm rot="6730831" flipH="1">
            <a:off x="1514571" y="2737176"/>
            <a:ext cx="54289" cy="992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2" name="椭圆 841"/>
          <p:cNvSpPr/>
          <p:nvPr userDrawn="1"/>
        </p:nvSpPr>
        <p:spPr>
          <a:xfrm rot="15510213" flipH="1">
            <a:off x="1195469" y="2845963"/>
            <a:ext cx="114642" cy="1434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3" name="椭圆 842"/>
          <p:cNvSpPr/>
          <p:nvPr userDrawn="1"/>
        </p:nvSpPr>
        <p:spPr>
          <a:xfrm rot="20010213" flipH="1">
            <a:off x="1065480" y="2832601"/>
            <a:ext cx="41163" cy="404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4" name="椭圆 843"/>
          <p:cNvSpPr/>
          <p:nvPr userDrawn="1"/>
        </p:nvSpPr>
        <p:spPr>
          <a:xfrm rot="15510213" flipH="1">
            <a:off x="1091188" y="2835480"/>
            <a:ext cx="112478" cy="14075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5" name="椭圆 844"/>
          <p:cNvSpPr/>
          <p:nvPr userDrawn="1"/>
        </p:nvSpPr>
        <p:spPr>
          <a:xfrm rot="14905285" flipH="1">
            <a:off x="1124154" y="2905411"/>
            <a:ext cx="54289" cy="9927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6" name="椭圆 845"/>
          <p:cNvSpPr/>
          <p:nvPr userDrawn="1"/>
        </p:nvSpPr>
        <p:spPr>
          <a:xfrm rot="10193463" flipH="1">
            <a:off x="1088424" y="2749770"/>
            <a:ext cx="219965" cy="21191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7" name="椭圆 846"/>
          <p:cNvSpPr/>
          <p:nvPr userDrawn="1"/>
        </p:nvSpPr>
        <p:spPr>
          <a:xfrm rot="10193463" flipH="1">
            <a:off x="1361744" y="2752465"/>
            <a:ext cx="123254" cy="11874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8" name="椭圆 847"/>
          <p:cNvSpPr/>
          <p:nvPr userDrawn="1"/>
        </p:nvSpPr>
        <p:spPr>
          <a:xfrm rot="10608675" flipH="1">
            <a:off x="1308740" y="2756568"/>
            <a:ext cx="83209" cy="66861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9" name="椭圆 848"/>
          <p:cNvSpPr/>
          <p:nvPr userDrawn="1"/>
        </p:nvSpPr>
        <p:spPr>
          <a:xfrm rot="5862843">
            <a:off x="1358300" y="2880098"/>
            <a:ext cx="48149" cy="6058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0" name="椭圆 849"/>
          <p:cNvSpPr/>
          <p:nvPr userDrawn="1"/>
        </p:nvSpPr>
        <p:spPr>
          <a:xfrm rot="8908227" flipH="1">
            <a:off x="1176994" y="2698467"/>
            <a:ext cx="53620" cy="5262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1" name="椭圆 850"/>
          <p:cNvSpPr/>
          <p:nvPr userDrawn="1"/>
        </p:nvSpPr>
        <p:spPr>
          <a:xfrm rot="11835759" flipH="1">
            <a:off x="1288827" y="2684535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2" name="椭圆 851"/>
          <p:cNvSpPr/>
          <p:nvPr userDrawn="1"/>
        </p:nvSpPr>
        <p:spPr>
          <a:xfrm rot="20568707" flipH="1">
            <a:off x="1405145" y="2680512"/>
            <a:ext cx="153355" cy="14774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8" name="椭圆 837"/>
          <p:cNvSpPr/>
          <p:nvPr userDrawn="1"/>
        </p:nvSpPr>
        <p:spPr>
          <a:xfrm rot="7335759" flipH="1">
            <a:off x="-10901" y="2909696"/>
            <a:ext cx="137945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9" name="椭圆 838"/>
          <p:cNvSpPr/>
          <p:nvPr userDrawn="1"/>
        </p:nvSpPr>
        <p:spPr>
          <a:xfrm rot="7335759" flipH="1">
            <a:off x="-137671" y="2854835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0" name="椭圆 839"/>
          <p:cNvSpPr/>
          <p:nvPr userDrawn="1"/>
        </p:nvSpPr>
        <p:spPr>
          <a:xfrm rot="11835759" flipH="1">
            <a:off x="93607" y="3036917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1" name="椭圆 840"/>
          <p:cNvSpPr/>
          <p:nvPr userDrawn="1"/>
        </p:nvSpPr>
        <p:spPr>
          <a:xfrm rot="20983919" flipH="1">
            <a:off x="380095" y="2922637"/>
            <a:ext cx="103531" cy="8319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2" name="椭圆 821"/>
          <p:cNvSpPr/>
          <p:nvPr userDrawn="1"/>
        </p:nvSpPr>
        <p:spPr>
          <a:xfrm rot="16567917" flipH="1">
            <a:off x="631558" y="2873114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3" name="椭圆 822"/>
          <p:cNvSpPr/>
          <p:nvPr userDrawn="1"/>
        </p:nvSpPr>
        <p:spPr>
          <a:xfrm rot="18367917" flipH="1">
            <a:off x="967243" y="2843763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椭圆 824"/>
          <p:cNvSpPr/>
          <p:nvPr userDrawn="1"/>
        </p:nvSpPr>
        <p:spPr>
          <a:xfrm rot="6278055">
            <a:off x="2270176" y="2503031"/>
            <a:ext cx="46424" cy="7003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6" name="椭圆 825"/>
          <p:cNvSpPr/>
          <p:nvPr userDrawn="1"/>
        </p:nvSpPr>
        <p:spPr>
          <a:xfrm rot="16567917" flipH="1">
            <a:off x="1772982" y="2760586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7" name="椭圆 826"/>
          <p:cNvSpPr/>
          <p:nvPr userDrawn="1"/>
        </p:nvSpPr>
        <p:spPr>
          <a:xfrm rot="16983129" flipH="1">
            <a:off x="1830469" y="2743813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8" name="椭圆 827"/>
          <p:cNvSpPr/>
          <p:nvPr userDrawn="1"/>
        </p:nvSpPr>
        <p:spPr>
          <a:xfrm rot="18367917" flipH="1">
            <a:off x="1990238" y="2700888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9" name="椭圆 828"/>
          <p:cNvSpPr/>
          <p:nvPr userDrawn="1"/>
        </p:nvSpPr>
        <p:spPr>
          <a:xfrm rot="18783129" flipH="1">
            <a:off x="2074156" y="2709252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0" name="椭圆 829"/>
          <p:cNvSpPr/>
          <p:nvPr userDrawn="1"/>
        </p:nvSpPr>
        <p:spPr>
          <a:xfrm rot="14452509">
            <a:off x="1894409" y="2566131"/>
            <a:ext cx="46424" cy="70034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1" name="椭圆 830"/>
          <p:cNvSpPr/>
          <p:nvPr userDrawn="1"/>
        </p:nvSpPr>
        <p:spPr>
          <a:xfrm rot="14037297">
            <a:off x="1952444" y="2652016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2" name="椭圆 831"/>
          <p:cNvSpPr/>
          <p:nvPr userDrawn="1"/>
        </p:nvSpPr>
        <p:spPr>
          <a:xfrm rot="15510213" flipH="1">
            <a:off x="2267022" y="2498477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3" name="椭圆 832"/>
          <p:cNvSpPr/>
          <p:nvPr userDrawn="1"/>
        </p:nvSpPr>
        <p:spPr>
          <a:xfrm rot="20010213" flipH="1">
            <a:off x="2413945" y="2683131"/>
            <a:ext cx="41163" cy="4040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4" name="椭圆 833"/>
          <p:cNvSpPr/>
          <p:nvPr userDrawn="1"/>
        </p:nvSpPr>
        <p:spPr>
          <a:xfrm rot="16241664" flipH="1">
            <a:off x="2308213" y="2605623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5" name="椭圆 834"/>
          <p:cNvSpPr/>
          <p:nvPr userDrawn="1"/>
        </p:nvSpPr>
        <p:spPr>
          <a:xfrm rot="17082681" flipH="1">
            <a:off x="2240618" y="2686307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6" name="椭圆 835"/>
          <p:cNvSpPr/>
          <p:nvPr userDrawn="1"/>
        </p:nvSpPr>
        <p:spPr>
          <a:xfrm rot="20010213" flipH="1">
            <a:off x="2199334" y="2779206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7" name="椭圆 836"/>
          <p:cNvSpPr/>
          <p:nvPr userDrawn="1"/>
        </p:nvSpPr>
        <p:spPr>
          <a:xfrm rot="20010213" flipH="1">
            <a:off x="2296509" y="2760847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9" name="椭圆 858"/>
          <p:cNvSpPr/>
          <p:nvPr userDrawn="1"/>
        </p:nvSpPr>
        <p:spPr>
          <a:xfrm rot="16567917" flipH="1">
            <a:off x="207519" y="3841280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0" name="椭圆 859"/>
          <p:cNvSpPr/>
          <p:nvPr userDrawn="1"/>
        </p:nvSpPr>
        <p:spPr>
          <a:xfrm rot="16567917" flipH="1">
            <a:off x="250711" y="4089849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1" name="椭圆 860"/>
          <p:cNvSpPr/>
          <p:nvPr userDrawn="1"/>
        </p:nvSpPr>
        <p:spPr>
          <a:xfrm rot="16983129" flipH="1">
            <a:off x="308198" y="4073076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2" name="椭圆 861"/>
          <p:cNvSpPr/>
          <p:nvPr userDrawn="1"/>
        </p:nvSpPr>
        <p:spPr>
          <a:xfrm rot="18367917" flipH="1">
            <a:off x="543205" y="381192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3" name="椭圆 862"/>
          <p:cNvSpPr/>
          <p:nvPr userDrawn="1"/>
        </p:nvSpPr>
        <p:spPr>
          <a:xfrm rot="18367917" flipH="1">
            <a:off x="467969" y="4030150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4" name="椭圆 863"/>
          <p:cNvSpPr/>
          <p:nvPr userDrawn="1"/>
        </p:nvSpPr>
        <p:spPr>
          <a:xfrm rot="18783129" flipH="1">
            <a:off x="1878731" y="3854822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5" name="椭圆 864"/>
          <p:cNvSpPr/>
          <p:nvPr userDrawn="1"/>
        </p:nvSpPr>
        <p:spPr>
          <a:xfrm rot="14452509">
            <a:off x="1243432" y="3796834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6" name="椭圆 865"/>
          <p:cNvSpPr/>
          <p:nvPr userDrawn="1"/>
        </p:nvSpPr>
        <p:spPr>
          <a:xfrm rot="14037297">
            <a:off x="430174" y="3981280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7" name="椭圆 866"/>
          <p:cNvSpPr/>
          <p:nvPr userDrawn="1"/>
        </p:nvSpPr>
        <p:spPr>
          <a:xfrm rot="15510213" flipH="1">
            <a:off x="744751" y="382773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8" name="椭圆 867"/>
          <p:cNvSpPr/>
          <p:nvPr userDrawn="1"/>
        </p:nvSpPr>
        <p:spPr>
          <a:xfrm rot="15510213" flipH="1">
            <a:off x="804252" y="4034135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9" name="椭圆 868"/>
          <p:cNvSpPr/>
          <p:nvPr userDrawn="1"/>
        </p:nvSpPr>
        <p:spPr>
          <a:xfrm rot="16241664" flipH="1">
            <a:off x="785944" y="3934886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0" name="椭圆 869"/>
          <p:cNvSpPr/>
          <p:nvPr userDrawn="1"/>
        </p:nvSpPr>
        <p:spPr>
          <a:xfrm rot="15510213" flipH="1">
            <a:off x="855168" y="3956241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1" name="椭圆 870"/>
          <p:cNvSpPr/>
          <p:nvPr userDrawn="1"/>
        </p:nvSpPr>
        <p:spPr>
          <a:xfrm rot="17082681" flipH="1">
            <a:off x="718347" y="4015569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2" name="椭圆 871"/>
          <p:cNvSpPr/>
          <p:nvPr userDrawn="1"/>
        </p:nvSpPr>
        <p:spPr>
          <a:xfrm rot="20010213" flipH="1">
            <a:off x="677063" y="4108470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3" name="椭圆 872"/>
          <p:cNvSpPr/>
          <p:nvPr userDrawn="1"/>
        </p:nvSpPr>
        <p:spPr>
          <a:xfrm rot="20010213" flipH="1">
            <a:off x="774240" y="4090110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4" name="椭圆 873"/>
          <p:cNvSpPr/>
          <p:nvPr userDrawn="1"/>
        </p:nvSpPr>
        <p:spPr>
          <a:xfrm rot="7335759" flipH="1">
            <a:off x="788697" y="3867375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5" name="组合 874"/>
          <p:cNvGrpSpPr/>
          <p:nvPr userDrawn="1"/>
        </p:nvGrpSpPr>
        <p:grpSpPr>
          <a:xfrm rot="21000137" flipH="1">
            <a:off x="958051" y="4003743"/>
            <a:ext cx="639819" cy="253634"/>
            <a:chOff x="10532127" y="1390185"/>
            <a:chExt cx="723329" cy="286738"/>
          </a:xfrm>
        </p:grpSpPr>
        <p:sp>
          <p:nvSpPr>
            <p:cNvPr id="876" name="椭圆 875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7" name="椭圆 876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8" name="椭圆 877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9" name="椭圆 878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椭圆 879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椭圆 880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2" name="组合 881"/>
          <p:cNvGrpSpPr/>
          <p:nvPr userDrawn="1"/>
        </p:nvGrpSpPr>
        <p:grpSpPr>
          <a:xfrm rot="20515698" flipH="1">
            <a:off x="308198" y="4501545"/>
            <a:ext cx="909258" cy="507894"/>
            <a:chOff x="10613016" y="1673985"/>
            <a:chExt cx="909258" cy="507894"/>
          </a:xfrm>
        </p:grpSpPr>
        <p:sp>
          <p:nvSpPr>
            <p:cNvPr id="883" name="椭圆 882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椭圆 883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椭圆 884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椭圆 885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椭圆 886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椭圆 887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椭圆 888"/>
            <p:cNvSpPr/>
            <p:nvPr userDrawn="1"/>
          </p:nvSpPr>
          <p:spPr>
            <a:xfrm rot="9907023">
              <a:off x="11439065" y="2115018"/>
              <a:ext cx="83209" cy="6686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椭圆 889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1" name="椭圆 890"/>
            <p:cNvSpPr/>
            <p:nvPr userDrawn="1"/>
          </p:nvSpPr>
          <p:spPr>
            <a:xfrm rot="11607471">
              <a:off x="10918004" y="1673985"/>
              <a:ext cx="53620" cy="5262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2" name="椭圆 891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3" name="椭圆 892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4" name="组合 893"/>
          <p:cNvGrpSpPr/>
          <p:nvPr userDrawn="1"/>
        </p:nvGrpSpPr>
        <p:grpSpPr>
          <a:xfrm rot="21000137" flipH="1">
            <a:off x="450352" y="4073040"/>
            <a:ext cx="641382" cy="213126"/>
            <a:chOff x="10044947" y="1450855"/>
            <a:chExt cx="725096" cy="240943"/>
          </a:xfrm>
        </p:grpSpPr>
        <p:sp>
          <p:nvSpPr>
            <p:cNvPr id="895" name="椭圆 894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6" name="椭圆 895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椭圆 896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椭圆 897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99" name="椭圆 898"/>
          <p:cNvSpPr/>
          <p:nvPr userDrawn="1"/>
        </p:nvSpPr>
        <p:spPr>
          <a:xfrm rot="16567917" flipH="1">
            <a:off x="630654" y="4151120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0" name="椭圆 899"/>
          <p:cNvSpPr/>
          <p:nvPr userDrawn="1"/>
        </p:nvSpPr>
        <p:spPr>
          <a:xfrm rot="18367917" flipH="1">
            <a:off x="966339" y="412176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1" name="组合 900"/>
          <p:cNvGrpSpPr/>
          <p:nvPr userDrawn="1"/>
        </p:nvGrpSpPr>
        <p:grpSpPr>
          <a:xfrm rot="245200">
            <a:off x="-341140" y="3026091"/>
            <a:ext cx="3656593" cy="2237520"/>
            <a:chOff x="-190665" y="3059636"/>
            <a:chExt cx="4427222" cy="2237520"/>
          </a:xfrm>
        </p:grpSpPr>
        <p:cxnSp>
          <p:nvCxnSpPr>
            <p:cNvPr id="902" name="直接连接符 901"/>
            <p:cNvCxnSpPr/>
            <p:nvPr/>
          </p:nvCxnSpPr>
          <p:spPr>
            <a:xfrm rot="21354800" flipV="1">
              <a:off x="1195850" y="3246234"/>
              <a:ext cx="1918517" cy="374102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/>
            <p:nvPr/>
          </p:nvCxnSpPr>
          <p:spPr>
            <a:xfrm flipV="1">
              <a:off x="23356" y="3684326"/>
              <a:ext cx="2822938" cy="120753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/>
            <p:cNvCxnSpPr/>
            <p:nvPr/>
          </p:nvCxnSpPr>
          <p:spPr>
            <a:xfrm rot="21354800" flipV="1">
              <a:off x="-190665" y="4339336"/>
              <a:ext cx="2238168" cy="95782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/>
            <p:cNvCxnSpPr/>
            <p:nvPr/>
          </p:nvCxnSpPr>
          <p:spPr>
            <a:xfrm rot="21354800" flipV="1">
              <a:off x="1310153" y="3467847"/>
              <a:ext cx="1872583" cy="400449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/>
            <p:cNvCxnSpPr/>
            <p:nvPr/>
          </p:nvCxnSpPr>
          <p:spPr>
            <a:xfrm rot="21354800" flipV="1">
              <a:off x="-32109" y="3059636"/>
              <a:ext cx="4268666" cy="545567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0" name="组合 909"/>
          <p:cNvGrpSpPr/>
          <p:nvPr userDrawn="1"/>
        </p:nvGrpSpPr>
        <p:grpSpPr>
          <a:xfrm rot="21354800" flipH="1">
            <a:off x="8826307" y="2954959"/>
            <a:ext cx="3536202" cy="2303867"/>
            <a:chOff x="-190665" y="2993289"/>
            <a:chExt cx="4281459" cy="2303867"/>
          </a:xfrm>
        </p:grpSpPr>
        <p:cxnSp>
          <p:nvCxnSpPr>
            <p:cNvPr id="911" name="直接连接符 910"/>
            <p:cNvCxnSpPr/>
            <p:nvPr/>
          </p:nvCxnSpPr>
          <p:spPr>
            <a:xfrm rot="21354800" flipV="1">
              <a:off x="1088794" y="3616743"/>
              <a:ext cx="1918517" cy="374102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直接连接符 911"/>
            <p:cNvCxnSpPr/>
            <p:nvPr/>
          </p:nvCxnSpPr>
          <p:spPr>
            <a:xfrm flipV="1">
              <a:off x="23356" y="3684326"/>
              <a:ext cx="2822938" cy="120753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直接连接符 912"/>
            <p:cNvCxnSpPr/>
            <p:nvPr/>
          </p:nvCxnSpPr>
          <p:spPr>
            <a:xfrm rot="21354800" flipV="1">
              <a:off x="-190665" y="4339336"/>
              <a:ext cx="2238168" cy="95782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直接连接符 913"/>
            <p:cNvCxnSpPr/>
            <p:nvPr/>
          </p:nvCxnSpPr>
          <p:spPr>
            <a:xfrm rot="21354800" flipV="1">
              <a:off x="627187" y="3584481"/>
              <a:ext cx="1872583" cy="400449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直接连接符 914"/>
            <p:cNvCxnSpPr/>
            <p:nvPr/>
          </p:nvCxnSpPr>
          <p:spPr>
            <a:xfrm rot="21354800" flipV="1">
              <a:off x="-177872" y="2993289"/>
              <a:ext cx="4268666" cy="545567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6" name="椭圆 915"/>
          <p:cNvSpPr/>
          <p:nvPr userDrawn="1"/>
        </p:nvSpPr>
        <p:spPr>
          <a:xfrm rot="6125221">
            <a:off x="11874967" y="3722975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7" name="椭圆 916"/>
          <p:cNvSpPr/>
          <p:nvPr userDrawn="1"/>
        </p:nvSpPr>
        <p:spPr>
          <a:xfrm rot="6125221">
            <a:off x="11849799" y="3960582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8" name="椭圆 917"/>
          <p:cNvSpPr/>
          <p:nvPr userDrawn="1"/>
        </p:nvSpPr>
        <p:spPr>
          <a:xfrm rot="5710009">
            <a:off x="11841786" y="3933307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9" name="椭圆 918"/>
          <p:cNvSpPr/>
          <p:nvPr userDrawn="1"/>
        </p:nvSpPr>
        <p:spPr>
          <a:xfrm rot="4325221">
            <a:off x="11565286" y="3590143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0" name="椭圆 919"/>
          <p:cNvSpPr/>
          <p:nvPr userDrawn="1"/>
        </p:nvSpPr>
        <p:spPr>
          <a:xfrm rot="4325221">
            <a:off x="11662097" y="3835951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" name="椭圆 920"/>
          <p:cNvSpPr/>
          <p:nvPr userDrawn="1"/>
        </p:nvSpPr>
        <p:spPr>
          <a:xfrm rot="3910009">
            <a:off x="10418223" y="3234968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2" name="椭圆 921"/>
          <p:cNvSpPr/>
          <p:nvPr userDrawn="1"/>
        </p:nvSpPr>
        <p:spPr>
          <a:xfrm rot="8240629" flipH="1">
            <a:off x="10904882" y="335687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3" name="椭圆 922"/>
          <p:cNvSpPr/>
          <p:nvPr userDrawn="1"/>
        </p:nvSpPr>
        <p:spPr>
          <a:xfrm rot="8655841" flipH="1">
            <a:off x="11766223" y="3809837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4" name="椭圆 923"/>
          <p:cNvSpPr/>
          <p:nvPr userDrawn="1"/>
        </p:nvSpPr>
        <p:spPr>
          <a:xfrm rot="7182925">
            <a:off x="11420259" y="3550382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5" name="椭圆 924"/>
          <p:cNvSpPr/>
          <p:nvPr userDrawn="1"/>
        </p:nvSpPr>
        <p:spPr>
          <a:xfrm rot="7182925">
            <a:off x="11299211" y="3727828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6" name="椭圆 925"/>
          <p:cNvSpPr/>
          <p:nvPr userDrawn="1"/>
        </p:nvSpPr>
        <p:spPr>
          <a:xfrm rot="6451474">
            <a:off x="11347632" y="363927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7" name="椭圆 926"/>
          <p:cNvSpPr/>
          <p:nvPr userDrawn="1"/>
        </p:nvSpPr>
        <p:spPr>
          <a:xfrm rot="7182925">
            <a:off x="11205720" y="3626779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8" name="椭圆 927"/>
          <p:cNvSpPr/>
          <p:nvPr userDrawn="1"/>
        </p:nvSpPr>
        <p:spPr>
          <a:xfrm rot="5610457">
            <a:off x="11496015" y="3754593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9" name="椭圆 928"/>
          <p:cNvSpPr/>
          <p:nvPr userDrawn="1"/>
        </p:nvSpPr>
        <p:spPr>
          <a:xfrm rot="2682925">
            <a:off x="11522403" y="3858345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0" name="椭圆 929"/>
          <p:cNvSpPr/>
          <p:nvPr userDrawn="1"/>
        </p:nvSpPr>
        <p:spPr>
          <a:xfrm rot="2682925">
            <a:off x="11435838" y="3810523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1" name="椭圆 930"/>
          <p:cNvSpPr/>
          <p:nvPr userDrawn="1"/>
        </p:nvSpPr>
        <p:spPr>
          <a:xfrm rot="15357379">
            <a:off x="11366124" y="3574291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2" name="组合 931"/>
          <p:cNvGrpSpPr/>
          <p:nvPr userDrawn="1"/>
        </p:nvGrpSpPr>
        <p:grpSpPr>
          <a:xfrm rot="1693001">
            <a:off x="10660664" y="3570388"/>
            <a:ext cx="639819" cy="253634"/>
            <a:chOff x="10532127" y="1390185"/>
            <a:chExt cx="723329" cy="286738"/>
          </a:xfrm>
        </p:grpSpPr>
        <p:sp>
          <p:nvSpPr>
            <p:cNvPr id="933" name="椭圆 932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4" name="椭圆 933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5" name="椭圆 934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6" name="椭圆 935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7" name="椭圆 936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8" name="椭圆 937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9" name="组合 938"/>
          <p:cNvGrpSpPr/>
          <p:nvPr userDrawn="1"/>
        </p:nvGrpSpPr>
        <p:grpSpPr>
          <a:xfrm rot="2177440">
            <a:off x="10819870" y="4197918"/>
            <a:ext cx="909258" cy="507894"/>
            <a:chOff x="10613016" y="1673985"/>
            <a:chExt cx="909258" cy="507894"/>
          </a:xfrm>
        </p:grpSpPr>
        <p:sp>
          <p:nvSpPr>
            <p:cNvPr id="940" name="椭圆 939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1" name="椭圆 940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2" name="椭圆 941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3" name="椭圆 942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4" name="椭圆 943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5" name="椭圆 944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6" name="椭圆 945"/>
            <p:cNvSpPr/>
            <p:nvPr userDrawn="1"/>
          </p:nvSpPr>
          <p:spPr>
            <a:xfrm rot="9907023">
              <a:off x="11439065" y="2115018"/>
              <a:ext cx="83209" cy="6686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7" name="椭圆 946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8" name="椭圆 947"/>
            <p:cNvSpPr/>
            <p:nvPr userDrawn="1"/>
          </p:nvSpPr>
          <p:spPr>
            <a:xfrm rot="11607471">
              <a:off x="10918004" y="1673985"/>
              <a:ext cx="53620" cy="5262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9" name="椭圆 948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0" name="椭圆 949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51" name="组合 950"/>
          <p:cNvGrpSpPr/>
          <p:nvPr userDrawn="1"/>
        </p:nvGrpSpPr>
        <p:grpSpPr>
          <a:xfrm rot="1693001">
            <a:off x="11126055" y="3795714"/>
            <a:ext cx="641382" cy="213126"/>
            <a:chOff x="10044947" y="1450855"/>
            <a:chExt cx="725096" cy="240943"/>
          </a:xfrm>
        </p:grpSpPr>
        <p:sp>
          <p:nvSpPr>
            <p:cNvPr id="952" name="椭圆 951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3" name="椭圆 952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4" name="椭圆 953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5" name="椭圆 954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6" name="椭圆 955"/>
          <p:cNvSpPr/>
          <p:nvPr userDrawn="1"/>
        </p:nvSpPr>
        <p:spPr>
          <a:xfrm rot="6125221">
            <a:off x="11376173" y="388498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7" name="椭圆 956"/>
          <p:cNvSpPr/>
          <p:nvPr userDrawn="1"/>
        </p:nvSpPr>
        <p:spPr>
          <a:xfrm rot="4325221">
            <a:off x="11066493" y="3752158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9" name="直接连接符 958"/>
          <p:cNvCxnSpPr/>
          <p:nvPr userDrawn="1"/>
        </p:nvCxnSpPr>
        <p:spPr>
          <a:xfrm flipH="1">
            <a:off x="1228599" y="4765973"/>
            <a:ext cx="2054989" cy="1608378"/>
          </a:xfrm>
          <a:prstGeom prst="line">
            <a:avLst/>
          </a:prstGeom>
          <a:ln w="2540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直接连接符 962"/>
          <p:cNvCxnSpPr/>
          <p:nvPr userDrawn="1"/>
        </p:nvCxnSpPr>
        <p:spPr>
          <a:xfrm>
            <a:off x="9104132" y="4714518"/>
            <a:ext cx="920569" cy="671180"/>
          </a:xfrm>
          <a:prstGeom prst="line">
            <a:avLst/>
          </a:prstGeom>
          <a:ln w="1905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1" name="椭圆 970"/>
          <p:cNvSpPr/>
          <p:nvPr userDrawn="1"/>
        </p:nvSpPr>
        <p:spPr>
          <a:xfrm rot="4211089">
            <a:off x="8145949" y="1649286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3" name="椭圆 972"/>
          <p:cNvSpPr/>
          <p:nvPr userDrawn="1"/>
        </p:nvSpPr>
        <p:spPr>
          <a:xfrm rot="4211089">
            <a:off x="8194262" y="1825198"/>
            <a:ext cx="62090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5" name="椭圆 974"/>
          <p:cNvSpPr/>
          <p:nvPr userDrawn="1"/>
        </p:nvSpPr>
        <p:spPr>
          <a:xfrm rot="3795877">
            <a:off x="8156697" y="1837317"/>
            <a:ext cx="41917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6" name="椭圆 975"/>
          <p:cNvSpPr/>
          <p:nvPr userDrawn="1"/>
        </p:nvSpPr>
        <p:spPr>
          <a:xfrm rot="2411089">
            <a:off x="7815414" y="1710717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7" name="椭圆 976"/>
          <p:cNvSpPr/>
          <p:nvPr userDrawn="1"/>
        </p:nvSpPr>
        <p:spPr>
          <a:xfrm rot="2411089">
            <a:off x="7974267" y="1840026"/>
            <a:ext cx="62090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8" name="椭圆 977"/>
          <p:cNvSpPr/>
          <p:nvPr userDrawn="1"/>
        </p:nvSpPr>
        <p:spPr>
          <a:xfrm rot="1995877">
            <a:off x="6598193" y="2075155"/>
            <a:ext cx="41917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9" name="椭圆 978"/>
          <p:cNvSpPr/>
          <p:nvPr userDrawn="1"/>
        </p:nvSpPr>
        <p:spPr>
          <a:xfrm rot="6326497" flipH="1">
            <a:off x="7171228" y="1746356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" name="椭圆 979"/>
          <p:cNvSpPr/>
          <p:nvPr userDrawn="1"/>
        </p:nvSpPr>
        <p:spPr>
          <a:xfrm rot="6741709" flipH="1">
            <a:off x="8026867" y="1816040"/>
            <a:ext cx="3798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1" name="椭圆 980"/>
          <p:cNvSpPr/>
          <p:nvPr userDrawn="1"/>
        </p:nvSpPr>
        <p:spPr>
          <a:xfrm rot="5268793">
            <a:off x="7645351" y="1781536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3" name="椭圆 982"/>
          <p:cNvSpPr/>
          <p:nvPr userDrawn="1"/>
        </p:nvSpPr>
        <p:spPr>
          <a:xfrm rot="5268793">
            <a:off x="7618317" y="1922026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4" name="椭圆 983"/>
          <p:cNvSpPr/>
          <p:nvPr userDrawn="1"/>
        </p:nvSpPr>
        <p:spPr>
          <a:xfrm rot="4537342">
            <a:off x="7621305" y="1856906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5" name="椭圆 984"/>
          <p:cNvSpPr/>
          <p:nvPr userDrawn="1"/>
        </p:nvSpPr>
        <p:spPr>
          <a:xfrm rot="5268793">
            <a:off x="7515223" y="1878991"/>
            <a:ext cx="124375" cy="24689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6" name="椭圆 985"/>
          <p:cNvSpPr/>
          <p:nvPr userDrawn="1"/>
        </p:nvSpPr>
        <p:spPr>
          <a:xfrm rot="3696325">
            <a:off x="7767226" y="1899772"/>
            <a:ext cx="27011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7" name="椭圆 986"/>
          <p:cNvSpPr/>
          <p:nvPr userDrawn="1"/>
        </p:nvSpPr>
        <p:spPr>
          <a:xfrm rot="768793">
            <a:off x="7821607" y="1958078"/>
            <a:ext cx="31772" cy="196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8" name="椭圆 987"/>
          <p:cNvSpPr/>
          <p:nvPr userDrawn="1"/>
        </p:nvSpPr>
        <p:spPr>
          <a:xfrm rot="768793">
            <a:off x="7724451" y="1969820"/>
            <a:ext cx="31772" cy="196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9" name="椭圆 988"/>
          <p:cNvSpPr/>
          <p:nvPr userDrawn="1"/>
        </p:nvSpPr>
        <p:spPr>
          <a:xfrm rot="13443247">
            <a:off x="7608563" y="1816208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0" name="组合 989"/>
          <p:cNvGrpSpPr/>
          <p:nvPr userDrawn="1"/>
        </p:nvGrpSpPr>
        <p:grpSpPr>
          <a:xfrm rot="21378869">
            <a:off x="7134514" y="2494709"/>
            <a:ext cx="639819" cy="159886"/>
            <a:chOff x="10532127" y="1390185"/>
            <a:chExt cx="723329" cy="286738"/>
          </a:xfrm>
        </p:grpSpPr>
        <p:sp>
          <p:nvSpPr>
            <p:cNvPr id="1010" name="椭圆 1009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1" name="椭圆 1010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2" name="椭圆 1011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3" name="椭圆 1012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4" name="椭圆 1013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5" name="椭圆 1014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1" name="组合 990"/>
          <p:cNvGrpSpPr/>
          <p:nvPr userDrawn="1"/>
        </p:nvGrpSpPr>
        <p:grpSpPr>
          <a:xfrm rot="21119449">
            <a:off x="6548325" y="1945389"/>
            <a:ext cx="909258" cy="395622"/>
            <a:chOff x="10613016" y="1554285"/>
            <a:chExt cx="909258" cy="627594"/>
          </a:xfrm>
          <a:solidFill>
            <a:schemeClr val="bg1"/>
          </a:solidFill>
        </p:grpSpPr>
        <p:sp>
          <p:nvSpPr>
            <p:cNvPr id="999" name="椭圆 998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椭圆 999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椭圆 1000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椭圆 1001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椭圆 1002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椭圆 1003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5" name="椭圆 1004"/>
            <p:cNvSpPr/>
            <p:nvPr userDrawn="1"/>
          </p:nvSpPr>
          <p:spPr>
            <a:xfrm rot="9907023">
              <a:off x="11439065" y="2115018"/>
              <a:ext cx="83209" cy="66861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6" name="椭圆 1005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7" name="椭圆 1006"/>
            <p:cNvSpPr/>
            <p:nvPr userDrawn="1"/>
          </p:nvSpPr>
          <p:spPr>
            <a:xfrm rot="11607471">
              <a:off x="10928623" y="1554285"/>
              <a:ext cx="53620" cy="52629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8" name="椭圆 1007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9" name="椭圆 1008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2" name="组合 991"/>
          <p:cNvGrpSpPr/>
          <p:nvPr userDrawn="1"/>
        </p:nvGrpSpPr>
        <p:grpSpPr>
          <a:xfrm rot="21378869">
            <a:off x="7449207" y="1953223"/>
            <a:ext cx="641382" cy="134350"/>
            <a:chOff x="10044947" y="1450855"/>
            <a:chExt cx="725096" cy="240943"/>
          </a:xfrm>
        </p:grpSpPr>
        <p:sp>
          <p:nvSpPr>
            <p:cNvPr id="995" name="椭圆 994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6" name="椭圆 995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7" name="椭圆 996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8" name="椭圆 997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3" name="椭圆 992"/>
          <p:cNvSpPr/>
          <p:nvPr userDrawn="1"/>
        </p:nvSpPr>
        <p:spPr>
          <a:xfrm rot="4211089">
            <a:off x="7781026" y="1939154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188621" y="1495605"/>
            <a:ext cx="3605860" cy="1693002"/>
            <a:chOff x="4188621" y="1495605"/>
            <a:chExt cx="3605860" cy="1693002"/>
          </a:xfrm>
        </p:grpSpPr>
        <p:cxnSp>
          <p:nvCxnSpPr>
            <p:cNvPr id="968" name="直接连接符 967"/>
            <p:cNvCxnSpPr/>
            <p:nvPr userDrawn="1"/>
          </p:nvCxnSpPr>
          <p:spPr>
            <a:xfrm flipH="1">
              <a:off x="7473990" y="2561160"/>
              <a:ext cx="320491" cy="45347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接连接符 969"/>
            <p:cNvCxnSpPr/>
            <p:nvPr userDrawn="1"/>
          </p:nvCxnSpPr>
          <p:spPr>
            <a:xfrm flipH="1" flipV="1">
              <a:off x="7157093" y="3102332"/>
              <a:ext cx="380693" cy="8627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接连接符 971"/>
            <p:cNvCxnSpPr/>
            <p:nvPr userDrawn="1"/>
          </p:nvCxnSpPr>
          <p:spPr>
            <a:xfrm>
              <a:off x="4759617" y="1646180"/>
              <a:ext cx="135371" cy="63675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接连接符 973"/>
            <p:cNvCxnSpPr/>
            <p:nvPr userDrawn="1"/>
          </p:nvCxnSpPr>
          <p:spPr>
            <a:xfrm>
              <a:off x="4188621" y="2338926"/>
              <a:ext cx="365752" cy="59502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直接连接符 981"/>
            <p:cNvCxnSpPr/>
            <p:nvPr userDrawn="1"/>
          </p:nvCxnSpPr>
          <p:spPr>
            <a:xfrm>
              <a:off x="4412681" y="1883428"/>
              <a:ext cx="280693" cy="109547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直接连接符 959"/>
            <p:cNvCxnSpPr/>
            <p:nvPr userDrawn="1"/>
          </p:nvCxnSpPr>
          <p:spPr>
            <a:xfrm flipH="1">
              <a:off x="7158114" y="1495605"/>
              <a:ext cx="239672" cy="10721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直接连接符 961"/>
            <p:cNvCxnSpPr/>
            <p:nvPr userDrawn="1"/>
          </p:nvCxnSpPr>
          <p:spPr>
            <a:xfrm flipH="1">
              <a:off x="7081412" y="2264263"/>
              <a:ext cx="248362" cy="7672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接连接符 966"/>
            <p:cNvCxnSpPr/>
            <p:nvPr userDrawn="1"/>
          </p:nvCxnSpPr>
          <p:spPr>
            <a:xfrm flipV="1">
              <a:off x="4664366" y="2813058"/>
              <a:ext cx="124826" cy="7287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6" name="组合 1015"/>
            <p:cNvGrpSpPr/>
            <p:nvPr userDrawn="1"/>
          </p:nvGrpSpPr>
          <p:grpSpPr>
            <a:xfrm rot="10468752">
              <a:off x="4932958" y="2500956"/>
              <a:ext cx="909258" cy="395622"/>
              <a:chOff x="10613016" y="1554285"/>
              <a:chExt cx="909258" cy="627594"/>
            </a:xfrm>
            <a:solidFill>
              <a:schemeClr val="bg1"/>
            </a:solidFill>
          </p:grpSpPr>
          <p:sp>
            <p:nvSpPr>
              <p:cNvPr id="1017" name="椭圆 1016"/>
              <p:cNvSpPr/>
              <p:nvPr userDrawn="1"/>
            </p:nvSpPr>
            <p:spPr>
              <a:xfrm rot="5005485">
                <a:off x="10900766" y="1827160"/>
                <a:ext cx="114642" cy="143458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8" name="椭圆 1017"/>
              <p:cNvSpPr/>
              <p:nvPr userDrawn="1"/>
            </p:nvSpPr>
            <p:spPr>
              <a:xfrm rot="505485">
                <a:off x="11075880" y="1765279"/>
                <a:ext cx="41163" cy="40403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9" name="椭圆 1018"/>
              <p:cNvSpPr/>
              <p:nvPr userDrawn="1"/>
            </p:nvSpPr>
            <p:spPr>
              <a:xfrm rot="5005485">
                <a:off x="10998341" y="1784577"/>
                <a:ext cx="112478" cy="140751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0" name="椭圆 1019"/>
              <p:cNvSpPr/>
              <p:nvPr userDrawn="1"/>
            </p:nvSpPr>
            <p:spPr>
              <a:xfrm rot="5610413">
                <a:off x="11039015" y="1853282"/>
                <a:ext cx="54289" cy="99275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1" name="椭圆 1020"/>
              <p:cNvSpPr/>
              <p:nvPr userDrawn="1"/>
            </p:nvSpPr>
            <p:spPr>
              <a:xfrm rot="10322235">
                <a:off x="10880583" y="1717154"/>
                <a:ext cx="219965" cy="211915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177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2" name="椭圆 1021"/>
              <p:cNvSpPr/>
              <p:nvPr userDrawn="1"/>
            </p:nvSpPr>
            <p:spPr>
              <a:xfrm rot="10322235">
                <a:off x="10701457" y="1791800"/>
                <a:ext cx="123254" cy="118743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3" name="椭圆 1022"/>
              <p:cNvSpPr/>
              <p:nvPr userDrawn="1"/>
            </p:nvSpPr>
            <p:spPr>
              <a:xfrm rot="9907023">
                <a:off x="11439065" y="2115018"/>
                <a:ext cx="83209" cy="66861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4" name="椭圆 1023"/>
              <p:cNvSpPr/>
              <p:nvPr userDrawn="1"/>
            </p:nvSpPr>
            <p:spPr>
              <a:xfrm rot="14652855" flipH="1">
                <a:off x="10808555" y="1901854"/>
                <a:ext cx="48149" cy="60583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5" name="椭圆 1024"/>
              <p:cNvSpPr/>
              <p:nvPr userDrawn="1"/>
            </p:nvSpPr>
            <p:spPr>
              <a:xfrm rot="11607471">
                <a:off x="10928623" y="1554285"/>
                <a:ext cx="53620" cy="52629"/>
              </a:xfrm>
              <a:prstGeom prst="ellipse">
                <a:avLst/>
              </a:prstGeom>
              <a:solidFill>
                <a:schemeClr val="bg1">
                  <a:alpha val="39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6" name="椭圆 1025"/>
              <p:cNvSpPr/>
              <p:nvPr userDrawn="1"/>
            </p:nvSpPr>
            <p:spPr>
              <a:xfrm rot="8679939">
                <a:off x="10825349" y="1692572"/>
                <a:ext cx="31772" cy="31185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7" name="椭圆 1026"/>
              <p:cNvSpPr/>
              <p:nvPr userDrawn="1"/>
            </p:nvSpPr>
            <p:spPr>
              <a:xfrm rot="21546991">
                <a:off x="10613016" y="1740813"/>
                <a:ext cx="153355" cy="147743"/>
              </a:xfrm>
              <a:prstGeom prst="ellipse">
                <a:avLst/>
              </a:prstGeom>
              <a:grpFill/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994" name="椭圆 993"/>
          <p:cNvSpPr/>
          <p:nvPr userDrawn="1"/>
        </p:nvSpPr>
        <p:spPr>
          <a:xfrm rot="2411089">
            <a:off x="7253557" y="2038972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文本框 1027"/>
          <p:cNvSpPr txBox="1"/>
          <p:nvPr userDrawn="1"/>
        </p:nvSpPr>
        <p:spPr>
          <a:xfrm>
            <a:off x="5071264" y="808958"/>
            <a:ext cx="18409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ln w="15875" cap="rnd">
                  <a:gradFill>
                    <a:gsLst>
                      <a:gs pos="41000">
                        <a:srgbClr val="FFFFFF"/>
                      </a:gs>
                      <a:gs pos="7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rgbClr val="0F0930"/>
                    </a:gs>
                    <a:gs pos="41000">
                      <a:srgbClr val="0F0B32"/>
                    </a:gs>
                    <a:gs pos="61000">
                      <a:srgbClr val="0F0C33">
                        <a:alpha val="33000"/>
                      </a:srgbClr>
                    </a:gs>
                    <a:gs pos="79000">
                      <a:srgbClr val="0F0C34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1055">
                      <a:alpha val="6000"/>
                    </a:srgbClr>
                  </a:glow>
                </a:effectLst>
                <a:latin typeface="Impact" panose="020B0806030902050204" pitchFamily="34" charset="0"/>
              </a:rPr>
              <a:t>3</a:t>
            </a:r>
            <a:endParaRPr lang="zh-CN" altLang="en-US" sz="30000" dirty="0">
              <a:ln w="15875" cap="rnd">
                <a:gradFill>
                  <a:gsLst>
                    <a:gs pos="41000">
                      <a:srgbClr val="FFFFFF"/>
                    </a:gs>
                    <a:gs pos="7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rgbClr val="0F0930"/>
                  </a:gs>
                  <a:gs pos="41000">
                    <a:srgbClr val="0F0B32"/>
                  </a:gs>
                  <a:gs pos="61000">
                    <a:srgbClr val="0F0C33">
                      <a:alpha val="33000"/>
                    </a:srgbClr>
                  </a:gs>
                  <a:gs pos="79000">
                    <a:srgbClr val="0F0C34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1055">
                    <a:alpha val="6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029" name="任意多边形 1028"/>
          <p:cNvSpPr/>
          <p:nvPr userDrawn="1"/>
        </p:nvSpPr>
        <p:spPr>
          <a:xfrm>
            <a:off x="4978177" y="1478053"/>
            <a:ext cx="2059991" cy="3158846"/>
          </a:xfrm>
          <a:custGeom>
            <a:avLst/>
            <a:gdLst>
              <a:gd name="connsiteX0" fmla="*/ 571563 w 1581213"/>
              <a:gd name="connsiteY0" fmla="*/ 2438400 h 2438400"/>
              <a:gd name="connsiteX1" fmla="*/ 1543113 w 1581213"/>
              <a:gd name="connsiteY1" fmla="*/ 2047875 h 2438400"/>
              <a:gd name="connsiteX2" fmla="*/ 495363 w 1581213"/>
              <a:gd name="connsiteY2" fmla="*/ 1533525 h 2438400"/>
              <a:gd name="connsiteX3" fmla="*/ 1514538 w 1581213"/>
              <a:gd name="connsiteY3" fmla="*/ 923925 h 2438400"/>
              <a:gd name="connsiteX4" fmla="*/ 63 w 1581213"/>
              <a:gd name="connsiteY4" fmla="*/ 428625 h 2438400"/>
              <a:gd name="connsiteX5" fmla="*/ 1581213 w 1581213"/>
              <a:gd name="connsiteY5" fmla="*/ 0 h 2438400"/>
              <a:gd name="connsiteX0" fmla="*/ 525846 w 1535496"/>
              <a:gd name="connsiteY0" fmla="*/ 2438400 h 2438400"/>
              <a:gd name="connsiteX1" fmla="*/ 1497396 w 1535496"/>
              <a:gd name="connsiteY1" fmla="*/ 2047875 h 2438400"/>
              <a:gd name="connsiteX2" fmla="*/ 449646 w 1535496"/>
              <a:gd name="connsiteY2" fmla="*/ 1533525 h 2438400"/>
              <a:gd name="connsiteX3" fmla="*/ 1468821 w 1535496"/>
              <a:gd name="connsiteY3" fmla="*/ 923925 h 2438400"/>
              <a:gd name="connsiteX4" fmla="*/ 66 w 1535496"/>
              <a:gd name="connsiteY4" fmla="*/ 459105 h 2438400"/>
              <a:gd name="connsiteX5" fmla="*/ 1535496 w 1535496"/>
              <a:gd name="connsiteY5" fmla="*/ 0 h 2438400"/>
              <a:gd name="connsiteX0" fmla="*/ 530817 w 1540467"/>
              <a:gd name="connsiteY0" fmla="*/ 2438400 h 2438400"/>
              <a:gd name="connsiteX1" fmla="*/ 1502367 w 1540467"/>
              <a:gd name="connsiteY1" fmla="*/ 2047875 h 2438400"/>
              <a:gd name="connsiteX2" fmla="*/ 454617 w 1540467"/>
              <a:gd name="connsiteY2" fmla="*/ 1533525 h 2438400"/>
              <a:gd name="connsiteX3" fmla="*/ 1473792 w 1540467"/>
              <a:gd name="connsiteY3" fmla="*/ 923925 h 2438400"/>
              <a:gd name="connsiteX4" fmla="*/ 5037 w 1540467"/>
              <a:gd name="connsiteY4" fmla="*/ 459105 h 2438400"/>
              <a:gd name="connsiteX5" fmla="*/ 1540467 w 1540467"/>
              <a:gd name="connsiteY5" fmla="*/ 0 h 2438400"/>
              <a:gd name="connsiteX0" fmla="*/ 530936 w 1540586"/>
              <a:gd name="connsiteY0" fmla="*/ 2438400 h 2438400"/>
              <a:gd name="connsiteX1" fmla="*/ 1502486 w 1540586"/>
              <a:gd name="connsiteY1" fmla="*/ 2047875 h 2438400"/>
              <a:gd name="connsiteX2" fmla="*/ 674334 w 1540586"/>
              <a:gd name="connsiteY2" fmla="*/ 1502154 h 2438400"/>
              <a:gd name="connsiteX3" fmla="*/ 1473911 w 1540586"/>
              <a:gd name="connsiteY3" fmla="*/ 923925 h 2438400"/>
              <a:gd name="connsiteX4" fmla="*/ 5156 w 1540586"/>
              <a:gd name="connsiteY4" fmla="*/ 459105 h 2438400"/>
              <a:gd name="connsiteX5" fmla="*/ 1540586 w 1540586"/>
              <a:gd name="connsiteY5" fmla="*/ 0 h 2438400"/>
              <a:gd name="connsiteX0" fmla="*/ 530936 w 1540586"/>
              <a:gd name="connsiteY0" fmla="*/ 2438400 h 2438400"/>
              <a:gd name="connsiteX1" fmla="*/ 1502486 w 1540586"/>
              <a:gd name="connsiteY1" fmla="*/ 2047875 h 2438400"/>
              <a:gd name="connsiteX2" fmla="*/ 674334 w 1540586"/>
              <a:gd name="connsiteY2" fmla="*/ 1502154 h 2438400"/>
              <a:gd name="connsiteX3" fmla="*/ 1473911 w 1540586"/>
              <a:gd name="connsiteY3" fmla="*/ 923925 h 2438400"/>
              <a:gd name="connsiteX4" fmla="*/ 5156 w 1540586"/>
              <a:gd name="connsiteY4" fmla="*/ 459105 h 2438400"/>
              <a:gd name="connsiteX5" fmla="*/ 1540586 w 1540586"/>
              <a:gd name="connsiteY5" fmla="*/ 0 h 2438400"/>
              <a:gd name="connsiteX0" fmla="*/ 530989 w 1540639"/>
              <a:gd name="connsiteY0" fmla="*/ 2438400 h 2438400"/>
              <a:gd name="connsiteX1" fmla="*/ 1502539 w 1540639"/>
              <a:gd name="connsiteY1" fmla="*/ 2047875 h 2438400"/>
              <a:gd name="connsiteX2" fmla="*/ 768500 w 1540639"/>
              <a:gd name="connsiteY2" fmla="*/ 1509997 h 2438400"/>
              <a:gd name="connsiteX3" fmla="*/ 1473964 w 1540639"/>
              <a:gd name="connsiteY3" fmla="*/ 923925 h 2438400"/>
              <a:gd name="connsiteX4" fmla="*/ 5209 w 1540639"/>
              <a:gd name="connsiteY4" fmla="*/ 459105 h 2438400"/>
              <a:gd name="connsiteX5" fmla="*/ 1540639 w 1540639"/>
              <a:gd name="connsiteY5" fmla="*/ 0 h 2438400"/>
              <a:gd name="connsiteX0" fmla="*/ 530989 w 1590164"/>
              <a:gd name="connsiteY0" fmla="*/ 2438400 h 2438400"/>
              <a:gd name="connsiteX1" fmla="*/ 1588810 w 1590164"/>
              <a:gd name="connsiteY1" fmla="*/ 2094932 h 2438400"/>
              <a:gd name="connsiteX2" fmla="*/ 768500 w 1590164"/>
              <a:gd name="connsiteY2" fmla="*/ 1509997 h 2438400"/>
              <a:gd name="connsiteX3" fmla="*/ 1473964 w 1590164"/>
              <a:gd name="connsiteY3" fmla="*/ 923925 h 2438400"/>
              <a:gd name="connsiteX4" fmla="*/ 5209 w 1590164"/>
              <a:gd name="connsiteY4" fmla="*/ 459105 h 2438400"/>
              <a:gd name="connsiteX5" fmla="*/ 1540639 w 1590164"/>
              <a:gd name="connsiteY5" fmla="*/ 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0164" h="2438400">
                <a:moveTo>
                  <a:pt x="530989" y="2438400"/>
                </a:moveTo>
                <a:cubicBezTo>
                  <a:pt x="1023114" y="2318543"/>
                  <a:pt x="1549225" y="2249666"/>
                  <a:pt x="1588810" y="2094932"/>
                </a:cubicBezTo>
                <a:cubicBezTo>
                  <a:pt x="1628395" y="1940198"/>
                  <a:pt x="787641" y="1705165"/>
                  <a:pt x="768500" y="1509997"/>
                </a:cubicBezTo>
                <a:cubicBezTo>
                  <a:pt x="749359" y="1314829"/>
                  <a:pt x="1601179" y="1099074"/>
                  <a:pt x="1473964" y="923925"/>
                </a:cubicBezTo>
                <a:cubicBezTo>
                  <a:pt x="1346749" y="748776"/>
                  <a:pt x="-97343" y="704533"/>
                  <a:pt x="5209" y="459105"/>
                </a:cubicBezTo>
                <a:cubicBezTo>
                  <a:pt x="107761" y="213677"/>
                  <a:pt x="1099314" y="15875"/>
                  <a:pt x="1540639" y="0"/>
                </a:cubicBezTo>
              </a:path>
            </a:pathLst>
          </a:custGeom>
          <a:noFill/>
          <a:ln w="25400">
            <a:gradFill>
              <a:gsLst>
                <a:gs pos="100000">
                  <a:srgbClr val="6DFEFB">
                    <a:alpha val="0"/>
                  </a:srgbClr>
                </a:gs>
                <a:gs pos="87000">
                  <a:srgbClr val="6DFEFB"/>
                </a:gs>
                <a:gs pos="7000">
                  <a:srgbClr val="6DFEFB"/>
                </a:gs>
                <a:gs pos="0">
                  <a:srgbClr val="6DFEFB">
                    <a:alpha val="0"/>
                  </a:srgbClr>
                </a:gs>
                <a:gs pos="20000">
                  <a:srgbClr val="6DFEFB"/>
                </a:gs>
                <a:gs pos="25000">
                  <a:srgbClr val="6DFEFB">
                    <a:alpha val="0"/>
                  </a:srgbClr>
                </a:gs>
                <a:gs pos="71000">
                  <a:srgbClr val="6DFEFB">
                    <a:alpha val="0"/>
                  </a:srgbClr>
                </a:gs>
                <a:gs pos="80000">
                  <a:srgbClr val="6DFEFB">
                    <a:alpha val="0"/>
                  </a:srgbClr>
                </a:gs>
                <a:gs pos="35000">
                  <a:srgbClr val="6DFEFB">
                    <a:alpha val="0"/>
                  </a:srgbClr>
                </a:gs>
                <a:gs pos="35000">
                  <a:srgbClr val="6DFEF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25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250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25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25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25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5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5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25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25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25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25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25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25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25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25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25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25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25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25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25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25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25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25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25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25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25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25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25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25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25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25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25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25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75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75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75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750" fill="hold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75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75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75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750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75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75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9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9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75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75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75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75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75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75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75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75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75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75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75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75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75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75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75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75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75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75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75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75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75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750" fill="hold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75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75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75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750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75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75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7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75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75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75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125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125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125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125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125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0" dur="125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125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125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7" dur="125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1250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125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125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125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125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5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5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125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1250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125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125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125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1250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125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125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3" dur="125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125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50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500" fill="hold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11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6" dur="11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9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3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3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8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10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3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8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3" dur="10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0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8" dur="10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10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8" dur="10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10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3" dur="10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000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8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10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8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10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3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0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7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8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3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10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8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9" dur="1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75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3" dur="175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750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7" dur="175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8" dur="175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75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175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3" dur="175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175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175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8" dur="175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175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75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3" dur="175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4" dur="175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7" dur="175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8" dur="175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175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175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3" dur="175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175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175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8" dur="175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175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75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3" dur="175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4" dur="175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7" dur="175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8" dur="175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175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175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3" dur="175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175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175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8" dur="175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9" dur="175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75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3" dur="175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175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175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8" dur="17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175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175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3" dur="175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175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175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8" dur="175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9" dur="175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75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3" dur="175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4" dur="175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7" dur="175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8" dur="175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9" dur="175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3" dur="1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10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8" dur="1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10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3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4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7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8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9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3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4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8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9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3" dur="5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4" dur="5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7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8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9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2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3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8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3" dur="5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4" dur="5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7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8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9" dur="10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2"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3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4" dur="100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8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3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1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7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8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9" dur="10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2"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3" dur="1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4" dur="10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8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9" dur="10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3" dur="10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10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7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8" dur="10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9" dur="10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3"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4" dur="100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7"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8" dur="1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9" dur="1000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3" dur="10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4" dur="10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7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8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9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2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3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4" dur="10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7"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8" dur="1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9" dur="1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3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4" dur="10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7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8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9" dur="10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2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3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4" dur="1000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7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8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9" dur="10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3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10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7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8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9" dur="1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2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3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4" dur="10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7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8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9" dur="1000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3" dur="10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4" dur="10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7" dur="10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8" dur="10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9" dur="10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2" dur="75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3" dur="75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4" dur="75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7" dur="75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8" dur="75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9" dur="750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75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3" dur="75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4" dur="75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7" dur="75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8" dur="75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9" dur="75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2" dur="75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3" dur="75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4" dur="75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7" dur="75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8" dur="75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9" dur="75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75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3" dur="7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4" dur="75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7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8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9"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2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3" dur="10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4" dur="10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7" dur="125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8" dur="125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9" dur="125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25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3" dur="125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4" dur="125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7" dur="125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8" dur="125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9" dur="125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2" dur="125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3" dur="125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4" dur="125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7" dur="125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8" dur="125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9" dur="125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25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3" dur="125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4" dur="125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7" dur="125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8" dur="125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9" dur="125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2"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3" dur="1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4" dur="1000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7"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8" dur="1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9" dur="10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2" dur="7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5" dur="11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8" dur="9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1" dur="14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4" dur="1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7" dur="16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" grpId="0" animBg="1"/>
      <p:bldP spid="634" grpId="0" animBg="1"/>
      <p:bldP spid="635" grpId="0" animBg="1"/>
      <p:bldP spid="636" grpId="0" animBg="1"/>
      <p:bldP spid="637" grpId="0" animBg="1"/>
      <p:bldP spid="638" grpId="0" animBg="1"/>
      <p:bldP spid="639" grpId="0" animBg="1"/>
      <p:bldP spid="640" grpId="0" animBg="1"/>
      <p:bldP spid="641" grpId="0" animBg="1"/>
      <p:bldP spid="642" grpId="0" animBg="1"/>
      <p:bldP spid="643" grpId="0" animBg="1"/>
      <p:bldP spid="644" grpId="0" animBg="1"/>
      <p:bldP spid="645" grpId="0" animBg="1"/>
      <p:bldP spid="646" grpId="0" animBg="1"/>
      <p:bldP spid="647" grpId="0" animBg="1"/>
      <p:bldP spid="648" grpId="0" animBg="1"/>
      <p:bldP spid="649" grpId="0" animBg="1"/>
      <p:bldP spid="650" grpId="0" animBg="1"/>
      <p:bldP spid="651" grpId="0" animBg="1"/>
      <p:bldP spid="652" grpId="0" animBg="1"/>
      <p:bldP spid="653" grpId="0" animBg="1"/>
      <p:bldP spid="654" grpId="0" animBg="1"/>
      <p:bldP spid="655" grpId="0" animBg="1"/>
      <p:bldP spid="656" grpId="0" animBg="1"/>
      <p:bldP spid="657" grpId="0" animBg="1"/>
      <p:bldP spid="658" grpId="0" animBg="1"/>
      <p:bldP spid="659" grpId="0" animBg="1"/>
      <p:bldP spid="660" grpId="0" animBg="1"/>
      <p:bldP spid="661" grpId="0" animBg="1"/>
      <p:bldP spid="662" grpId="0" animBg="1"/>
      <p:bldP spid="663" grpId="0" animBg="1"/>
      <p:bldP spid="664" grpId="0" animBg="1"/>
      <p:bldP spid="665" grpId="0" animBg="1"/>
      <p:bldP spid="666" grpId="0" animBg="1"/>
      <p:bldP spid="667" grpId="0" animBg="1"/>
      <p:bldP spid="668" grpId="0" animBg="1"/>
      <p:bldP spid="669" grpId="0" animBg="1"/>
      <p:bldP spid="670" grpId="0" animBg="1"/>
      <p:bldP spid="671" grpId="0" animBg="1"/>
      <p:bldP spid="672" grpId="0" animBg="1"/>
      <p:bldP spid="673" grpId="0" animBg="1"/>
      <p:bldP spid="674" grpId="0" animBg="1"/>
      <p:bldP spid="675" grpId="0" animBg="1"/>
      <p:bldP spid="676" grpId="0" animBg="1"/>
      <p:bldP spid="677" grpId="0" animBg="1"/>
      <p:bldP spid="678" grpId="0" animBg="1"/>
      <p:bldP spid="679" grpId="0" animBg="1"/>
      <p:bldP spid="680" grpId="0" animBg="1"/>
      <p:bldP spid="681" grpId="0" animBg="1"/>
      <p:bldP spid="682" grpId="0" animBg="1"/>
      <p:bldP spid="683" grpId="0" animBg="1"/>
      <p:bldP spid="684" grpId="0" animBg="1"/>
      <p:bldP spid="686" grpId="0" animBg="1"/>
      <p:bldP spid="687" grpId="0" animBg="1"/>
      <p:bldP spid="688" grpId="0" animBg="1"/>
      <p:bldP spid="689" grpId="0" animBg="1"/>
      <p:bldP spid="690" grpId="0" animBg="1"/>
      <p:bldP spid="691" grpId="0" animBg="1"/>
      <p:bldP spid="692" grpId="0" animBg="1"/>
      <p:bldP spid="693" grpId="0" animBg="1"/>
      <p:bldP spid="694" grpId="0" animBg="1"/>
      <p:bldP spid="695" grpId="0" animBg="1"/>
      <p:bldP spid="696" grpId="0" animBg="1"/>
      <p:bldP spid="697" grpId="0" animBg="1"/>
      <p:bldP spid="698" grpId="0" animBg="1"/>
      <p:bldP spid="699" grpId="0" animBg="1"/>
      <p:bldP spid="700" grpId="0" animBg="1"/>
      <p:bldP spid="701" grpId="0" animBg="1"/>
      <p:bldP spid="702" grpId="0" animBg="1"/>
      <p:bldP spid="703" grpId="0" animBg="1"/>
      <p:bldP spid="704" grpId="0" animBg="1"/>
      <p:bldP spid="705" grpId="0" animBg="1"/>
      <p:bldP spid="706" grpId="0" animBg="1"/>
      <p:bldP spid="707" grpId="0" animBg="1"/>
      <p:bldP spid="708" grpId="0" animBg="1"/>
      <p:bldP spid="709" grpId="0" animBg="1"/>
      <p:bldP spid="710" grpId="0" animBg="1"/>
      <p:bldP spid="711" grpId="0" animBg="1"/>
      <p:bldP spid="712" grpId="0" animBg="1"/>
      <p:bldP spid="713" grpId="0" animBg="1"/>
      <p:bldP spid="714" grpId="0" animBg="1"/>
      <p:bldP spid="715" grpId="0" animBg="1"/>
      <p:bldP spid="716" grpId="0" animBg="1"/>
      <p:bldP spid="717" grpId="0" animBg="1"/>
      <p:bldP spid="718" grpId="0" animBg="1"/>
      <p:bldP spid="719" grpId="0" animBg="1"/>
      <p:bldP spid="720" grpId="0" animBg="1"/>
      <p:bldP spid="721" grpId="0" animBg="1"/>
      <p:bldP spid="722" grpId="0" animBg="1"/>
      <p:bldP spid="723" grpId="0" animBg="1"/>
      <p:bldP spid="724" grpId="0" animBg="1"/>
      <p:bldP spid="725" grpId="0" animBg="1"/>
      <p:bldP spid="726" grpId="0" animBg="1"/>
      <p:bldP spid="727" grpId="0" animBg="1"/>
      <p:bldP spid="728" grpId="0" animBg="1"/>
      <p:bldP spid="729" grpId="0" animBg="1"/>
      <p:bldP spid="730" grpId="0" animBg="1"/>
      <p:bldP spid="731" grpId="0" animBg="1"/>
      <p:bldP spid="732" grpId="0" animBg="1"/>
      <p:bldP spid="733" grpId="0" animBg="1"/>
      <p:bldP spid="734" grpId="0" animBg="1"/>
      <p:bldP spid="735" grpId="0" animBg="1"/>
      <p:bldP spid="736" grpId="0" animBg="1"/>
      <p:bldP spid="737" grpId="0" animBg="1"/>
      <p:bldP spid="740" grpId="0" animBg="1"/>
      <p:bldP spid="741" grpId="0" animBg="1"/>
      <p:bldP spid="746" grpId="0" animBg="1"/>
      <p:bldP spid="747" grpId="0" animBg="1"/>
      <p:bldP spid="748" grpId="0" animBg="1"/>
      <p:bldP spid="749" grpId="0" animBg="1"/>
      <p:bldP spid="750" grpId="0" animBg="1"/>
      <p:bldP spid="751" grpId="0" animBg="1"/>
      <p:bldP spid="752" grpId="0" animBg="1"/>
      <p:bldP spid="753" grpId="0" animBg="1"/>
      <p:bldP spid="754" grpId="0" animBg="1"/>
      <p:bldP spid="755" grpId="0" animBg="1"/>
      <p:bldP spid="756" grpId="0" animBg="1"/>
      <p:bldP spid="757" grpId="0" animBg="1"/>
      <p:bldP spid="758" grpId="0" animBg="1"/>
      <p:bldP spid="759" grpId="0" animBg="1"/>
      <p:bldP spid="760" grpId="0" animBg="1"/>
      <p:bldP spid="761" grpId="0" animBg="1"/>
      <p:bldP spid="765" grpId="0" animBg="1"/>
      <p:bldP spid="766" grpId="0" animBg="1"/>
      <p:bldP spid="803" grpId="0" animBg="1"/>
      <p:bldP spid="804" grpId="0" animBg="1"/>
      <p:bldP spid="805" grpId="0" animBg="1"/>
      <p:bldP spid="806" grpId="0" animBg="1"/>
      <p:bldP spid="807" grpId="0" animBg="1"/>
      <p:bldP spid="808" grpId="0" animBg="1"/>
      <p:bldP spid="809" grpId="0" animBg="1"/>
      <p:bldP spid="810" grpId="0" animBg="1"/>
      <p:bldP spid="811" grpId="0" animBg="1"/>
      <p:bldP spid="812" grpId="0" animBg="1"/>
      <p:bldP spid="813" grpId="0" animBg="1"/>
      <p:bldP spid="814" grpId="0" animBg="1"/>
      <p:bldP spid="815" grpId="0" animBg="1"/>
      <p:bldP spid="816" grpId="0" animBg="1"/>
      <p:bldP spid="817" grpId="0" animBg="1"/>
      <p:bldP spid="818" grpId="0" animBg="1"/>
      <p:bldP spid="853" grpId="0" animBg="1"/>
      <p:bldP spid="854" grpId="0" animBg="1"/>
      <p:bldP spid="855" grpId="0" animBg="1"/>
      <p:bldP spid="856" grpId="0" animBg="1"/>
      <p:bldP spid="857" grpId="0" animBg="1"/>
      <p:bldP spid="858" grpId="0" animBg="1"/>
      <p:bldP spid="842" grpId="0" animBg="1"/>
      <p:bldP spid="843" grpId="0" animBg="1"/>
      <p:bldP spid="844" grpId="0" animBg="1"/>
      <p:bldP spid="845" grpId="0" animBg="1"/>
      <p:bldP spid="846" grpId="0" animBg="1"/>
      <p:bldP spid="847" grpId="0" animBg="1"/>
      <p:bldP spid="848" grpId="0" animBg="1"/>
      <p:bldP spid="849" grpId="0" animBg="1"/>
      <p:bldP spid="850" grpId="0" animBg="1"/>
      <p:bldP spid="851" grpId="0" animBg="1"/>
      <p:bldP spid="852" grpId="0" animBg="1"/>
      <p:bldP spid="838" grpId="0" animBg="1"/>
      <p:bldP spid="839" grpId="0" animBg="1"/>
      <p:bldP spid="840" grpId="0" animBg="1"/>
      <p:bldP spid="841" grpId="0" animBg="1"/>
      <p:bldP spid="822" grpId="0" animBg="1"/>
      <p:bldP spid="823" grpId="0" animBg="1"/>
      <p:bldP spid="825" grpId="0" animBg="1"/>
      <p:bldP spid="826" grpId="0" animBg="1"/>
      <p:bldP spid="827" grpId="0" animBg="1"/>
      <p:bldP spid="828" grpId="0" animBg="1"/>
      <p:bldP spid="829" grpId="0" animBg="1"/>
      <p:bldP spid="830" grpId="0" animBg="1"/>
      <p:bldP spid="831" grpId="0" animBg="1"/>
      <p:bldP spid="832" grpId="0" animBg="1"/>
      <p:bldP spid="833" grpId="0" animBg="1"/>
      <p:bldP spid="834" grpId="0" animBg="1"/>
      <p:bldP spid="835" grpId="0" animBg="1"/>
      <p:bldP spid="836" grpId="0" animBg="1"/>
      <p:bldP spid="837" grpId="0" animBg="1"/>
      <p:bldP spid="859" grpId="0" animBg="1"/>
      <p:bldP spid="860" grpId="0" animBg="1"/>
      <p:bldP spid="861" grpId="0" animBg="1"/>
      <p:bldP spid="862" grpId="0" animBg="1"/>
      <p:bldP spid="863" grpId="0" animBg="1"/>
      <p:bldP spid="864" grpId="0" animBg="1"/>
      <p:bldP spid="865" grpId="0" animBg="1"/>
      <p:bldP spid="866" grpId="0" animBg="1"/>
      <p:bldP spid="867" grpId="0" animBg="1"/>
      <p:bldP spid="868" grpId="0" animBg="1"/>
      <p:bldP spid="869" grpId="0" animBg="1"/>
      <p:bldP spid="870" grpId="0" animBg="1"/>
      <p:bldP spid="871" grpId="0" animBg="1"/>
      <p:bldP spid="872" grpId="0" animBg="1"/>
      <p:bldP spid="873" grpId="0" animBg="1"/>
      <p:bldP spid="874" grpId="0" animBg="1"/>
      <p:bldP spid="899" grpId="0" animBg="1"/>
      <p:bldP spid="900" grpId="0" animBg="1"/>
      <p:bldP spid="916" grpId="0" animBg="1"/>
      <p:bldP spid="917" grpId="0" animBg="1"/>
      <p:bldP spid="918" grpId="0" animBg="1"/>
      <p:bldP spid="919" grpId="0" animBg="1"/>
      <p:bldP spid="920" grpId="0" animBg="1"/>
      <p:bldP spid="923" grpId="0" animBg="1"/>
      <p:bldP spid="925" grpId="0" animBg="1"/>
      <p:bldP spid="926" grpId="0" animBg="1"/>
      <p:bldP spid="927" grpId="0" animBg="1"/>
      <p:bldP spid="928" grpId="0" animBg="1"/>
      <p:bldP spid="929" grpId="0" animBg="1"/>
      <p:bldP spid="930" grpId="0" animBg="1"/>
      <p:bldP spid="956" grpId="0" animBg="1"/>
      <p:bldP spid="957" grpId="0" animBg="1"/>
      <p:bldP spid="1028" grpId="0"/>
      <p:bldP spid="1029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29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 userDrawn="1"/>
        </p:nvCxnSpPr>
        <p:spPr>
          <a:xfrm rot="993570" flipV="1">
            <a:off x="8319967" y="2540279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 rot="993570">
            <a:off x="4658749" y="1838345"/>
            <a:ext cx="1588070" cy="1677181"/>
            <a:chOff x="1742207" y="566851"/>
            <a:chExt cx="2254443" cy="2380947"/>
          </a:xfrm>
          <a:solidFill>
            <a:srgbClr val="B40F51"/>
          </a:solidFill>
        </p:grpSpPr>
        <p:sp>
          <p:nvSpPr>
            <p:cNvPr id="56" name="椭圆 55"/>
            <p:cNvSpPr/>
            <p:nvPr userDrawn="1"/>
          </p:nvSpPr>
          <p:spPr>
            <a:xfrm rot="176448">
              <a:off x="2648617" y="566851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 userDrawn="1"/>
          </p:nvSpPr>
          <p:spPr>
            <a:xfrm rot="176448">
              <a:off x="3188778" y="744228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 userDrawn="1"/>
          </p:nvSpPr>
          <p:spPr>
            <a:xfrm rot="21361236">
              <a:off x="3095107" y="8697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 userDrawn="1"/>
          </p:nvSpPr>
          <p:spPr>
            <a:xfrm rot="19976448">
              <a:off x="2452667" y="119165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 userDrawn="1"/>
          </p:nvSpPr>
          <p:spPr>
            <a:xfrm rot="19976448">
              <a:off x="2965815" y="1136332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 userDrawn="1"/>
          </p:nvSpPr>
          <p:spPr>
            <a:xfrm rot="19561236">
              <a:off x="2921555" y="1319319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 userDrawn="1"/>
          </p:nvSpPr>
          <p:spPr>
            <a:xfrm rot="2291856" flipH="1">
              <a:off x="2984211" y="966799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 userDrawn="1"/>
          </p:nvSpPr>
          <p:spPr>
            <a:xfrm rot="2291856" flipH="1">
              <a:off x="2662977" y="928918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 userDrawn="1"/>
          </p:nvSpPr>
          <p:spPr>
            <a:xfrm rot="2707068" flipH="1">
              <a:off x="2813751" y="1083180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/>
            <p:cNvSpPr/>
            <p:nvPr userDrawn="1"/>
          </p:nvSpPr>
          <p:spPr>
            <a:xfrm rot="1234152">
              <a:off x="2357060" y="16156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 userDrawn="1"/>
          </p:nvSpPr>
          <p:spPr>
            <a:xfrm rot="1234152">
              <a:off x="2718168" y="2199546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 userDrawn="1"/>
          </p:nvSpPr>
          <p:spPr>
            <a:xfrm rot="1234152">
              <a:off x="2822140" y="1790195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 userDrawn="1"/>
          </p:nvSpPr>
          <p:spPr>
            <a:xfrm rot="18334152">
              <a:off x="2725552" y="1954055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 userDrawn="1"/>
          </p:nvSpPr>
          <p:spPr>
            <a:xfrm rot="1234152">
              <a:off x="2732538" y="1999680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 userDrawn="1"/>
          </p:nvSpPr>
          <p:spPr>
            <a:xfrm rot="502701">
              <a:off x="2594613" y="172572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 userDrawn="1"/>
          </p:nvSpPr>
          <p:spPr>
            <a:xfrm rot="1234152">
              <a:off x="2624481" y="1859053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 userDrawn="1"/>
          </p:nvSpPr>
          <p:spPr>
            <a:xfrm rot="21261684">
              <a:off x="2816270" y="1618642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 userDrawn="1"/>
          </p:nvSpPr>
          <p:spPr>
            <a:xfrm rot="1839080">
              <a:off x="2916871" y="2061459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 userDrawn="1"/>
          </p:nvSpPr>
          <p:spPr>
            <a:xfrm rot="18334152">
              <a:off x="3033302" y="157868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 userDrawn="1"/>
          </p:nvSpPr>
          <p:spPr>
            <a:xfrm rot="18334152">
              <a:off x="2953280" y="1756579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 userDrawn="1"/>
          </p:nvSpPr>
          <p:spPr>
            <a:xfrm rot="6550902">
              <a:off x="2519190" y="196187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 userDrawn="1"/>
          </p:nvSpPr>
          <p:spPr>
            <a:xfrm rot="6550902">
              <a:off x="2423095" y="2484726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 userDrawn="1"/>
          </p:nvSpPr>
          <p:spPr>
            <a:xfrm rot="6135690">
              <a:off x="2437333" y="24023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0466310" flipH="1">
              <a:off x="2944460" y="2511315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10881522" flipH="1">
              <a:off x="2731567" y="2521162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/>
            <p:cNvSpPr/>
            <p:nvPr userDrawn="1"/>
          </p:nvSpPr>
          <p:spPr>
            <a:xfrm rot="9408606">
              <a:off x="2434107" y="17105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9408606">
              <a:off x="1836745" y="1567338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 userDrawn="1"/>
          </p:nvSpPr>
          <p:spPr>
            <a:xfrm rot="9408606">
              <a:off x="1977494" y="190618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4908606">
              <a:off x="2230993" y="1835052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9408606">
              <a:off x="1970843" y="1724297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 userDrawn="1"/>
          </p:nvSpPr>
          <p:spPr>
            <a:xfrm rot="8677155">
              <a:off x="2186419" y="1795384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 userDrawn="1"/>
          </p:nvSpPr>
          <p:spPr>
            <a:xfrm rot="9408606">
              <a:off x="1901264" y="1646574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 userDrawn="1"/>
          </p:nvSpPr>
          <p:spPr>
            <a:xfrm rot="7836138">
              <a:off x="2366837" y="2123099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10013534">
              <a:off x="1942258" y="1827306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 userDrawn="1"/>
          </p:nvSpPr>
          <p:spPr>
            <a:xfrm rot="4908606">
              <a:off x="2291422" y="2331794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 userDrawn="1"/>
          </p:nvSpPr>
          <p:spPr>
            <a:xfrm rot="4908606">
              <a:off x="2226181" y="214796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 userDrawn="1"/>
          </p:nvSpPr>
          <p:spPr>
            <a:xfrm rot="17775658">
              <a:off x="1772336" y="2408440"/>
              <a:ext cx="293144" cy="353402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 userDrawn="1"/>
          </p:nvSpPr>
          <p:spPr>
            <a:xfrm rot="17360446">
              <a:off x="1827485" y="2667662"/>
              <a:ext cx="197904" cy="19899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 userDrawn="1"/>
          </p:nvSpPr>
          <p:spPr>
            <a:xfrm rot="176448">
              <a:off x="3220885" y="1458964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 userDrawn="1"/>
          </p:nvSpPr>
          <p:spPr>
            <a:xfrm rot="176448">
              <a:off x="3761046" y="1636341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21361236">
              <a:off x="3667375" y="1761860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9976448">
              <a:off x="3024935" y="2083766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9976448">
              <a:off x="3538083" y="2028445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9561236">
              <a:off x="3493823" y="2211432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 userDrawn="1"/>
          </p:nvSpPr>
          <p:spPr>
            <a:xfrm rot="2291856" flipH="1">
              <a:off x="3235245" y="1821031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 userDrawn="1"/>
          </p:nvSpPr>
          <p:spPr>
            <a:xfrm rot="2707068" flipH="1">
              <a:off x="3386019" y="1975293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椭圆 101"/>
            <p:cNvSpPr/>
            <p:nvPr userDrawn="1"/>
          </p:nvSpPr>
          <p:spPr>
            <a:xfrm rot="1234152">
              <a:off x="2929328" y="2507782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 userDrawn="1"/>
          </p:nvSpPr>
          <p:spPr>
            <a:xfrm rot="18334152">
              <a:off x="3297820" y="2846168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502701">
              <a:off x="3166881" y="2617833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21261684">
              <a:off x="3388538" y="2510755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 userDrawn="1"/>
          </p:nvSpPr>
          <p:spPr>
            <a:xfrm rot="18334152">
              <a:off x="3605570" y="2470795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18334152">
              <a:off x="3525548" y="264869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/>
          <p:cNvGrpSpPr/>
          <p:nvPr userDrawn="1"/>
        </p:nvGrpSpPr>
        <p:grpSpPr>
          <a:xfrm rot="993570">
            <a:off x="2066354" y="2655266"/>
            <a:ext cx="4383112" cy="1612786"/>
            <a:chOff x="-7176394" y="5545761"/>
            <a:chExt cx="4383112" cy="1612786"/>
          </a:xfrm>
        </p:grpSpPr>
        <p:cxnSp>
          <p:nvCxnSpPr>
            <p:cNvPr id="109" name="直接连接符 108"/>
            <p:cNvCxnSpPr/>
            <p:nvPr userDrawn="1"/>
          </p:nvCxnSpPr>
          <p:spPr>
            <a:xfrm flipH="1">
              <a:off x="-7176394" y="6370125"/>
              <a:ext cx="2887302" cy="788422"/>
            </a:xfrm>
            <a:prstGeom prst="line">
              <a:avLst/>
            </a:prstGeom>
            <a:ln w="22225" cap="rnd">
              <a:gradFill flip="none" rotWithShape="1">
                <a:gsLst>
                  <a:gs pos="46000">
                    <a:srgbClr val="05DAE3">
                      <a:alpha val="49000"/>
                    </a:srgbClr>
                  </a:gs>
                  <a:gs pos="7000">
                    <a:srgbClr val="05DAE3">
                      <a:alpha val="0"/>
                    </a:srgbClr>
                  </a:gs>
                  <a:gs pos="89000">
                    <a:srgbClr val="05DAE3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 userDrawn="1"/>
          </p:nvCxnSpPr>
          <p:spPr>
            <a:xfrm flipH="1">
              <a:off x="-5314117" y="5602950"/>
              <a:ext cx="1257727" cy="334868"/>
            </a:xfrm>
            <a:prstGeom prst="line">
              <a:avLst/>
            </a:prstGeom>
            <a:ln w="28575" cap="rnd">
              <a:gradFill flip="none" rotWithShape="1">
                <a:gsLst>
                  <a:gs pos="35000">
                    <a:srgbClr val="05DAE3">
                      <a:alpha val="74000"/>
                    </a:srgbClr>
                  </a:gs>
                  <a:gs pos="2532">
                    <a:srgbClr val="05DAE3">
                      <a:alpha val="0"/>
                    </a:srgbClr>
                  </a:gs>
                  <a:gs pos="56000">
                    <a:srgbClr val="05DAE3">
                      <a:alpha val="46000"/>
                    </a:srgbClr>
                  </a:gs>
                  <a:gs pos="83000">
                    <a:srgbClr val="05DAE3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 userDrawn="1"/>
          </p:nvCxnSpPr>
          <p:spPr>
            <a:xfrm flipH="1">
              <a:off x="-4955736" y="5995707"/>
              <a:ext cx="1257727" cy="334868"/>
            </a:xfrm>
            <a:prstGeom prst="line">
              <a:avLst/>
            </a:prstGeom>
            <a:ln w="28575" cap="rnd">
              <a:gradFill flip="none" rotWithShape="1">
                <a:gsLst>
                  <a:gs pos="35000">
                    <a:srgbClr val="05DAE3">
                      <a:alpha val="74000"/>
                    </a:srgbClr>
                  </a:gs>
                  <a:gs pos="2532">
                    <a:srgbClr val="05DAE3">
                      <a:alpha val="0"/>
                    </a:srgbClr>
                  </a:gs>
                  <a:gs pos="56000">
                    <a:srgbClr val="05DAE3">
                      <a:alpha val="46000"/>
                    </a:srgbClr>
                  </a:gs>
                  <a:gs pos="83000">
                    <a:srgbClr val="05DAE3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 userDrawn="1"/>
          </p:nvCxnSpPr>
          <p:spPr>
            <a:xfrm flipV="1">
              <a:off x="-4374514" y="5545761"/>
              <a:ext cx="1581232" cy="421001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CD115D"/>
                  </a:gs>
                  <a:gs pos="100000">
                    <a:srgbClr val="B40F51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接连接符 112"/>
          <p:cNvCxnSpPr/>
          <p:nvPr userDrawn="1"/>
        </p:nvCxnSpPr>
        <p:spPr>
          <a:xfrm rot="993570" flipV="1">
            <a:off x="1989993" y="2540278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 userDrawn="1"/>
        </p:nvCxnSpPr>
        <p:spPr>
          <a:xfrm rot="993570" flipH="1">
            <a:off x="3570440" y="2404111"/>
            <a:ext cx="4222208" cy="1124159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/>
        </p:nvCxnSpPr>
        <p:spPr>
          <a:xfrm rot="993570" flipH="1">
            <a:off x="470153" y="1774379"/>
            <a:ext cx="5215516" cy="1424177"/>
          </a:xfrm>
          <a:prstGeom prst="line">
            <a:avLst/>
          </a:prstGeom>
          <a:ln w="31750" cap="rnd">
            <a:gradFill flip="none" rotWithShape="1">
              <a:gsLst>
                <a:gs pos="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 userDrawn="1"/>
        </p:nvCxnSpPr>
        <p:spPr>
          <a:xfrm rot="993570" flipV="1">
            <a:off x="2898684" y="1920687"/>
            <a:ext cx="2385572" cy="651417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/>
        </p:nvCxnSpPr>
        <p:spPr>
          <a:xfrm rot="993570" flipH="1">
            <a:off x="1703954" y="1958424"/>
            <a:ext cx="6023249" cy="1644741"/>
          </a:xfrm>
          <a:prstGeom prst="line">
            <a:avLst/>
          </a:prstGeom>
          <a:ln w="19050" cap="rnd">
            <a:gradFill flip="none" rotWithShape="1">
              <a:gsLst>
                <a:gs pos="46000">
                  <a:srgbClr val="05DAE3">
                    <a:alpha val="26000"/>
                  </a:srgbClr>
                </a:gs>
                <a:gs pos="700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 rot="993570" flipH="1">
            <a:off x="2054073" y="2749512"/>
            <a:ext cx="4759770" cy="1299728"/>
          </a:xfrm>
          <a:prstGeom prst="line">
            <a:avLst/>
          </a:prstGeom>
          <a:ln w="34925" cap="rnd">
            <a:gradFill flip="none" rotWithShape="1">
              <a:gsLst>
                <a:gs pos="46000">
                  <a:srgbClr val="05DAE3">
                    <a:alpha val="79000"/>
                  </a:srgbClr>
                </a:gs>
                <a:gs pos="19000">
                  <a:srgbClr val="05DAE3">
                    <a:alpha val="0"/>
                  </a:srgbClr>
                </a:gs>
                <a:gs pos="74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/>
        </p:nvCxnSpPr>
        <p:spPr>
          <a:xfrm rot="993570" flipV="1">
            <a:off x="2264474" y="1741514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 userDrawn="1"/>
        </p:nvCxnSpPr>
        <p:spPr>
          <a:xfrm rot="993570" flipV="1">
            <a:off x="2240486" y="2281573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图片 1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1000" y="1505798"/>
            <a:ext cx="11430000" cy="1905000"/>
          </a:xfrm>
          <a:prstGeom prst="rect">
            <a:avLst/>
          </a:prstGeom>
        </p:spPr>
      </p:pic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grpSp>
        <p:nvGrpSpPr>
          <p:cNvPr id="123" name="组合 122"/>
          <p:cNvGrpSpPr/>
          <p:nvPr userDrawn="1"/>
        </p:nvGrpSpPr>
        <p:grpSpPr>
          <a:xfrm>
            <a:off x="-1612490" y="1051996"/>
            <a:ext cx="15416980" cy="8224741"/>
            <a:chOff x="748090" y="-2524465"/>
            <a:chExt cx="20264284" cy="16144683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24" name="组合 123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144" name="直接连接符 143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矩形 161"/>
          <p:cNvSpPr/>
          <p:nvPr userDrawn="1"/>
        </p:nvSpPr>
        <p:spPr>
          <a:xfrm>
            <a:off x="0" y="-357995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64" name="椭圆 163"/>
          <p:cNvSpPr/>
          <p:nvPr/>
        </p:nvSpPr>
        <p:spPr>
          <a:xfrm rot="20654048">
            <a:off x="4877880" y="2050873"/>
            <a:ext cx="1219631" cy="1986395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65" name="椭圆 164"/>
          <p:cNvSpPr/>
          <p:nvPr/>
        </p:nvSpPr>
        <p:spPr>
          <a:xfrm rot="20654048">
            <a:off x="4955628" y="1936635"/>
            <a:ext cx="1219631" cy="2181613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66" name="椭圆 165"/>
          <p:cNvSpPr/>
          <p:nvPr/>
        </p:nvSpPr>
        <p:spPr>
          <a:xfrm rot="20654048">
            <a:off x="5067860" y="1788309"/>
            <a:ext cx="1219631" cy="2430035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67" name="椭圆 166"/>
          <p:cNvSpPr/>
          <p:nvPr/>
        </p:nvSpPr>
        <p:spPr>
          <a:xfrm rot="20654048">
            <a:off x="5230686" y="1658302"/>
            <a:ext cx="1219631" cy="2617972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68" name="椭圆 167"/>
          <p:cNvSpPr/>
          <p:nvPr/>
        </p:nvSpPr>
        <p:spPr>
          <a:xfrm rot="20654048">
            <a:off x="5431936" y="1543445"/>
            <a:ext cx="1212327" cy="2715233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69" name="椭圆 168"/>
          <p:cNvSpPr/>
          <p:nvPr/>
        </p:nvSpPr>
        <p:spPr>
          <a:xfrm rot="20654048">
            <a:off x="5704773" y="1440622"/>
            <a:ext cx="1071209" cy="2824990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70" name="椭圆 169"/>
          <p:cNvSpPr/>
          <p:nvPr/>
        </p:nvSpPr>
        <p:spPr>
          <a:xfrm rot="20654048">
            <a:off x="5989091" y="1420766"/>
            <a:ext cx="917425" cy="2730995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71" name="椭圆 170"/>
          <p:cNvSpPr/>
          <p:nvPr/>
        </p:nvSpPr>
        <p:spPr>
          <a:xfrm rot="20654048">
            <a:off x="6336850" y="1451196"/>
            <a:ext cx="644902" cy="2570847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72" name="椭圆 171"/>
          <p:cNvSpPr/>
          <p:nvPr/>
        </p:nvSpPr>
        <p:spPr>
          <a:xfrm rot="20654048">
            <a:off x="6649153" y="1517331"/>
            <a:ext cx="517811" cy="2308545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73" name="椭圆 172"/>
          <p:cNvSpPr/>
          <p:nvPr/>
        </p:nvSpPr>
        <p:spPr>
          <a:xfrm rot="20654048">
            <a:off x="6997171" y="1652334"/>
            <a:ext cx="296596" cy="1888598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74" name="椭圆 173"/>
          <p:cNvSpPr/>
          <p:nvPr/>
        </p:nvSpPr>
        <p:spPr>
          <a:xfrm rot="20654048">
            <a:off x="7332180" y="1824249"/>
            <a:ext cx="109980" cy="1409981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75" name="椭圆 174"/>
          <p:cNvSpPr/>
          <p:nvPr/>
        </p:nvSpPr>
        <p:spPr>
          <a:xfrm rot="20690346">
            <a:off x="7584517" y="2047916"/>
            <a:ext cx="52684" cy="813947"/>
          </a:xfrm>
          <a:prstGeom prst="ellipse">
            <a:avLst/>
          </a:prstGeom>
          <a:ln w="25400">
            <a:gradFill>
              <a:gsLst>
                <a:gs pos="0">
                  <a:srgbClr val="05DAE3"/>
                </a:gs>
                <a:gs pos="31000">
                  <a:srgbClr val="05DAE3">
                    <a:alpha val="59000"/>
                  </a:srgbClr>
                </a:gs>
                <a:gs pos="47335">
                  <a:srgbClr val="05DAE3"/>
                </a:gs>
                <a:gs pos="64000">
                  <a:srgbClr val="05DAE3">
                    <a:alpha val="38000"/>
                  </a:srgbClr>
                </a:gs>
                <a:gs pos="100000">
                  <a:srgbClr val="05DAE3"/>
                </a:gs>
              </a:gsLst>
              <a:lin ang="5400000" scaled="1"/>
            </a:gradFill>
          </a:ln>
          <a:effectLst>
            <a:glow rad="127000">
              <a:srgbClr val="05DAE3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/>
          <p:cNvSpPr/>
          <p:nvPr userDrawn="1"/>
        </p:nvSpPr>
        <p:spPr>
          <a:xfrm>
            <a:off x="4976993" y="1635905"/>
            <a:ext cx="2526766" cy="2526340"/>
          </a:xfrm>
          <a:prstGeom prst="ellipse">
            <a:avLst/>
          </a:prstGeom>
          <a:gradFill flip="none" rotWithShape="1">
            <a:gsLst>
              <a:gs pos="43000">
                <a:srgbClr val="05DAE3">
                  <a:alpha val="12000"/>
                </a:srgbClr>
              </a:gs>
              <a:gs pos="0">
                <a:schemeClr val="bg1">
                  <a:alpha val="99000"/>
                </a:schemeClr>
              </a:gs>
              <a:gs pos="21000">
                <a:srgbClr val="05DAE3">
                  <a:alpha val="32000"/>
                </a:srgbClr>
              </a:gs>
              <a:gs pos="63000">
                <a:srgbClr val="05DAE3">
                  <a:alpha val="4000"/>
                </a:srgbClr>
              </a:gs>
              <a:gs pos="80000">
                <a:srgbClr val="B40F51">
                  <a:alpha val="0"/>
                </a:srgbClr>
              </a:gs>
              <a:gs pos="97000">
                <a:srgbClr val="1E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7" name="任意多边形 176"/>
          <p:cNvSpPr/>
          <p:nvPr userDrawn="1"/>
        </p:nvSpPr>
        <p:spPr>
          <a:xfrm>
            <a:off x="-573379" y="1861201"/>
            <a:ext cx="13627510" cy="2171260"/>
          </a:xfrm>
          <a:custGeom>
            <a:avLst/>
            <a:gdLst>
              <a:gd name="connsiteX0" fmla="*/ 0 w 12329652"/>
              <a:gd name="connsiteY0" fmla="*/ 1317172 h 2311955"/>
              <a:gd name="connsiteX1" fmla="*/ 3362633 w 12329652"/>
              <a:gd name="connsiteY1" fmla="*/ 19314 h 2311955"/>
              <a:gd name="connsiteX2" fmla="*/ 7993626 w 12329652"/>
              <a:gd name="connsiteY2" fmla="*/ 2202075 h 2311955"/>
              <a:gd name="connsiteX3" fmla="*/ 12329652 w 12329652"/>
              <a:gd name="connsiteY3" fmla="*/ 1789121 h 2311955"/>
              <a:gd name="connsiteX0" fmla="*/ 0 w 12329652"/>
              <a:gd name="connsiteY0" fmla="*/ 1315042 h 2261692"/>
              <a:gd name="connsiteX1" fmla="*/ 3362633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15042 h 2391644"/>
              <a:gd name="connsiteX1" fmla="*/ 3362633 w 12329652"/>
              <a:gd name="connsiteY1" fmla="*/ 17184 h 2391644"/>
              <a:gd name="connsiteX2" fmla="*/ 7787149 w 12329652"/>
              <a:gd name="connsiteY2" fmla="*/ 2140951 h 2391644"/>
              <a:gd name="connsiteX3" fmla="*/ 12329652 w 12329652"/>
              <a:gd name="connsiteY3" fmla="*/ 1786991 h 2391644"/>
              <a:gd name="connsiteX0" fmla="*/ 0 w 12329652"/>
              <a:gd name="connsiteY0" fmla="*/ 1315042 h 2313519"/>
              <a:gd name="connsiteX1" fmla="*/ 3362633 w 12329652"/>
              <a:gd name="connsiteY1" fmla="*/ 17184 h 2313519"/>
              <a:gd name="connsiteX2" fmla="*/ 7787149 w 12329652"/>
              <a:gd name="connsiteY2" fmla="*/ 2140951 h 2313519"/>
              <a:gd name="connsiteX3" fmla="*/ 12329652 w 12329652"/>
              <a:gd name="connsiteY3" fmla="*/ 1786991 h 2313519"/>
              <a:gd name="connsiteX0" fmla="*/ 0 w 12329652"/>
              <a:gd name="connsiteY0" fmla="*/ 1315042 h 2261692"/>
              <a:gd name="connsiteX1" fmla="*/ 3539614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00578 h 2247228"/>
              <a:gd name="connsiteX1" fmla="*/ 3539614 w 12329652"/>
              <a:gd name="connsiteY1" fmla="*/ 2720 h 2247228"/>
              <a:gd name="connsiteX2" fmla="*/ 7787149 w 12329652"/>
              <a:gd name="connsiteY2" fmla="*/ 2126487 h 2247228"/>
              <a:gd name="connsiteX3" fmla="*/ 12329652 w 12329652"/>
              <a:gd name="connsiteY3" fmla="*/ 1772527 h 2247228"/>
              <a:gd name="connsiteX0" fmla="*/ 0 w 12890091"/>
              <a:gd name="connsiteY0" fmla="*/ 1484099 h 2253769"/>
              <a:gd name="connsiteX1" fmla="*/ 4100053 w 12890091"/>
              <a:gd name="connsiteY1" fmla="*/ 9261 h 2253769"/>
              <a:gd name="connsiteX2" fmla="*/ 8347588 w 12890091"/>
              <a:gd name="connsiteY2" fmla="*/ 2133028 h 2253769"/>
              <a:gd name="connsiteX3" fmla="*/ 12890091 w 12890091"/>
              <a:gd name="connsiteY3" fmla="*/ 1779068 h 2253769"/>
              <a:gd name="connsiteX0" fmla="*/ 0 w 12890091"/>
              <a:gd name="connsiteY0" fmla="*/ 1489050 h 2258720"/>
              <a:gd name="connsiteX1" fmla="*/ 4100053 w 12890091"/>
              <a:gd name="connsiteY1" fmla="*/ 14212 h 2258720"/>
              <a:gd name="connsiteX2" fmla="*/ 8347588 w 12890091"/>
              <a:gd name="connsiteY2" fmla="*/ 2137979 h 2258720"/>
              <a:gd name="connsiteX3" fmla="*/ 12890091 w 12890091"/>
              <a:gd name="connsiteY3" fmla="*/ 1784019 h 2258720"/>
              <a:gd name="connsiteX0" fmla="*/ 0 w 12890091"/>
              <a:gd name="connsiteY0" fmla="*/ 1494752 h 2264422"/>
              <a:gd name="connsiteX1" fmla="*/ 4100053 w 12890091"/>
              <a:gd name="connsiteY1" fmla="*/ 19914 h 2264422"/>
              <a:gd name="connsiteX2" fmla="*/ 8347588 w 12890091"/>
              <a:gd name="connsiteY2" fmla="*/ 2143681 h 2264422"/>
              <a:gd name="connsiteX3" fmla="*/ 12890091 w 12890091"/>
              <a:gd name="connsiteY3" fmla="*/ 1789721 h 2264422"/>
              <a:gd name="connsiteX0" fmla="*/ 0 w 13627510"/>
              <a:gd name="connsiteY0" fmla="*/ 1484100 h 2253770"/>
              <a:gd name="connsiteX1" fmla="*/ 4837472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367402 h 2128471"/>
              <a:gd name="connsiteX1" fmla="*/ 4070556 w 13627510"/>
              <a:gd name="connsiteY1" fmla="*/ 10551 h 2128471"/>
              <a:gd name="connsiteX2" fmla="*/ 9085007 w 13627510"/>
              <a:gd name="connsiteY2" fmla="*/ 2016331 h 2128471"/>
              <a:gd name="connsiteX3" fmla="*/ 13627510 w 13627510"/>
              <a:gd name="connsiteY3" fmla="*/ 1662371 h 2128471"/>
              <a:gd name="connsiteX0" fmla="*/ 0 w 13627510"/>
              <a:gd name="connsiteY0" fmla="*/ 1379211 h 2140280"/>
              <a:gd name="connsiteX1" fmla="*/ 4070556 w 13627510"/>
              <a:gd name="connsiteY1" fmla="*/ 22360 h 2140280"/>
              <a:gd name="connsiteX2" fmla="*/ 9085007 w 13627510"/>
              <a:gd name="connsiteY2" fmla="*/ 2028140 h 2140280"/>
              <a:gd name="connsiteX3" fmla="*/ 13627510 w 13627510"/>
              <a:gd name="connsiteY3" fmla="*/ 1674180 h 2140280"/>
              <a:gd name="connsiteX0" fmla="*/ 0 w 13627510"/>
              <a:gd name="connsiteY0" fmla="*/ 1408042 h 2171260"/>
              <a:gd name="connsiteX1" fmla="*/ 4542504 w 13627510"/>
              <a:gd name="connsiteY1" fmla="*/ 21695 h 2171260"/>
              <a:gd name="connsiteX2" fmla="*/ 9085007 w 13627510"/>
              <a:gd name="connsiteY2" fmla="*/ 2056971 h 2171260"/>
              <a:gd name="connsiteX3" fmla="*/ 13627510 w 13627510"/>
              <a:gd name="connsiteY3" fmla="*/ 1703011 h 217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7510" h="2171260">
                <a:moveTo>
                  <a:pt x="0" y="1408042"/>
                </a:moveTo>
                <a:cubicBezTo>
                  <a:pt x="1015181" y="685371"/>
                  <a:pt x="3264310" y="-145453"/>
                  <a:pt x="4542504" y="21695"/>
                </a:cubicBezTo>
                <a:cubicBezTo>
                  <a:pt x="5820698" y="188843"/>
                  <a:pt x="7570839" y="1776752"/>
                  <a:pt x="9085007" y="2056971"/>
                </a:cubicBezTo>
                <a:cubicBezTo>
                  <a:pt x="10599175" y="2337190"/>
                  <a:pt x="12206748" y="2056972"/>
                  <a:pt x="13627510" y="1703011"/>
                </a:cubicBezTo>
              </a:path>
            </a:pathLst>
          </a:cu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8000">
                  <a:srgbClr val="FFFFFF">
                    <a:alpha val="0"/>
                  </a:srgbClr>
                </a:gs>
                <a:gs pos="41000">
                  <a:srgbClr val="FFFFFF">
                    <a:alpha val="0"/>
                  </a:srgbClr>
                </a:gs>
                <a:gs pos="23000">
                  <a:schemeClr val="bg1"/>
                </a:gs>
                <a:gs pos="79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任意多边形 177"/>
          <p:cNvSpPr/>
          <p:nvPr userDrawn="1"/>
        </p:nvSpPr>
        <p:spPr>
          <a:xfrm>
            <a:off x="8615681" y="3270893"/>
            <a:ext cx="4542503" cy="468249"/>
          </a:xfrm>
          <a:custGeom>
            <a:avLst/>
            <a:gdLst>
              <a:gd name="connsiteX0" fmla="*/ 0 w 12329652"/>
              <a:gd name="connsiteY0" fmla="*/ 1317172 h 2311955"/>
              <a:gd name="connsiteX1" fmla="*/ 3362633 w 12329652"/>
              <a:gd name="connsiteY1" fmla="*/ 19314 h 2311955"/>
              <a:gd name="connsiteX2" fmla="*/ 7993626 w 12329652"/>
              <a:gd name="connsiteY2" fmla="*/ 2202075 h 2311955"/>
              <a:gd name="connsiteX3" fmla="*/ 12329652 w 12329652"/>
              <a:gd name="connsiteY3" fmla="*/ 1789121 h 2311955"/>
              <a:gd name="connsiteX0" fmla="*/ 0 w 12329652"/>
              <a:gd name="connsiteY0" fmla="*/ 1315042 h 2261692"/>
              <a:gd name="connsiteX1" fmla="*/ 3362633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15042 h 2391644"/>
              <a:gd name="connsiteX1" fmla="*/ 3362633 w 12329652"/>
              <a:gd name="connsiteY1" fmla="*/ 17184 h 2391644"/>
              <a:gd name="connsiteX2" fmla="*/ 7787149 w 12329652"/>
              <a:gd name="connsiteY2" fmla="*/ 2140951 h 2391644"/>
              <a:gd name="connsiteX3" fmla="*/ 12329652 w 12329652"/>
              <a:gd name="connsiteY3" fmla="*/ 1786991 h 2391644"/>
              <a:gd name="connsiteX0" fmla="*/ 0 w 12329652"/>
              <a:gd name="connsiteY0" fmla="*/ 1315042 h 2313519"/>
              <a:gd name="connsiteX1" fmla="*/ 3362633 w 12329652"/>
              <a:gd name="connsiteY1" fmla="*/ 17184 h 2313519"/>
              <a:gd name="connsiteX2" fmla="*/ 7787149 w 12329652"/>
              <a:gd name="connsiteY2" fmla="*/ 2140951 h 2313519"/>
              <a:gd name="connsiteX3" fmla="*/ 12329652 w 12329652"/>
              <a:gd name="connsiteY3" fmla="*/ 1786991 h 2313519"/>
              <a:gd name="connsiteX0" fmla="*/ 0 w 12329652"/>
              <a:gd name="connsiteY0" fmla="*/ 1315042 h 2261692"/>
              <a:gd name="connsiteX1" fmla="*/ 3539614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00578 h 2247228"/>
              <a:gd name="connsiteX1" fmla="*/ 3539614 w 12329652"/>
              <a:gd name="connsiteY1" fmla="*/ 2720 h 2247228"/>
              <a:gd name="connsiteX2" fmla="*/ 7787149 w 12329652"/>
              <a:gd name="connsiteY2" fmla="*/ 2126487 h 2247228"/>
              <a:gd name="connsiteX3" fmla="*/ 12329652 w 12329652"/>
              <a:gd name="connsiteY3" fmla="*/ 1772527 h 2247228"/>
              <a:gd name="connsiteX0" fmla="*/ 0 w 12890091"/>
              <a:gd name="connsiteY0" fmla="*/ 1484099 h 2253769"/>
              <a:gd name="connsiteX1" fmla="*/ 4100053 w 12890091"/>
              <a:gd name="connsiteY1" fmla="*/ 9261 h 2253769"/>
              <a:gd name="connsiteX2" fmla="*/ 8347588 w 12890091"/>
              <a:gd name="connsiteY2" fmla="*/ 2133028 h 2253769"/>
              <a:gd name="connsiteX3" fmla="*/ 12890091 w 12890091"/>
              <a:gd name="connsiteY3" fmla="*/ 1779068 h 2253769"/>
              <a:gd name="connsiteX0" fmla="*/ 0 w 12890091"/>
              <a:gd name="connsiteY0" fmla="*/ 1489050 h 2258720"/>
              <a:gd name="connsiteX1" fmla="*/ 4100053 w 12890091"/>
              <a:gd name="connsiteY1" fmla="*/ 14212 h 2258720"/>
              <a:gd name="connsiteX2" fmla="*/ 8347588 w 12890091"/>
              <a:gd name="connsiteY2" fmla="*/ 2137979 h 2258720"/>
              <a:gd name="connsiteX3" fmla="*/ 12890091 w 12890091"/>
              <a:gd name="connsiteY3" fmla="*/ 1784019 h 2258720"/>
              <a:gd name="connsiteX0" fmla="*/ 0 w 12890091"/>
              <a:gd name="connsiteY0" fmla="*/ 1494752 h 2264422"/>
              <a:gd name="connsiteX1" fmla="*/ 4100053 w 12890091"/>
              <a:gd name="connsiteY1" fmla="*/ 19914 h 2264422"/>
              <a:gd name="connsiteX2" fmla="*/ 8347588 w 12890091"/>
              <a:gd name="connsiteY2" fmla="*/ 2143681 h 2264422"/>
              <a:gd name="connsiteX3" fmla="*/ 12890091 w 12890091"/>
              <a:gd name="connsiteY3" fmla="*/ 1789721 h 2264422"/>
              <a:gd name="connsiteX0" fmla="*/ 0 w 13627510"/>
              <a:gd name="connsiteY0" fmla="*/ 1484100 h 2253770"/>
              <a:gd name="connsiteX1" fmla="*/ 4837472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367402 h 2128471"/>
              <a:gd name="connsiteX1" fmla="*/ 4070556 w 13627510"/>
              <a:gd name="connsiteY1" fmla="*/ 10551 h 2128471"/>
              <a:gd name="connsiteX2" fmla="*/ 9085007 w 13627510"/>
              <a:gd name="connsiteY2" fmla="*/ 2016331 h 2128471"/>
              <a:gd name="connsiteX3" fmla="*/ 13627510 w 13627510"/>
              <a:gd name="connsiteY3" fmla="*/ 1662371 h 2128471"/>
              <a:gd name="connsiteX0" fmla="*/ 0 w 13627510"/>
              <a:gd name="connsiteY0" fmla="*/ 1379211 h 2140280"/>
              <a:gd name="connsiteX1" fmla="*/ 4070556 w 13627510"/>
              <a:gd name="connsiteY1" fmla="*/ 22360 h 2140280"/>
              <a:gd name="connsiteX2" fmla="*/ 9085007 w 13627510"/>
              <a:gd name="connsiteY2" fmla="*/ 2028140 h 2140280"/>
              <a:gd name="connsiteX3" fmla="*/ 13627510 w 13627510"/>
              <a:gd name="connsiteY3" fmla="*/ 1674180 h 2140280"/>
              <a:gd name="connsiteX0" fmla="*/ 0 w 13627510"/>
              <a:gd name="connsiteY0" fmla="*/ 1408042 h 2171260"/>
              <a:gd name="connsiteX1" fmla="*/ 4542504 w 13627510"/>
              <a:gd name="connsiteY1" fmla="*/ 21695 h 2171260"/>
              <a:gd name="connsiteX2" fmla="*/ 9085007 w 13627510"/>
              <a:gd name="connsiteY2" fmla="*/ 2056971 h 2171260"/>
              <a:gd name="connsiteX3" fmla="*/ 13627510 w 13627510"/>
              <a:gd name="connsiteY3" fmla="*/ 1703011 h 2171260"/>
              <a:gd name="connsiteX0" fmla="*/ 0 w 13627510"/>
              <a:gd name="connsiteY0" fmla="*/ 0 h 763218"/>
              <a:gd name="connsiteX1" fmla="*/ 9085007 w 13627510"/>
              <a:gd name="connsiteY1" fmla="*/ 648929 h 763218"/>
              <a:gd name="connsiteX2" fmla="*/ 13627510 w 13627510"/>
              <a:gd name="connsiteY2" fmla="*/ 294969 h 763218"/>
              <a:gd name="connsiteX0" fmla="*/ 0 w 4542503"/>
              <a:gd name="connsiteY0" fmla="*/ 353960 h 468249"/>
              <a:gd name="connsiteX1" fmla="*/ 4542503 w 4542503"/>
              <a:gd name="connsiteY1" fmla="*/ 0 h 46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2503" h="468249">
                <a:moveTo>
                  <a:pt x="0" y="353960"/>
                </a:moveTo>
                <a:cubicBezTo>
                  <a:pt x="1514168" y="634179"/>
                  <a:pt x="3121741" y="353961"/>
                  <a:pt x="4542503" y="0"/>
                </a:cubicBez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8000">
                  <a:srgbClr val="FFFFFF">
                    <a:alpha val="0"/>
                  </a:srgbClr>
                </a:gs>
                <a:gs pos="41000">
                  <a:srgbClr val="FFFFFF">
                    <a:alpha val="0"/>
                  </a:srgbClr>
                </a:gs>
                <a:gs pos="23000">
                  <a:srgbClr val="B40F51"/>
                </a:gs>
                <a:gs pos="79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任意多边形 178"/>
          <p:cNvSpPr/>
          <p:nvPr userDrawn="1"/>
        </p:nvSpPr>
        <p:spPr>
          <a:xfrm>
            <a:off x="8083277" y="3890139"/>
            <a:ext cx="4542503" cy="468249"/>
          </a:xfrm>
          <a:custGeom>
            <a:avLst/>
            <a:gdLst>
              <a:gd name="connsiteX0" fmla="*/ 0 w 12329652"/>
              <a:gd name="connsiteY0" fmla="*/ 1317172 h 2311955"/>
              <a:gd name="connsiteX1" fmla="*/ 3362633 w 12329652"/>
              <a:gd name="connsiteY1" fmla="*/ 19314 h 2311955"/>
              <a:gd name="connsiteX2" fmla="*/ 7993626 w 12329652"/>
              <a:gd name="connsiteY2" fmla="*/ 2202075 h 2311955"/>
              <a:gd name="connsiteX3" fmla="*/ 12329652 w 12329652"/>
              <a:gd name="connsiteY3" fmla="*/ 1789121 h 2311955"/>
              <a:gd name="connsiteX0" fmla="*/ 0 w 12329652"/>
              <a:gd name="connsiteY0" fmla="*/ 1315042 h 2261692"/>
              <a:gd name="connsiteX1" fmla="*/ 3362633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15042 h 2391644"/>
              <a:gd name="connsiteX1" fmla="*/ 3362633 w 12329652"/>
              <a:gd name="connsiteY1" fmla="*/ 17184 h 2391644"/>
              <a:gd name="connsiteX2" fmla="*/ 7787149 w 12329652"/>
              <a:gd name="connsiteY2" fmla="*/ 2140951 h 2391644"/>
              <a:gd name="connsiteX3" fmla="*/ 12329652 w 12329652"/>
              <a:gd name="connsiteY3" fmla="*/ 1786991 h 2391644"/>
              <a:gd name="connsiteX0" fmla="*/ 0 w 12329652"/>
              <a:gd name="connsiteY0" fmla="*/ 1315042 h 2313519"/>
              <a:gd name="connsiteX1" fmla="*/ 3362633 w 12329652"/>
              <a:gd name="connsiteY1" fmla="*/ 17184 h 2313519"/>
              <a:gd name="connsiteX2" fmla="*/ 7787149 w 12329652"/>
              <a:gd name="connsiteY2" fmla="*/ 2140951 h 2313519"/>
              <a:gd name="connsiteX3" fmla="*/ 12329652 w 12329652"/>
              <a:gd name="connsiteY3" fmla="*/ 1786991 h 2313519"/>
              <a:gd name="connsiteX0" fmla="*/ 0 w 12329652"/>
              <a:gd name="connsiteY0" fmla="*/ 1315042 h 2261692"/>
              <a:gd name="connsiteX1" fmla="*/ 3539614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00578 h 2247228"/>
              <a:gd name="connsiteX1" fmla="*/ 3539614 w 12329652"/>
              <a:gd name="connsiteY1" fmla="*/ 2720 h 2247228"/>
              <a:gd name="connsiteX2" fmla="*/ 7787149 w 12329652"/>
              <a:gd name="connsiteY2" fmla="*/ 2126487 h 2247228"/>
              <a:gd name="connsiteX3" fmla="*/ 12329652 w 12329652"/>
              <a:gd name="connsiteY3" fmla="*/ 1772527 h 2247228"/>
              <a:gd name="connsiteX0" fmla="*/ 0 w 12890091"/>
              <a:gd name="connsiteY0" fmla="*/ 1484099 h 2253769"/>
              <a:gd name="connsiteX1" fmla="*/ 4100053 w 12890091"/>
              <a:gd name="connsiteY1" fmla="*/ 9261 h 2253769"/>
              <a:gd name="connsiteX2" fmla="*/ 8347588 w 12890091"/>
              <a:gd name="connsiteY2" fmla="*/ 2133028 h 2253769"/>
              <a:gd name="connsiteX3" fmla="*/ 12890091 w 12890091"/>
              <a:gd name="connsiteY3" fmla="*/ 1779068 h 2253769"/>
              <a:gd name="connsiteX0" fmla="*/ 0 w 12890091"/>
              <a:gd name="connsiteY0" fmla="*/ 1489050 h 2258720"/>
              <a:gd name="connsiteX1" fmla="*/ 4100053 w 12890091"/>
              <a:gd name="connsiteY1" fmla="*/ 14212 h 2258720"/>
              <a:gd name="connsiteX2" fmla="*/ 8347588 w 12890091"/>
              <a:gd name="connsiteY2" fmla="*/ 2137979 h 2258720"/>
              <a:gd name="connsiteX3" fmla="*/ 12890091 w 12890091"/>
              <a:gd name="connsiteY3" fmla="*/ 1784019 h 2258720"/>
              <a:gd name="connsiteX0" fmla="*/ 0 w 12890091"/>
              <a:gd name="connsiteY0" fmla="*/ 1494752 h 2264422"/>
              <a:gd name="connsiteX1" fmla="*/ 4100053 w 12890091"/>
              <a:gd name="connsiteY1" fmla="*/ 19914 h 2264422"/>
              <a:gd name="connsiteX2" fmla="*/ 8347588 w 12890091"/>
              <a:gd name="connsiteY2" fmla="*/ 2143681 h 2264422"/>
              <a:gd name="connsiteX3" fmla="*/ 12890091 w 12890091"/>
              <a:gd name="connsiteY3" fmla="*/ 1789721 h 2264422"/>
              <a:gd name="connsiteX0" fmla="*/ 0 w 13627510"/>
              <a:gd name="connsiteY0" fmla="*/ 1484100 h 2253770"/>
              <a:gd name="connsiteX1" fmla="*/ 4837472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367402 h 2128471"/>
              <a:gd name="connsiteX1" fmla="*/ 4070556 w 13627510"/>
              <a:gd name="connsiteY1" fmla="*/ 10551 h 2128471"/>
              <a:gd name="connsiteX2" fmla="*/ 9085007 w 13627510"/>
              <a:gd name="connsiteY2" fmla="*/ 2016331 h 2128471"/>
              <a:gd name="connsiteX3" fmla="*/ 13627510 w 13627510"/>
              <a:gd name="connsiteY3" fmla="*/ 1662371 h 2128471"/>
              <a:gd name="connsiteX0" fmla="*/ 0 w 13627510"/>
              <a:gd name="connsiteY0" fmla="*/ 1379211 h 2140280"/>
              <a:gd name="connsiteX1" fmla="*/ 4070556 w 13627510"/>
              <a:gd name="connsiteY1" fmla="*/ 22360 h 2140280"/>
              <a:gd name="connsiteX2" fmla="*/ 9085007 w 13627510"/>
              <a:gd name="connsiteY2" fmla="*/ 2028140 h 2140280"/>
              <a:gd name="connsiteX3" fmla="*/ 13627510 w 13627510"/>
              <a:gd name="connsiteY3" fmla="*/ 1674180 h 2140280"/>
              <a:gd name="connsiteX0" fmla="*/ 0 w 13627510"/>
              <a:gd name="connsiteY0" fmla="*/ 1408042 h 2171260"/>
              <a:gd name="connsiteX1" fmla="*/ 4542504 w 13627510"/>
              <a:gd name="connsiteY1" fmla="*/ 21695 h 2171260"/>
              <a:gd name="connsiteX2" fmla="*/ 9085007 w 13627510"/>
              <a:gd name="connsiteY2" fmla="*/ 2056971 h 2171260"/>
              <a:gd name="connsiteX3" fmla="*/ 13627510 w 13627510"/>
              <a:gd name="connsiteY3" fmla="*/ 1703011 h 2171260"/>
              <a:gd name="connsiteX0" fmla="*/ 0 w 13627510"/>
              <a:gd name="connsiteY0" fmla="*/ 0 h 763218"/>
              <a:gd name="connsiteX1" fmla="*/ 9085007 w 13627510"/>
              <a:gd name="connsiteY1" fmla="*/ 648929 h 763218"/>
              <a:gd name="connsiteX2" fmla="*/ 13627510 w 13627510"/>
              <a:gd name="connsiteY2" fmla="*/ 294969 h 763218"/>
              <a:gd name="connsiteX0" fmla="*/ 0 w 4542503"/>
              <a:gd name="connsiteY0" fmla="*/ 353960 h 468249"/>
              <a:gd name="connsiteX1" fmla="*/ 4542503 w 4542503"/>
              <a:gd name="connsiteY1" fmla="*/ 0 h 46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2503" h="468249">
                <a:moveTo>
                  <a:pt x="0" y="353960"/>
                </a:moveTo>
                <a:cubicBezTo>
                  <a:pt x="1514168" y="634179"/>
                  <a:pt x="3121741" y="353961"/>
                  <a:pt x="4542503" y="0"/>
                </a:cubicBez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8000">
                  <a:srgbClr val="FFFFFF">
                    <a:alpha val="0"/>
                  </a:srgbClr>
                </a:gs>
                <a:gs pos="41000">
                  <a:srgbClr val="FFFFFF">
                    <a:alpha val="0"/>
                  </a:srgbClr>
                </a:gs>
                <a:gs pos="23000">
                  <a:srgbClr val="05DAE3"/>
                </a:gs>
                <a:gs pos="79000">
                  <a:srgbClr val="B40F5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直接连接符 179"/>
          <p:cNvCxnSpPr/>
          <p:nvPr userDrawn="1"/>
        </p:nvCxnSpPr>
        <p:spPr>
          <a:xfrm rot="993570" flipH="1">
            <a:off x="3661302" y="2001798"/>
            <a:ext cx="1257727" cy="334868"/>
          </a:xfrm>
          <a:prstGeom prst="line">
            <a:avLst/>
          </a:prstGeom>
          <a:ln w="28575" cap="rnd">
            <a:gradFill flip="none" rotWithShape="1">
              <a:gsLst>
                <a:gs pos="35000">
                  <a:srgbClr val="05DAE3">
                    <a:alpha val="74000"/>
                  </a:srgbClr>
                </a:gs>
                <a:gs pos="2532">
                  <a:srgbClr val="05DAE3">
                    <a:alpha val="0"/>
                  </a:srgbClr>
                </a:gs>
                <a:gs pos="56000">
                  <a:srgbClr val="05DAE3">
                    <a:alpha val="46000"/>
                  </a:srgbClr>
                </a:gs>
                <a:gs pos="83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 userDrawn="1"/>
        </p:nvCxnSpPr>
        <p:spPr>
          <a:xfrm rot="993570" flipH="1">
            <a:off x="724928" y="2437388"/>
            <a:ext cx="2887302" cy="788422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 userDrawn="1"/>
        </p:nvCxnSpPr>
        <p:spPr>
          <a:xfrm rot="993570" flipV="1">
            <a:off x="8009166" y="1920687"/>
            <a:ext cx="2385572" cy="651417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 userDrawn="1"/>
        </p:nvCxnSpPr>
        <p:spPr>
          <a:xfrm rot="993570" flipH="1">
            <a:off x="7164555" y="2749512"/>
            <a:ext cx="4759770" cy="1299728"/>
          </a:xfrm>
          <a:prstGeom prst="line">
            <a:avLst/>
          </a:prstGeom>
          <a:ln w="34925" cap="rnd">
            <a:gradFill flip="none" rotWithShape="1">
              <a:gsLst>
                <a:gs pos="46000">
                  <a:srgbClr val="05DAE3">
                    <a:alpha val="79000"/>
                  </a:srgbClr>
                </a:gs>
                <a:gs pos="19000">
                  <a:srgbClr val="05DAE3">
                    <a:alpha val="0"/>
                  </a:srgbClr>
                </a:gs>
                <a:gs pos="74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 userDrawn="1"/>
        </p:nvCxnSpPr>
        <p:spPr>
          <a:xfrm rot="993570" flipH="1">
            <a:off x="8771784" y="2001798"/>
            <a:ext cx="1257727" cy="334868"/>
          </a:xfrm>
          <a:prstGeom prst="line">
            <a:avLst/>
          </a:prstGeom>
          <a:ln w="28575" cap="rnd">
            <a:gradFill flip="none" rotWithShape="1">
              <a:gsLst>
                <a:gs pos="35000">
                  <a:srgbClr val="05DAE3">
                    <a:alpha val="74000"/>
                  </a:srgbClr>
                </a:gs>
                <a:gs pos="2532">
                  <a:srgbClr val="05DAE3">
                    <a:alpha val="0"/>
                  </a:srgbClr>
                </a:gs>
                <a:gs pos="56000">
                  <a:srgbClr val="05DAE3">
                    <a:alpha val="46000"/>
                  </a:srgbClr>
                </a:gs>
                <a:gs pos="83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任意多边形 184"/>
          <p:cNvSpPr/>
          <p:nvPr userDrawn="1"/>
        </p:nvSpPr>
        <p:spPr>
          <a:xfrm flipV="1">
            <a:off x="-402951" y="1618511"/>
            <a:ext cx="13627510" cy="2323281"/>
          </a:xfrm>
          <a:custGeom>
            <a:avLst/>
            <a:gdLst>
              <a:gd name="connsiteX0" fmla="*/ 0 w 12329652"/>
              <a:gd name="connsiteY0" fmla="*/ 1317172 h 2311955"/>
              <a:gd name="connsiteX1" fmla="*/ 3362633 w 12329652"/>
              <a:gd name="connsiteY1" fmla="*/ 19314 h 2311955"/>
              <a:gd name="connsiteX2" fmla="*/ 7993626 w 12329652"/>
              <a:gd name="connsiteY2" fmla="*/ 2202075 h 2311955"/>
              <a:gd name="connsiteX3" fmla="*/ 12329652 w 12329652"/>
              <a:gd name="connsiteY3" fmla="*/ 1789121 h 2311955"/>
              <a:gd name="connsiteX0" fmla="*/ 0 w 12329652"/>
              <a:gd name="connsiteY0" fmla="*/ 1315042 h 2261692"/>
              <a:gd name="connsiteX1" fmla="*/ 3362633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15042 h 2391644"/>
              <a:gd name="connsiteX1" fmla="*/ 3362633 w 12329652"/>
              <a:gd name="connsiteY1" fmla="*/ 17184 h 2391644"/>
              <a:gd name="connsiteX2" fmla="*/ 7787149 w 12329652"/>
              <a:gd name="connsiteY2" fmla="*/ 2140951 h 2391644"/>
              <a:gd name="connsiteX3" fmla="*/ 12329652 w 12329652"/>
              <a:gd name="connsiteY3" fmla="*/ 1786991 h 2391644"/>
              <a:gd name="connsiteX0" fmla="*/ 0 w 12329652"/>
              <a:gd name="connsiteY0" fmla="*/ 1315042 h 2313519"/>
              <a:gd name="connsiteX1" fmla="*/ 3362633 w 12329652"/>
              <a:gd name="connsiteY1" fmla="*/ 17184 h 2313519"/>
              <a:gd name="connsiteX2" fmla="*/ 7787149 w 12329652"/>
              <a:gd name="connsiteY2" fmla="*/ 2140951 h 2313519"/>
              <a:gd name="connsiteX3" fmla="*/ 12329652 w 12329652"/>
              <a:gd name="connsiteY3" fmla="*/ 1786991 h 2313519"/>
              <a:gd name="connsiteX0" fmla="*/ 0 w 12329652"/>
              <a:gd name="connsiteY0" fmla="*/ 1315042 h 2261692"/>
              <a:gd name="connsiteX1" fmla="*/ 3539614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00578 h 2247228"/>
              <a:gd name="connsiteX1" fmla="*/ 3539614 w 12329652"/>
              <a:gd name="connsiteY1" fmla="*/ 2720 h 2247228"/>
              <a:gd name="connsiteX2" fmla="*/ 7787149 w 12329652"/>
              <a:gd name="connsiteY2" fmla="*/ 2126487 h 2247228"/>
              <a:gd name="connsiteX3" fmla="*/ 12329652 w 12329652"/>
              <a:gd name="connsiteY3" fmla="*/ 1772527 h 2247228"/>
              <a:gd name="connsiteX0" fmla="*/ 0 w 12890091"/>
              <a:gd name="connsiteY0" fmla="*/ 1484099 h 2253769"/>
              <a:gd name="connsiteX1" fmla="*/ 4100053 w 12890091"/>
              <a:gd name="connsiteY1" fmla="*/ 9261 h 2253769"/>
              <a:gd name="connsiteX2" fmla="*/ 8347588 w 12890091"/>
              <a:gd name="connsiteY2" fmla="*/ 2133028 h 2253769"/>
              <a:gd name="connsiteX3" fmla="*/ 12890091 w 12890091"/>
              <a:gd name="connsiteY3" fmla="*/ 1779068 h 2253769"/>
              <a:gd name="connsiteX0" fmla="*/ 0 w 12890091"/>
              <a:gd name="connsiteY0" fmla="*/ 1489050 h 2258720"/>
              <a:gd name="connsiteX1" fmla="*/ 4100053 w 12890091"/>
              <a:gd name="connsiteY1" fmla="*/ 14212 h 2258720"/>
              <a:gd name="connsiteX2" fmla="*/ 8347588 w 12890091"/>
              <a:gd name="connsiteY2" fmla="*/ 2137979 h 2258720"/>
              <a:gd name="connsiteX3" fmla="*/ 12890091 w 12890091"/>
              <a:gd name="connsiteY3" fmla="*/ 1784019 h 2258720"/>
              <a:gd name="connsiteX0" fmla="*/ 0 w 12890091"/>
              <a:gd name="connsiteY0" fmla="*/ 1494752 h 2264422"/>
              <a:gd name="connsiteX1" fmla="*/ 4100053 w 12890091"/>
              <a:gd name="connsiteY1" fmla="*/ 19914 h 2264422"/>
              <a:gd name="connsiteX2" fmla="*/ 8347588 w 12890091"/>
              <a:gd name="connsiteY2" fmla="*/ 2143681 h 2264422"/>
              <a:gd name="connsiteX3" fmla="*/ 12890091 w 12890091"/>
              <a:gd name="connsiteY3" fmla="*/ 1789721 h 2264422"/>
              <a:gd name="connsiteX0" fmla="*/ 0 w 13627510"/>
              <a:gd name="connsiteY0" fmla="*/ 1484100 h 2253770"/>
              <a:gd name="connsiteX1" fmla="*/ 4837472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367402 h 2128471"/>
              <a:gd name="connsiteX1" fmla="*/ 4070556 w 13627510"/>
              <a:gd name="connsiteY1" fmla="*/ 10551 h 2128471"/>
              <a:gd name="connsiteX2" fmla="*/ 9085007 w 13627510"/>
              <a:gd name="connsiteY2" fmla="*/ 2016331 h 2128471"/>
              <a:gd name="connsiteX3" fmla="*/ 13627510 w 13627510"/>
              <a:gd name="connsiteY3" fmla="*/ 1662371 h 2128471"/>
              <a:gd name="connsiteX0" fmla="*/ 0 w 13627510"/>
              <a:gd name="connsiteY0" fmla="*/ 1379211 h 2140280"/>
              <a:gd name="connsiteX1" fmla="*/ 4070556 w 13627510"/>
              <a:gd name="connsiteY1" fmla="*/ 22360 h 2140280"/>
              <a:gd name="connsiteX2" fmla="*/ 9085007 w 13627510"/>
              <a:gd name="connsiteY2" fmla="*/ 2028140 h 2140280"/>
              <a:gd name="connsiteX3" fmla="*/ 13627510 w 13627510"/>
              <a:gd name="connsiteY3" fmla="*/ 1674180 h 2140280"/>
              <a:gd name="connsiteX0" fmla="*/ 0 w 13627510"/>
              <a:gd name="connsiteY0" fmla="*/ 1408042 h 2171260"/>
              <a:gd name="connsiteX1" fmla="*/ 4542504 w 13627510"/>
              <a:gd name="connsiteY1" fmla="*/ 21695 h 2171260"/>
              <a:gd name="connsiteX2" fmla="*/ 9085007 w 13627510"/>
              <a:gd name="connsiteY2" fmla="*/ 2056971 h 2171260"/>
              <a:gd name="connsiteX3" fmla="*/ 13627510 w 13627510"/>
              <a:gd name="connsiteY3" fmla="*/ 1703011 h 2171260"/>
              <a:gd name="connsiteX0" fmla="*/ 0 w 13627510"/>
              <a:gd name="connsiteY0" fmla="*/ 1394372 h 2157590"/>
              <a:gd name="connsiteX1" fmla="*/ 4542504 w 13627510"/>
              <a:gd name="connsiteY1" fmla="*/ 8025 h 2157590"/>
              <a:gd name="connsiteX2" fmla="*/ 9085007 w 13627510"/>
              <a:gd name="connsiteY2" fmla="*/ 2043301 h 2157590"/>
              <a:gd name="connsiteX3" fmla="*/ 13627510 w 13627510"/>
              <a:gd name="connsiteY3" fmla="*/ 1689341 h 2157590"/>
              <a:gd name="connsiteX0" fmla="*/ 0 w 13627510"/>
              <a:gd name="connsiteY0" fmla="*/ 1523929 h 2296674"/>
              <a:gd name="connsiteX1" fmla="*/ 4615075 w 13627510"/>
              <a:gd name="connsiteY1" fmla="*/ 6954 h 2296674"/>
              <a:gd name="connsiteX2" fmla="*/ 9085007 w 13627510"/>
              <a:gd name="connsiteY2" fmla="*/ 2172858 h 2296674"/>
              <a:gd name="connsiteX3" fmla="*/ 13627510 w 13627510"/>
              <a:gd name="connsiteY3" fmla="*/ 1818898 h 2296674"/>
              <a:gd name="connsiteX0" fmla="*/ 0 w 13627510"/>
              <a:gd name="connsiteY0" fmla="*/ 1526208 h 2310611"/>
              <a:gd name="connsiteX1" fmla="*/ 4615075 w 13627510"/>
              <a:gd name="connsiteY1" fmla="*/ 9233 h 2310611"/>
              <a:gd name="connsiteX2" fmla="*/ 8896322 w 13627510"/>
              <a:gd name="connsiteY2" fmla="*/ 2189652 h 2310611"/>
              <a:gd name="connsiteX3" fmla="*/ 13627510 w 13627510"/>
              <a:gd name="connsiteY3" fmla="*/ 1821177 h 2310611"/>
              <a:gd name="connsiteX0" fmla="*/ 0 w 13627510"/>
              <a:gd name="connsiteY0" fmla="*/ 1526208 h 2323281"/>
              <a:gd name="connsiteX1" fmla="*/ 4615075 w 13627510"/>
              <a:gd name="connsiteY1" fmla="*/ 9233 h 2323281"/>
              <a:gd name="connsiteX2" fmla="*/ 8896322 w 13627510"/>
              <a:gd name="connsiteY2" fmla="*/ 2189652 h 2323281"/>
              <a:gd name="connsiteX3" fmla="*/ 13627510 w 13627510"/>
              <a:gd name="connsiteY3" fmla="*/ 1821177 h 23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7510" h="2323281">
                <a:moveTo>
                  <a:pt x="0" y="1526208"/>
                </a:moveTo>
                <a:cubicBezTo>
                  <a:pt x="1015181" y="803537"/>
                  <a:pt x="3132355" y="-101341"/>
                  <a:pt x="4615075" y="9233"/>
                </a:cubicBezTo>
                <a:cubicBezTo>
                  <a:pt x="6097795" y="119807"/>
                  <a:pt x="7423278" y="1858633"/>
                  <a:pt x="8896322" y="2189652"/>
                </a:cubicBezTo>
                <a:cubicBezTo>
                  <a:pt x="10369366" y="2520671"/>
                  <a:pt x="12206748" y="2175138"/>
                  <a:pt x="13627510" y="1821177"/>
                </a:cubicBezTo>
              </a:path>
            </a:pathLst>
          </a:custGeom>
          <a:noFill/>
          <a:ln w="50800">
            <a:gradFill>
              <a:gsLst>
                <a:gs pos="14000">
                  <a:schemeClr val="accent1">
                    <a:lumMod val="5000"/>
                    <a:lumOff val="95000"/>
                    <a:alpha val="0"/>
                  </a:schemeClr>
                </a:gs>
                <a:gs pos="34000">
                  <a:schemeClr val="bg1">
                    <a:lumMod val="85000"/>
                  </a:schemeClr>
                </a:gs>
                <a:gs pos="74980">
                  <a:schemeClr val="bg1">
                    <a:lumMod val="65000"/>
                    <a:alpha val="17000"/>
                  </a:schemeClr>
                </a:gs>
                <a:gs pos="55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1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7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8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8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9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6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6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8" grpId="1" animBg="1"/>
      <p:bldP spid="179" grpId="0" animBg="1"/>
      <p:bldP spid="179" grpId="1" animBg="1"/>
      <p:bldP spid="185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49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68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77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接连接符 53"/>
          <p:cNvCxnSpPr/>
          <p:nvPr userDrawn="1"/>
        </p:nvCxnSpPr>
        <p:spPr>
          <a:xfrm rot="993570" flipV="1">
            <a:off x="8319967" y="2540279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 rot="993570">
            <a:off x="4658749" y="1838345"/>
            <a:ext cx="1588070" cy="1677181"/>
            <a:chOff x="1742207" y="566851"/>
            <a:chExt cx="2254443" cy="2380947"/>
          </a:xfrm>
          <a:solidFill>
            <a:srgbClr val="B40F51"/>
          </a:solidFill>
        </p:grpSpPr>
        <p:sp>
          <p:nvSpPr>
            <p:cNvPr id="56" name="椭圆 55"/>
            <p:cNvSpPr/>
            <p:nvPr userDrawn="1"/>
          </p:nvSpPr>
          <p:spPr>
            <a:xfrm rot="176448">
              <a:off x="2648617" y="566851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 userDrawn="1"/>
          </p:nvSpPr>
          <p:spPr>
            <a:xfrm rot="176448">
              <a:off x="3188778" y="744228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 userDrawn="1"/>
          </p:nvSpPr>
          <p:spPr>
            <a:xfrm rot="21361236">
              <a:off x="3095107" y="8697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 userDrawn="1"/>
          </p:nvSpPr>
          <p:spPr>
            <a:xfrm rot="19976448">
              <a:off x="2452667" y="119165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 userDrawn="1"/>
          </p:nvSpPr>
          <p:spPr>
            <a:xfrm rot="19976448">
              <a:off x="2965815" y="1136332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 userDrawn="1"/>
          </p:nvSpPr>
          <p:spPr>
            <a:xfrm rot="19561236">
              <a:off x="2921555" y="1319319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 userDrawn="1"/>
          </p:nvSpPr>
          <p:spPr>
            <a:xfrm rot="2291856" flipH="1">
              <a:off x="2984211" y="966799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 userDrawn="1"/>
          </p:nvSpPr>
          <p:spPr>
            <a:xfrm rot="2291856" flipH="1">
              <a:off x="2662977" y="928918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 userDrawn="1"/>
          </p:nvSpPr>
          <p:spPr>
            <a:xfrm rot="2707068" flipH="1">
              <a:off x="2813751" y="1083180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/>
            <p:cNvSpPr/>
            <p:nvPr userDrawn="1"/>
          </p:nvSpPr>
          <p:spPr>
            <a:xfrm rot="1234152">
              <a:off x="2357060" y="16156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 userDrawn="1"/>
          </p:nvSpPr>
          <p:spPr>
            <a:xfrm rot="1234152">
              <a:off x="2718168" y="2199546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 userDrawn="1"/>
          </p:nvSpPr>
          <p:spPr>
            <a:xfrm rot="1234152">
              <a:off x="2822140" y="1790195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 userDrawn="1"/>
          </p:nvSpPr>
          <p:spPr>
            <a:xfrm rot="18334152">
              <a:off x="2725552" y="1954055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 userDrawn="1"/>
          </p:nvSpPr>
          <p:spPr>
            <a:xfrm rot="1234152">
              <a:off x="2732538" y="1999680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 userDrawn="1"/>
          </p:nvSpPr>
          <p:spPr>
            <a:xfrm rot="502701">
              <a:off x="2594613" y="172572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 userDrawn="1"/>
          </p:nvSpPr>
          <p:spPr>
            <a:xfrm rot="1234152">
              <a:off x="2624481" y="1859053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 userDrawn="1"/>
          </p:nvSpPr>
          <p:spPr>
            <a:xfrm rot="21261684">
              <a:off x="2816270" y="1618642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 userDrawn="1"/>
          </p:nvSpPr>
          <p:spPr>
            <a:xfrm rot="1839080">
              <a:off x="2916871" y="2061459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 userDrawn="1"/>
          </p:nvSpPr>
          <p:spPr>
            <a:xfrm rot="18334152">
              <a:off x="3033302" y="157868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 userDrawn="1"/>
          </p:nvSpPr>
          <p:spPr>
            <a:xfrm rot="18334152">
              <a:off x="2953280" y="1756579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 userDrawn="1"/>
          </p:nvSpPr>
          <p:spPr>
            <a:xfrm rot="6550902">
              <a:off x="2519190" y="196187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 userDrawn="1"/>
          </p:nvSpPr>
          <p:spPr>
            <a:xfrm rot="6550902">
              <a:off x="2423095" y="2484726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 userDrawn="1"/>
          </p:nvSpPr>
          <p:spPr>
            <a:xfrm rot="6135690">
              <a:off x="2437333" y="24023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0466310" flipH="1">
              <a:off x="2944460" y="2511315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10881522" flipH="1">
              <a:off x="2731567" y="2521162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/>
            <p:cNvSpPr/>
            <p:nvPr userDrawn="1"/>
          </p:nvSpPr>
          <p:spPr>
            <a:xfrm rot="9408606">
              <a:off x="2434107" y="17105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9408606">
              <a:off x="1836745" y="1567338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 userDrawn="1"/>
          </p:nvSpPr>
          <p:spPr>
            <a:xfrm rot="9408606">
              <a:off x="1977494" y="190618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4908606">
              <a:off x="2230993" y="1835052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9408606">
              <a:off x="1970843" y="1724297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 userDrawn="1"/>
          </p:nvSpPr>
          <p:spPr>
            <a:xfrm rot="8677155">
              <a:off x="2186419" y="1795384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 userDrawn="1"/>
          </p:nvSpPr>
          <p:spPr>
            <a:xfrm rot="9408606">
              <a:off x="1901264" y="1646574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 userDrawn="1"/>
          </p:nvSpPr>
          <p:spPr>
            <a:xfrm rot="7836138">
              <a:off x="2366837" y="2123099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10013534">
              <a:off x="1942258" y="1827306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 userDrawn="1"/>
          </p:nvSpPr>
          <p:spPr>
            <a:xfrm rot="4908606">
              <a:off x="2291422" y="2331794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 userDrawn="1"/>
          </p:nvSpPr>
          <p:spPr>
            <a:xfrm rot="4908606">
              <a:off x="2226181" y="214796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 userDrawn="1"/>
          </p:nvSpPr>
          <p:spPr>
            <a:xfrm rot="17775658">
              <a:off x="1772336" y="2408440"/>
              <a:ext cx="293144" cy="353402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 userDrawn="1"/>
          </p:nvSpPr>
          <p:spPr>
            <a:xfrm rot="17360446">
              <a:off x="1827485" y="2667662"/>
              <a:ext cx="197904" cy="19899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 userDrawn="1"/>
          </p:nvSpPr>
          <p:spPr>
            <a:xfrm rot="176448">
              <a:off x="3220885" y="1458964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 userDrawn="1"/>
          </p:nvSpPr>
          <p:spPr>
            <a:xfrm rot="176448">
              <a:off x="3761046" y="1636341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21361236">
              <a:off x="3667375" y="1761860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9976448">
              <a:off x="3024935" y="2083766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9976448">
              <a:off x="3538083" y="2028445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9561236">
              <a:off x="3493823" y="2211432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 userDrawn="1"/>
          </p:nvSpPr>
          <p:spPr>
            <a:xfrm rot="2291856" flipH="1">
              <a:off x="3235245" y="1821031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 userDrawn="1"/>
          </p:nvSpPr>
          <p:spPr>
            <a:xfrm rot="2707068" flipH="1">
              <a:off x="3386019" y="1975293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椭圆 101"/>
            <p:cNvSpPr/>
            <p:nvPr userDrawn="1"/>
          </p:nvSpPr>
          <p:spPr>
            <a:xfrm rot="1234152">
              <a:off x="2929328" y="2507782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 userDrawn="1"/>
          </p:nvSpPr>
          <p:spPr>
            <a:xfrm rot="18334152">
              <a:off x="3297820" y="2846168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502701">
              <a:off x="3166881" y="2617833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21261684">
              <a:off x="3388538" y="2510755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 userDrawn="1"/>
          </p:nvSpPr>
          <p:spPr>
            <a:xfrm rot="18334152">
              <a:off x="3605570" y="2470795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18334152">
              <a:off x="3525548" y="264869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/>
          <p:cNvGrpSpPr/>
          <p:nvPr userDrawn="1"/>
        </p:nvGrpSpPr>
        <p:grpSpPr>
          <a:xfrm rot="993570">
            <a:off x="2066354" y="2655266"/>
            <a:ext cx="4383112" cy="1612786"/>
            <a:chOff x="-7176394" y="5545761"/>
            <a:chExt cx="4383112" cy="1612786"/>
          </a:xfrm>
        </p:grpSpPr>
        <p:cxnSp>
          <p:nvCxnSpPr>
            <p:cNvPr id="109" name="直接连接符 108"/>
            <p:cNvCxnSpPr/>
            <p:nvPr userDrawn="1"/>
          </p:nvCxnSpPr>
          <p:spPr>
            <a:xfrm flipH="1">
              <a:off x="-7176394" y="6370125"/>
              <a:ext cx="2887302" cy="788422"/>
            </a:xfrm>
            <a:prstGeom prst="line">
              <a:avLst/>
            </a:prstGeom>
            <a:ln w="22225" cap="rnd">
              <a:gradFill flip="none" rotWithShape="1">
                <a:gsLst>
                  <a:gs pos="46000">
                    <a:srgbClr val="05DAE3">
                      <a:alpha val="49000"/>
                    </a:srgbClr>
                  </a:gs>
                  <a:gs pos="7000">
                    <a:srgbClr val="05DAE3">
                      <a:alpha val="0"/>
                    </a:srgbClr>
                  </a:gs>
                  <a:gs pos="89000">
                    <a:srgbClr val="05DAE3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 userDrawn="1"/>
          </p:nvCxnSpPr>
          <p:spPr>
            <a:xfrm flipH="1">
              <a:off x="-5314117" y="5602950"/>
              <a:ext cx="1257727" cy="334868"/>
            </a:xfrm>
            <a:prstGeom prst="line">
              <a:avLst/>
            </a:prstGeom>
            <a:ln w="28575" cap="rnd">
              <a:gradFill flip="none" rotWithShape="1">
                <a:gsLst>
                  <a:gs pos="35000">
                    <a:srgbClr val="05DAE3">
                      <a:alpha val="74000"/>
                    </a:srgbClr>
                  </a:gs>
                  <a:gs pos="2532">
                    <a:srgbClr val="05DAE3">
                      <a:alpha val="0"/>
                    </a:srgbClr>
                  </a:gs>
                  <a:gs pos="56000">
                    <a:srgbClr val="05DAE3">
                      <a:alpha val="46000"/>
                    </a:srgbClr>
                  </a:gs>
                  <a:gs pos="83000">
                    <a:srgbClr val="05DAE3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 userDrawn="1"/>
          </p:nvCxnSpPr>
          <p:spPr>
            <a:xfrm flipH="1">
              <a:off x="-4955736" y="5995707"/>
              <a:ext cx="1257727" cy="334868"/>
            </a:xfrm>
            <a:prstGeom prst="line">
              <a:avLst/>
            </a:prstGeom>
            <a:ln w="28575" cap="rnd">
              <a:gradFill flip="none" rotWithShape="1">
                <a:gsLst>
                  <a:gs pos="35000">
                    <a:srgbClr val="05DAE3">
                      <a:alpha val="74000"/>
                    </a:srgbClr>
                  </a:gs>
                  <a:gs pos="2532">
                    <a:srgbClr val="05DAE3">
                      <a:alpha val="0"/>
                    </a:srgbClr>
                  </a:gs>
                  <a:gs pos="56000">
                    <a:srgbClr val="05DAE3">
                      <a:alpha val="46000"/>
                    </a:srgbClr>
                  </a:gs>
                  <a:gs pos="83000">
                    <a:srgbClr val="05DAE3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 userDrawn="1"/>
          </p:nvCxnSpPr>
          <p:spPr>
            <a:xfrm flipV="1">
              <a:off x="-4374514" y="5545761"/>
              <a:ext cx="1581232" cy="421001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CD115D"/>
                  </a:gs>
                  <a:gs pos="100000">
                    <a:srgbClr val="B40F51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直接连接符 112"/>
          <p:cNvCxnSpPr/>
          <p:nvPr userDrawn="1"/>
        </p:nvCxnSpPr>
        <p:spPr>
          <a:xfrm rot="993570" flipV="1">
            <a:off x="1989993" y="2540278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 userDrawn="1"/>
        </p:nvCxnSpPr>
        <p:spPr>
          <a:xfrm rot="993570" flipH="1">
            <a:off x="3570440" y="2404111"/>
            <a:ext cx="4222208" cy="1124159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/>
        </p:nvCxnSpPr>
        <p:spPr>
          <a:xfrm rot="993570" flipH="1">
            <a:off x="470153" y="1774379"/>
            <a:ext cx="5215516" cy="1424177"/>
          </a:xfrm>
          <a:prstGeom prst="line">
            <a:avLst/>
          </a:prstGeom>
          <a:ln w="31750" cap="rnd">
            <a:gradFill flip="none" rotWithShape="1">
              <a:gsLst>
                <a:gs pos="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 userDrawn="1"/>
        </p:nvCxnSpPr>
        <p:spPr>
          <a:xfrm rot="993570" flipV="1">
            <a:off x="2898684" y="1920687"/>
            <a:ext cx="2385572" cy="651417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/>
        </p:nvCxnSpPr>
        <p:spPr>
          <a:xfrm rot="993570" flipH="1">
            <a:off x="1703954" y="1958424"/>
            <a:ext cx="6023249" cy="1644741"/>
          </a:xfrm>
          <a:prstGeom prst="line">
            <a:avLst/>
          </a:prstGeom>
          <a:ln w="19050" cap="rnd">
            <a:gradFill flip="none" rotWithShape="1">
              <a:gsLst>
                <a:gs pos="46000">
                  <a:srgbClr val="05DAE3">
                    <a:alpha val="26000"/>
                  </a:srgbClr>
                </a:gs>
                <a:gs pos="700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/>
        </p:nvCxnSpPr>
        <p:spPr>
          <a:xfrm rot="993570" flipH="1">
            <a:off x="2054073" y="2749512"/>
            <a:ext cx="4759770" cy="1299728"/>
          </a:xfrm>
          <a:prstGeom prst="line">
            <a:avLst/>
          </a:prstGeom>
          <a:ln w="34925" cap="rnd">
            <a:gradFill flip="none" rotWithShape="1">
              <a:gsLst>
                <a:gs pos="46000">
                  <a:srgbClr val="05DAE3">
                    <a:alpha val="79000"/>
                  </a:srgbClr>
                </a:gs>
                <a:gs pos="19000">
                  <a:srgbClr val="05DAE3">
                    <a:alpha val="0"/>
                  </a:srgbClr>
                </a:gs>
                <a:gs pos="74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/>
        </p:nvCxnSpPr>
        <p:spPr>
          <a:xfrm rot="993570" flipV="1">
            <a:off x="2264474" y="1741514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 userDrawn="1"/>
        </p:nvCxnSpPr>
        <p:spPr>
          <a:xfrm rot="993570" flipV="1">
            <a:off x="2240486" y="2281573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图片 1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1000" y="1505798"/>
            <a:ext cx="11430000" cy="1905000"/>
          </a:xfrm>
          <a:prstGeom prst="rect">
            <a:avLst/>
          </a:prstGeom>
        </p:spPr>
      </p:pic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grpSp>
        <p:nvGrpSpPr>
          <p:cNvPr id="123" name="组合 122"/>
          <p:cNvGrpSpPr/>
          <p:nvPr userDrawn="1"/>
        </p:nvGrpSpPr>
        <p:grpSpPr>
          <a:xfrm>
            <a:off x="-1612490" y="1051996"/>
            <a:ext cx="15416980" cy="8224741"/>
            <a:chOff x="748090" y="-2524465"/>
            <a:chExt cx="20264284" cy="16144683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24" name="组合 123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144" name="直接连接符 143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矩形 161"/>
          <p:cNvSpPr/>
          <p:nvPr userDrawn="1"/>
        </p:nvSpPr>
        <p:spPr>
          <a:xfrm>
            <a:off x="0" y="-357995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3" name="组合 162"/>
          <p:cNvGrpSpPr/>
          <p:nvPr userDrawn="1"/>
        </p:nvGrpSpPr>
        <p:grpSpPr>
          <a:xfrm>
            <a:off x="4877880" y="1420766"/>
            <a:ext cx="2759320" cy="2855508"/>
            <a:chOff x="3959121" y="1001486"/>
            <a:chExt cx="4664352" cy="4826948"/>
          </a:xfrm>
          <a:effectLst>
            <a:outerShdw dist="317500" dir="5400000" sx="90000" sy="-19000" rotWithShape="0">
              <a:prstClr val="black">
                <a:alpha val="16000"/>
              </a:prstClr>
            </a:outerShdw>
          </a:effectLst>
        </p:grpSpPr>
        <p:sp useBgFill="1">
          <p:nvSpPr>
            <p:cNvPr id="164" name="椭圆 163"/>
            <p:cNvSpPr/>
            <p:nvPr/>
          </p:nvSpPr>
          <p:spPr>
            <a:xfrm rot="20654048">
              <a:off x="3959121" y="2066619"/>
              <a:ext cx="2061663" cy="3357800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65" name="椭圆 164"/>
            <p:cNvSpPr/>
            <p:nvPr/>
          </p:nvSpPr>
          <p:spPr>
            <a:xfrm rot="20654048">
              <a:off x="4090546" y="1873510"/>
              <a:ext cx="2061663" cy="3687796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66" name="椭圆 165"/>
            <p:cNvSpPr/>
            <p:nvPr/>
          </p:nvSpPr>
          <p:spPr>
            <a:xfrm rot="20654048">
              <a:off x="4280263" y="1622781"/>
              <a:ext cx="2061663" cy="4107729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67" name="椭圆 166"/>
            <p:cNvSpPr/>
            <p:nvPr/>
          </p:nvSpPr>
          <p:spPr>
            <a:xfrm rot="20654048">
              <a:off x="4555504" y="1403017"/>
              <a:ext cx="2061663" cy="4425417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68" name="椭圆 167"/>
            <p:cNvSpPr/>
            <p:nvPr/>
          </p:nvSpPr>
          <p:spPr>
            <a:xfrm rot="20654048">
              <a:off x="4895695" y="1208862"/>
              <a:ext cx="2049316" cy="4589828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69" name="椭圆 168"/>
            <p:cNvSpPr/>
            <p:nvPr/>
          </p:nvSpPr>
          <p:spPr>
            <a:xfrm rot="20654048">
              <a:off x="5356899" y="1035050"/>
              <a:ext cx="1810770" cy="4775361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70" name="椭圆 169"/>
            <p:cNvSpPr/>
            <p:nvPr/>
          </p:nvSpPr>
          <p:spPr>
            <a:xfrm rot="20654048">
              <a:off x="5837506" y="1001486"/>
              <a:ext cx="1550815" cy="4616471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71" name="椭圆 170"/>
            <p:cNvSpPr/>
            <p:nvPr/>
          </p:nvSpPr>
          <p:spPr>
            <a:xfrm rot="20654048">
              <a:off x="6425360" y="1052924"/>
              <a:ext cx="1090142" cy="4345758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72" name="椭圆 171"/>
            <p:cNvSpPr/>
            <p:nvPr/>
          </p:nvSpPr>
          <p:spPr>
            <a:xfrm rot="20654048">
              <a:off x="6953276" y="1164719"/>
              <a:ext cx="875308" cy="3902363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73" name="椭圆 172"/>
            <p:cNvSpPr/>
            <p:nvPr/>
          </p:nvSpPr>
          <p:spPr>
            <a:xfrm rot="20654048">
              <a:off x="7541568" y="1392928"/>
              <a:ext cx="501365" cy="3192484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74" name="椭圆 173"/>
            <p:cNvSpPr/>
            <p:nvPr/>
          </p:nvSpPr>
          <p:spPr>
            <a:xfrm rot="20654048">
              <a:off x="8107863" y="1683534"/>
              <a:ext cx="185910" cy="2383430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75" name="椭圆 174"/>
            <p:cNvSpPr/>
            <p:nvPr/>
          </p:nvSpPr>
          <p:spPr>
            <a:xfrm rot="20690346">
              <a:off x="8534416" y="2061620"/>
              <a:ext cx="89057" cy="1375895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6" name="椭圆 175"/>
          <p:cNvSpPr/>
          <p:nvPr userDrawn="1"/>
        </p:nvSpPr>
        <p:spPr>
          <a:xfrm>
            <a:off x="4976993" y="1635905"/>
            <a:ext cx="2526766" cy="2526340"/>
          </a:xfrm>
          <a:prstGeom prst="ellipse">
            <a:avLst/>
          </a:prstGeom>
          <a:gradFill flip="none" rotWithShape="1">
            <a:gsLst>
              <a:gs pos="43000">
                <a:srgbClr val="05DAE3">
                  <a:alpha val="12000"/>
                </a:srgbClr>
              </a:gs>
              <a:gs pos="0">
                <a:schemeClr val="bg1">
                  <a:alpha val="99000"/>
                </a:schemeClr>
              </a:gs>
              <a:gs pos="21000">
                <a:srgbClr val="05DAE3">
                  <a:alpha val="32000"/>
                </a:srgbClr>
              </a:gs>
              <a:gs pos="63000">
                <a:srgbClr val="05DAE3">
                  <a:alpha val="4000"/>
                </a:srgbClr>
              </a:gs>
              <a:gs pos="80000">
                <a:srgbClr val="B40F51">
                  <a:alpha val="0"/>
                </a:srgbClr>
              </a:gs>
              <a:gs pos="97000">
                <a:srgbClr val="1E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7" name="任意多边形 176"/>
          <p:cNvSpPr/>
          <p:nvPr userDrawn="1"/>
        </p:nvSpPr>
        <p:spPr>
          <a:xfrm>
            <a:off x="-573379" y="1861201"/>
            <a:ext cx="13627510" cy="2171260"/>
          </a:xfrm>
          <a:custGeom>
            <a:avLst/>
            <a:gdLst>
              <a:gd name="connsiteX0" fmla="*/ 0 w 12329652"/>
              <a:gd name="connsiteY0" fmla="*/ 1317172 h 2311955"/>
              <a:gd name="connsiteX1" fmla="*/ 3362633 w 12329652"/>
              <a:gd name="connsiteY1" fmla="*/ 19314 h 2311955"/>
              <a:gd name="connsiteX2" fmla="*/ 7993626 w 12329652"/>
              <a:gd name="connsiteY2" fmla="*/ 2202075 h 2311955"/>
              <a:gd name="connsiteX3" fmla="*/ 12329652 w 12329652"/>
              <a:gd name="connsiteY3" fmla="*/ 1789121 h 2311955"/>
              <a:gd name="connsiteX0" fmla="*/ 0 w 12329652"/>
              <a:gd name="connsiteY0" fmla="*/ 1315042 h 2261692"/>
              <a:gd name="connsiteX1" fmla="*/ 3362633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15042 h 2391644"/>
              <a:gd name="connsiteX1" fmla="*/ 3362633 w 12329652"/>
              <a:gd name="connsiteY1" fmla="*/ 17184 h 2391644"/>
              <a:gd name="connsiteX2" fmla="*/ 7787149 w 12329652"/>
              <a:gd name="connsiteY2" fmla="*/ 2140951 h 2391644"/>
              <a:gd name="connsiteX3" fmla="*/ 12329652 w 12329652"/>
              <a:gd name="connsiteY3" fmla="*/ 1786991 h 2391644"/>
              <a:gd name="connsiteX0" fmla="*/ 0 w 12329652"/>
              <a:gd name="connsiteY0" fmla="*/ 1315042 h 2313519"/>
              <a:gd name="connsiteX1" fmla="*/ 3362633 w 12329652"/>
              <a:gd name="connsiteY1" fmla="*/ 17184 h 2313519"/>
              <a:gd name="connsiteX2" fmla="*/ 7787149 w 12329652"/>
              <a:gd name="connsiteY2" fmla="*/ 2140951 h 2313519"/>
              <a:gd name="connsiteX3" fmla="*/ 12329652 w 12329652"/>
              <a:gd name="connsiteY3" fmla="*/ 1786991 h 2313519"/>
              <a:gd name="connsiteX0" fmla="*/ 0 w 12329652"/>
              <a:gd name="connsiteY0" fmla="*/ 1315042 h 2261692"/>
              <a:gd name="connsiteX1" fmla="*/ 3539614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00578 h 2247228"/>
              <a:gd name="connsiteX1" fmla="*/ 3539614 w 12329652"/>
              <a:gd name="connsiteY1" fmla="*/ 2720 h 2247228"/>
              <a:gd name="connsiteX2" fmla="*/ 7787149 w 12329652"/>
              <a:gd name="connsiteY2" fmla="*/ 2126487 h 2247228"/>
              <a:gd name="connsiteX3" fmla="*/ 12329652 w 12329652"/>
              <a:gd name="connsiteY3" fmla="*/ 1772527 h 2247228"/>
              <a:gd name="connsiteX0" fmla="*/ 0 w 12890091"/>
              <a:gd name="connsiteY0" fmla="*/ 1484099 h 2253769"/>
              <a:gd name="connsiteX1" fmla="*/ 4100053 w 12890091"/>
              <a:gd name="connsiteY1" fmla="*/ 9261 h 2253769"/>
              <a:gd name="connsiteX2" fmla="*/ 8347588 w 12890091"/>
              <a:gd name="connsiteY2" fmla="*/ 2133028 h 2253769"/>
              <a:gd name="connsiteX3" fmla="*/ 12890091 w 12890091"/>
              <a:gd name="connsiteY3" fmla="*/ 1779068 h 2253769"/>
              <a:gd name="connsiteX0" fmla="*/ 0 w 12890091"/>
              <a:gd name="connsiteY0" fmla="*/ 1489050 h 2258720"/>
              <a:gd name="connsiteX1" fmla="*/ 4100053 w 12890091"/>
              <a:gd name="connsiteY1" fmla="*/ 14212 h 2258720"/>
              <a:gd name="connsiteX2" fmla="*/ 8347588 w 12890091"/>
              <a:gd name="connsiteY2" fmla="*/ 2137979 h 2258720"/>
              <a:gd name="connsiteX3" fmla="*/ 12890091 w 12890091"/>
              <a:gd name="connsiteY3" fmla="*/ 1784019 h 2258720"/>
              <a:gd name="connsiteX0" fmla="*/ 0 w 12890091"/>
              <a:gd name="connsiteY0" fmla="*/ 1494752 h 2264422"/>
              <a:gd name="connsiteX1" fmla="*/ 4100053 w 12890091"/>
              <a:gd name="connsiteY1" fmla="*/ 19914 h 2264422"/>
              <a:gd name="connsiteX2" fmla="*/ 8347588 w 12890091"/>
              <a:gd name="connsiteY2" fmla="*/ 2143681 h 2264422"/>
              <a:gd name="connsiteX3" fmla="*/ 12890091 w 12890091"/>
              <a:gd name="connsiteY3" fmla="*/ 1789721 h 2264422"/>
              <a:gd name="connsiteX0" fmla="*/ 0 w 13627510"/>
              <a:gd name="connsiteY0" fmla="*/ 1484100 h 2253770"/>
              <a:gd name="connsiteX1" fmla="*/ 4837472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367402 h 2128471"/>
              <a:gd name="connsiteX1" fmla="*/ 4070556 w 13627510"/>
              <a:gd name="connsiteY1" fmla="*/ 10551 h 2128471"/>
              <a:gd name="connsiteX2" fmla="*/ 9085007 w 13627510"/>
              <a:gd name="connsiteY2" fmla="*/ 2016331 h 2128471"/>
              <a:gd name="connsiteX3" fmla="*/ 13627510 w 13627510"/>
              <a:gd name="connsiteY3" fmla="*/ 1662371 h 2128471"/>
              <a:gd name="connsiteX0" fmla="*/ 0 w 13627510"/>
              <a:gd name="connsiteY0" fmla="*/ 1379211 h 2140280"/>
              <a:gd name="connsiteX1" fmla="*/ 4070556 w 13627510"/>
              <a:gd name="connsiteY1" fmla="*/ 22360 h 2140280"/>
              <a:gd name="connsiteX2" fmla="*/ 9085007 w 13627510"/>
              <a:gd name="connsiteY2" fmla="*/ 2028140 h 2140280"/>
              <a:gd name="connsiteX3" fmla="*/ 13627510 w 13627510"/>
              <a:gd name="connsiteY3" fmla="*/ 1674180 h 2140280"/>
              <a:gd name="connsiteX0" fmla="*/ 0 w 13627510"/>
              <a:gd name="connsiteY0" fmla="*/ 1408042 h 2171260"/>
              <a:gd name="connsiteX1" fmla="*/ 4542504 w 13627510"/>
              <a:gd name="connsiteY1" fmla="*/ 21695 h 2171260"/>
              <a:gd name="connsiteX2" fmla="*/ 9085007 w 13627510"/>
              <a:gd name="connsiteY2" fmla="*/ 2056971 h 2171260"/>
              <a:gd name="connsiteX3" fmla="*/ 13627510 w 13627510"/>
              <a:gd name="connsiteY3" fmla="*/ 1703011 h 217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7510" h="2171260">
                <a:moveTo>
                  <a:pt x="0" y="1408042"/>
                </a:moveTo>
                <a:cubicBezTo>
                  <a:pt x="1015181" y="685371"/>
                  <a:pt x="3264310" y="-145453"/>
                  <a:pt x="4542504" y="21695"/>
                </a:cubicBezTo>
                <a:cubicBezTo>
                  <a:pt x="5820698" y="188843"/>
                  <a:pt x="7570839" y="1776752"/>
                  <a:pt x="9085007" y="2056971"/>
                </a:cubicBezTo>
                <a:cubicBezTo>
                  <a:pt x="10599175" y="2337190"/>
                  <a:pt x="12206748" y="2056972"/>
                  <a:pt x="13627510" y="1703011"/>
                </a:cubicBezTo>
              </a:path>
            </a:pathLst>
          </a:custGeom>
          <a:noFill/>
          <a:ln w="508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8000">
                  <a:srgbClr val="FFFFFF">
                    <a:alpha val="0"/>
                  </a:srgbClr>
                </a:gs>
                <a:gs pos="41000">
                  <a:srgbClr val="FFFFFF">
                    <a:alpha val="0"/>
                  </a:srgbClr>
                </a:gs>
                <a:gs pos="23000">
                  <a:schemeClr val="bg1"/>
                </a:gs>
                <a:gs pos="79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任意多边形 177"/>
          <p:cNvSpPr/>
          <p:nvPr userDrawn="1"/>
        </p:nvSpPr>
        <p:spPr>
          <a:xfrm>
            <a:off x="8615681" y="3270893"/>
            <a:ext cx="4542503" cy="468249"/>
          </a:xfrm>
          <a:custGeom>
            <a:avLst/>
            <a:gdLst>
              <a:gd name="connsiteX0" fmla="*/ 0 w 12329652"/>
              <a:gd name="connsiteY0" fmla="*/ 1317172 h 2311955"/>
              <a:gd name="connsiteX1" fmla="*/ 3362633 w 12329652"/>
              <a:gd name="connsiteY1" fmla="*/ 19314 h 2311955"/>
              <a:gd name="connsiteX2" fmla="*/ 7993626 w 12329652"/>
              <a:gd name="connsiteY2" fmla="*/ 2202075 h 2311955"/>
              <a:gd name="connsiteX3" fmla="*/ 12329652 w 12329652"/>
              <a:gd name="connsiteY3" fmla="*/ 1789121 h 2311955"/>
              <a:gd name="connsiteX0" fmla="*/ 0 w 12329652"/>
              <a:gd name="connsiteY0" fmla="*/ 1315042 h 2261692"/>
              <a:gd name="connsiteX1" fmla="*/ 3362633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15042 h 2391644"/>
              <a:gd name="connsiteX1" fmla="*/ 3362633 w 12329652"/>
              <a:gd name="connsiteY1" fmla="*/ 17184 h 2391644"/>
              <a:gd name="connsiteX2" fmla="*/ 7787149 w 12329652"/>
              <a:gd name="connsiteY2" fmla="*/ 2140951 h 2391644"/>
              <a:gd name="connsiteX3" fmla="*/ 12329652 w 12329652"/>
              <a:gd name="connsiteY3" fmla="*/ 1786991 h 2391644"/>
              <a:gd name="connsiteX0" fmla="*/ 0 w 12329652"/>
              <a:gd name="connsiteY0" fmla="*/ 1315042 h 2313519"/>
              <a:gd name="connsiteX1" fmla="*/ 3362633 w 12329652"/>
              <a:gd name="connsiteY1" fmla="*/ 17184 h 2313519"/>
              <a:gd name="connsiteX2" fmla="*/ 7787149 w 12329652"/>
              <a:gd name="connsiteY2" fmla="*/ 2140951 h 2313519"/>
              <a:gd name="connsiteX3" fmla="*/ 12329652 w 12329652"/>
              <a:gd name="connsiteY3" fmla="*/ 1786991 h 2313519"/>
              <a:gd name="connsiteX0" fmla="*/ 0 w 12329652"/>
              <a:gd name="connsiteY0" fmla="*/ 1315042 h 2261692"/>
              <a:gd name="connsiteX1" fmla="*/ 3539614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00578 h 2247228"/>
              <a:gd name="connsiteX1" fmla="*/ 3539614 w 12329652"/>
              <a:gd name="connsiteY1" fmla="*/ 2720 h 2247228"/>
              <a:gd name="connsiteX2" fmla="*/ 7787149 w 12329652"/>
              <a:gd name="connsiteY2" fmla="*/ 2126487 h 2247228"/>
              <a:gd name="connsiteX3" fmla="*/ 12329652 w 12329652"/>
              <a:gd name="connsiteY3" fmla="*/ 1772527 h 2247228"/>
              <a:gd name="connsiteX0" fmla="*/ 0 w 12890091"/>
              <a:gd name="connsiteY0" fmla="*/ 1484099 h 2253769"/>
              <a:gd name="connsiteX1" fmla="*/ 4100053 w 12890091"/>
              <a:gd name="connsiteY1" fmla="*/ 9261 h 2253769"/>
              <a:gd name="connsiteX2" fmla="*/ 8347588 w 12890091"/>
              <a:gd name="connsiteY2" fmla="*/ 2133028 h 2253769"/>
              <a:gd name="connsiteX3" fmla="*/ 12890091 w 12890091"/>
              <a:gd name="connsiteY3" fmla="*/ 1779068 h 2253769"/>
              <a:gd name="connsiteX0" fmla="*/ 0 w 12890091"/>
              <a:gd name="connsiteY0" fmla="*/ 1489050 h 2258720"/>
              <a:gd name="connsiteX1" fmla="*/ 4100053 w 12890091"/>
              <a:gd name="connsiteY1" fmla="*/ 14212 h 2258720"/>
              <a:gd name="connsiteX2" fmla="*/ 8347588 w 12890091"/>
              <a:gd name="connsiteY2" fmla="*/ 2137979 h 2258720"/>
              <a:gd name="connsiteX3" fmla="*/ 12890091 w 12890091"/>
              <a:gd name="connsiteY3" fmla="*/ 1784019 h 2258720"/>
              <a:gd name="connsiteX0" fmla="*/ 0 w 12890091"/>
              <a:gd name="connsiteY0" fmla="*/ 1494752 h 2264422"/>
              <a:gd name="connsiteX1" fmla="*/ 4100053 w 12890091"/>
              <a:gd name="connsiteY1" fmla="*/ 19914 h 2264422"/>
              <a:gd name="connsiteX2" fmla="*/ 8347588 w 12890091"/>
              <a:gd name="connsiteY2" fmla="*/ 2143681 h 2264422"/>
              <a:gd name="connsiteX3" fmla="*/ 12890091 w 12890091"/>
              <a:gd name="connsiteY3" fmla="*/ 1789721 h 2264422"/>
              <a:gd name="connsiteX0" fmla="*/ 0 w 13627510"/>
              <a:gd name="connsiteY0" fmla="*/ 1484100 h 2253770"/>
              <a:gd name="connsiteX1" fmla="*/ 4837472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367402 h 2128471"/>
              <a:gd name="connsiteX1" fmla="*/ 4070556 w 13627510"/>
              <a:gd name="connsiteY1" fmla="*/ 10551 h 2128471"/>
              <a:gd name="connsiteX2" fmla="*/ 9085007 w 13627510"/>
              <a:gd name="connsiteY2" fmla="*/ 2016331 h 2128471"/>
              <a:gd name="connsiteX3" fmla="*/ 13627510 w 13627510"/>
              <a:gd name="connsiteY3" fmla="*/ 1662371 h 2128471"/>
              <a:gd name="connsiteX0" fmla="*/ 0 w 13627510"/>
              <a:gd name="connsiteY0" fmla="*/ 1379211 h 2140280"/>
              <a:gd name="connsiteX1" fmla="*/ 4070556 w 13627510"/>
              <a:gd name="connsiteY1" fmla="*/ 22360 h 2140280"/>
              <a:gd name="connsiteX2" fmla="*/ 9085007 w 13627510"/>
              <a:gd name="connsiteY2" fmla="*/ 2028140 h 2140280"/>
              <a:gd name="connsiteX3" fmla="*/ 13627510 w 13627510"/>
              <a:gd name="connsiteY3" fmla="*/ 1674180 h 2140280"/>
              <a:gd name="connsiteX0" fmla="*/ 0 w 13627510"/>
              <a:gd name="connsiteY0" fmla="*/ 1408042 h 2171260"/>
              <a:gd name="connsiteX1" fmla="*/ 4542504 w 13627510"/>
              <a:gd name="connsiteY1" fmla="*/ 21695 h 2171260"/>
              <a:gd name="connsiteX2" fmla="*/ 9085007 w 13627510"/>
              <a:gd name="connsiteY2" fmla="*/ 2056971 h 2171260"/>
              <a:gd name="connsiteX3" fmla="*/ 13627510 w 13627510"/>
              <a:gd name="connsiteY3" fmla="*/ 1703011 h 2171260"/>
              <a:gd name="connsiteX0" fmla="*/ 0 w 13627510"/>
              <a:gd name="connsiteY0" fmla="*/ 0 h 763218"/>
              <a:gd name="connsiteX1" fmla="*/ 9085007 w 13627510"/>
              <a:gd name="connsiteY1" fmla="*/ 648929 h 763218"/>
              <a:gd name="connsiteX2" fmla="*/ 13627510 w 13627510"/>
              <a:gd name="connsiteY2" fmla="*/ 294969 h 763218"/>
              <a:gd name="connsiteX0" fmla="*/ 0 w 4542503"/>
              <a:gd name="connsiteY0" fmla="*/ 353960 h 468249"/>
              <a:gd name="connsiteX1" fmla="*/ 4542503 w 4542503"/>
              <a:gd name="connsiteY1" fmla="*/ 0 h 46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2503" h="468249">
                <a:moveTo>
                  <a:pt x="0" y="353960"/>
                </a:moveTo>
                <a:cubicBezTo>
                  <a:pt x="1514168" y="634179"/>
                  <a:pt x="3121741" y="353961"/>
                  <a:pt x="4542503" y="0"/>
                </a:cubicBez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8000">
                  <a:srgbClr val="FFFFFF">
                    <a:alpha val="0"/>
                  </a:srgbClr>
                </a:gs>
                <a:gs pos="41000">
                  <a:srgbClr val="FFFFFF">
                    <a:alpha val="0"/>
                  </a:srgbClr>
                </a:gs>
                <a:gs pos="23000">
                  <a:srgbClr val="B40F51"/>
                </a:gs>
                <a:gs pos="79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任意多边形 178"/>
          <p:cNvSpPr/>
          <p:nvPr userDrawn="1"/>
        </p:nvSpPr>
        <p:spPr>
          <a:xfrm>
            <a:off x="8083277" y="3890139"/>
            <a:ext cx="4542503" cy="468249"/>
          </a:xfrm>
          <a:custGeom>
            <a:avLst/>
            <a:gdLst>
              <a:gd name="connsiteX0" fmla="*/ 0 w 12329652"/>
              <a:gd name="connsiteY0" fmla="*/ 1317172 h 2311955"/>
              <a:gd name="connsiteX1" fmla="*/ 3362633 w 12329652"/>
              <a:gd name="connsiteY1" fmla="*/ 19314 h 2311955"/>
              <a:gd name="connsiteX2" fmla="*/ 7993626 w 12329652"/>
              <a:gd name="connsiteY2" fmla="*/ 2202075 h 2311955"/>
              <a:gd name="connsiteX3" fmla="*/ 12329652 w 12329652"/>
              <a:gd name="connsiteY3" fmla="*/ 1789121 h 2311955"/>
              <a:gd name="connsiteX0" fmla="*/ 0 w 12329652"/>
              <a:gd name="connsiteY0" fmla="*/ 1315042 h 2261692"/>
              <a:gd name="connsiteX1" fmla="*/ 3362633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15042 h 2391644"/>
              <a:gd name="connsiteX1" fmla="*/ 3362633 w 12329652"/>
              <a:gd name="connsiteY1" fmla="*/ 17184 h 2391644"/>
              <a:gd name="connsiteX2" fmla="*/ 7787149 w 12329652"/>
              <a:gd name="connsiteY2" fmla="*/ 2140951 h 2391644"/>
              <a:gd name="connsiteX3" fmla="*/ 12329652 w 12329652"/>
              <a:gd name="connsiteY3" fmla="*/ 1786991 h 2391644"/>
              <a:gd name="connsiteX0" fmla="*/ 0 w 12329652"/>
              <a:gd name="connsiteY0" fmla="*/ 1315042 h 2313519"/>
              <a:gd name="connsiteX1" fmla="*/ 3362633 w 12329652"/>
              <a:gd name="connsiteY1" fmla="*/ 17184 h 2313519"/>
              <a:gd name="connsiteX2" fmla="*/ 7787149 w 12329652"/>
              <a:gd name="connsiteY2" fmla="*/ 2140951 h 2313519"/>
              <a:gd name="connsiteX3" fmla="*/ 12329652 w 12329652"/>
              <a:gd name="connsiteY3" fmla="*/ 1786991 h 2313519"/>
              <a:gd name="connsiteX0" fmla="*/ 0 w 12329652"/>
              <a:gd name="connsiteY0" fmla="*/ 1315042 h 2261692"/>
              <a:gd name="connsiteX1" fmla="*/ 3539614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00578 h 2247228"/>
              <a:gd name="connsiteX1" fmla="*/ 3539614 w 12329652"/>
              <a:gd name="connsiteY1" fmla="*/ 2720 h 2247228"/>
              <a:gd name="connsiteX2" fmla="*/ 7787149 w 12329652"/>
              <a:gd name="connsiteY2" fmla="*/ 2126487 h 2247228"/>
              <a:gd name="connsiteX3" fmla="*/ 12329652 w 12329652"/>
              <a:gd name="connsiteY3" fmla="*/ 1772527 h 2247228"/>
              <a:gd name="connsiteX0" fmla="*/ 0 w 12890091"/>
              <a:gd name="connsiteY0" fmla="*/ 1484099 h 2253769"/>
              <a:gd name="connsiteX1" fmla="*/ 4100053 w 12890091"/>
              <a:gd name="connsiteY1" fmla="*/ 9261 h 2253769"/>
              <a:gd name="connsiteX2" fmla="*/ 8347588 w 12890091"/>
              <a:gd name="connsiteY2" fmla="*/ 2133028 h 2253769"/>
              <a:gd name="connsiteX3" fmla="*/ 12890091 w 12890091"/>
              <a:gd name="connsiteY3" fmla="*/ 1779068 h 2253769"/>
              <a:gd name="connsiteX0" fmla="*/ 0 w 12890091"/>
              <a:gd name="connsiteY0" fmla="*/ 1489050 h 2258720"/>
              <a:gd name="connsiteX1" fmla="*/ 4100053 w 12890091"/>
              <a:gd name="connsiteY1" fmla="*/ 14212 h 2258720"/>
              <a:gd name="connsiteX2" fmla="*/ 8347588 w 12890091"/>
              <a:gd name="connsiteY2" fmla="*/ 2137979 h 2258720"/>
              <a:gd name="connsiteX3" fmla="*/ 12890091 w 12890091"/>
              <a:gd name="connsiteY3" fmla="*/ 1784019 h 2258720"/>
              <a:gd name="connsiteX0" fmla="*/ 0 w 12890091"/>
              <a:gd name="connsiteY0" fmla="*/ 1494752 h 2264422"/>
              <a:gd name="connsiteX1" fmla="*/ 4100053 w 12890091"/>
              <a:gd name="connsiteY1" fmla="*/ 19914 h 2264422"/>
              <a:gd name="connsiteX2" fmla="*/ 8347588 w 12890091"/>
              <a:gd name="connsiteY2" fmla="*/ 2143681 h 2264422"/>
              <a:gd name="connsiteX3" fmla="*/ 12890091 w 12890091"/>
              <a:gd name="connsiteY3" fmla="*/ 1789721 h 2264422"/>
              <a:gd name="connsiteX0" fmla="*/ 0 w 13627510"/>
              <a:gd name="connsiteY0" fmla="*/ 1484100 h 2253770"/>
              <a:gd name="connsiteX1" fmla="*/ 4837472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367402 h 2128471"/>
              <a:gd name="connsiteX1" fmla="*/ 4070556 w 13627510"/>
              <a:gd name="connsiteY1" fmla="*/ 10551 h 2128471"/>
              <a:gd name="connsiteX2" fmla="*/ 9085007 w 13627510"/>
              <a:gd name="connsiteY2" fmla="*/ 2016331 h 2128471"/>
              <a:gd name="connsiteX3" fmla="*/ 13627510 w 13627510"/>
              <a:gd name="connsiteY3" fmla="*/ 1662371 h 2128471"/>
              <a:gd name="connsiteX0" fmla="*/ 0 w 13627510"/>
              <a:gd name="connsiteY0" fmla="*/ 1379211 h 2140280"/>
              <a:gd name="connsiteX1" fmla="*/ 4070556 w 13627510"/>
              <a:gd name="connsiteY1" fmla="*/ 22360 h 2140280"/>
              <a:gd name="connsiteX2" fmla="*/ 9085007 w 13627510"/>
              <a:gd name="connsiteY2" fmla="*/ 2028140 h 2140280"/>
              <a:gd name="connsiteX3" fmla="*/ 13627510 w 13627510"/>
              <a:gd name="connsiteY3" fmla="*/ 1674180 h 2140280"/>
              <a:gd name="connsiteX0" fmla="*/ 0 w 13627510"/>
              <a:gd name="connsiteY0" fmla="*/ 1408042 h 2171260"/>
              <a:gd name="connsiteX1" fmla="*/ 4542504 w 13627510"/>
              <a:gd name="connsiteY1" fmla="*/ 21695 h 2171260"/>
              <a:gd name="connsiteX2" fmla="*/ 9085007 w 13627510"/>
              <a:gd name="connsiteY2" fmla="*/ 2056971 h 2171260"/>
              <a:gd name="connsiteX3" fmla="*/ 13627510 w 13627510"/>
              <a:gd name="connsiteY3" fmla="*/ 1703011 h 2171260"/>
              <a:gd name="connsiteX0" fmla="*/ 0 w 13627510"/>
              <a:gd name="connsiteY0" fmla="*/ 0 h 763218"/>
              <a:gd name="connsiteX1" fmla="*/ 9085007 w 13627510"/>
              <a:gd name="connsiteY1" fmla="*/ 648929 h 763218"/>
              <a:gd name="connsiteX2" fmla="*/ 13627510 w 13627510"/>
              <a:gd name="connsiteY2" fmla="*/ 294969 h 763218"/>
              <a:gd name="connsiteX0" fmla="*/ 0 w 4542503"/>
              <a:gd name="connsiteY0" fmla="*/ 353960 h 468249"/>
              <a:gd name="connsiteX1" fmla="*/ 4542503 w 4542503"/>
              <a:gd name="connsiteY1" fmla="*/ 0 h 46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42503" h="468249">
                <a:moveTo>
                  <a:pt x="0" y="353960"/>
                </a:moveTo>
                <a:cubicBezTo>
                  <a:pt x="1514168" y="634179"/>
                  <a:pt x="3121741" y="353961"/>
                  <a:pt x="4542503" y="0"/>
                </a:cubicBez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8000">
                  <a:srgbClr val="FFFFFF">
                    <a:alpha val="0"/>
                  </a:srgbClr>
                </a:gs>
                <a:gs pos="41000">
                  <a:srgbClr val="FFFFFF">
                    <a:alpha val="0"/>
                  </a:srgbClr>
                </a:gs>
                <a:gs pos="23000">
                  <a:srgbClr val="05DAE3"/>
                </a:gs>
                <a:gs pos="79000">
                  <a:srgbClr val="B40F5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0" name="直接连接符 179"/>
          <p:cNvCxnSpPr/>
          <p:nvPr userDrawn="1"/>
        </p:nvCxnSpPr>
        <p:spPr>
          <a:xfrm rot="993570" flipH="1">
            <a:off x="3661302" y="2001798"/>
            <a:ext cx="1257727" cy="334868"/>
          </a:xfrm>
          <a:prstGeom prst="line">
            <a:avLst/>
          </a:prstGeom>
          <a:ln w="28575" cap="rnd">
            <a:gradFill flip="none" rotWithShape="1">
              <a:gsLst>
                <a:gs pos="35000">
                  <a:srgbClr val="05DAE3">
                    <a:alpha val="74000"/>
                  </a:srgbClr>
                </a:gs>
                <a:gs pos="2532">
                  <a:srgbClr val="05DAE3">
                    <a:alpha val="0"/>
                  </a:srgbClr>
                </a:gs>
                <a:gs pos="56000">
                  <a:srgbClr val="05DAE3">
                    <a:alpha val="46000"/>
                  </a:srgbClr>
                </a:gs>
                <a:gs pos="83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 userDrawn="1"/>
        </p:nvCxnSpPr>
        <p:spPr>
          <a:xfrm rot="993570" flipH="1">
            <a:off x="724928" y="2437388"/>
            <a:ext cx="2887302" cy="788422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 userDrawn="1"/>
        </p:nvCxnSpPr>
        <p:spPr>
          <a:xfrm rot="993570" flipV="1">
            <a:off x="8009166" y="1920687"/>
            <a:ext cx="2385572" cy="651417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 userDrawn="1"/>
        </p:nvCxnSpPr>
        <p:spPr>
          <a:xfrm rot="993570" flipH="1">
            <a:off x="7164555" y="2749512"/>
            <a:ext cx="4759770" cy="1299728"/>
          </a:xfrm>
          <a:prstGeom prst="line">
            <a:avLst/>
          </a:prstGeom>
          <a:ln w="34925" cap="rnd">
            <a:gradFill flip="none" rotWithShape="1">
              <a:gsLst>
                <a:gs pos="46000">
                  <a:srgbClr val="05DAE3">
                    <a:alpha val="79000"/>
                  </a:srgbClr>
                </a:gs>
                <a:gs pos="19000">
                  <a:srgbClr val="05DAE3">
                    <a:alpha val="0"/>
                  </a:srgbClr>
                </a:gs>
                <a:gs pos="74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 userDrawn="1"/>
        </p:nvCxnSpPr>
        <p:spPr>
          <a:xfrm rot="993570" flipH="1">
            <a:off x="8771784" y="2001798"/>
            <a:ext cx="1257727" cy="334868"/>
          </a:xfrm>
          <a:prstGeom prst="line">
            <a:avLst/>
          </a:prstGeom>
          <a:ln w="28575" cap="rnd">
            <a:gradFill flip="none" rotWithShape="1">
              <a:gsLst>
                <a:gs pos="35000">
                  <a:srgbClr val="05DAE3">
                    <a:alpha val="74000"/>
                  </a:srgbClr>
                </a:gs>
                <a:gs pos="2532">
                  <a:srgbClr val="05DAE3">
                    <a:alpha val="0"/>
                  </a:srgbClr>
                </a:gs>
                <a:gs pos="56000">
                  <a:srgbClr val="05DAE3">
                    <a:alpha val="46000"/>
                  </a:srgbClr>
                </a:gs>
                <a:gs pos="83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任意多边形 184"/>
          <p:cNvSpPr/>
          <p:nvPr userDrawn="1"/>
        </p:nvSpPr>
        <p:spPr>
          <a:xfrm flipV="1">
            <a:off x="-402951" y="1618511"/>
            <a:ext cx="13627510" cy="2323281"/>
          </a:xfrm>
          <a:custGeom>
            <a:avLst/>
            <a:gdLst>
              <a:gd name="connsiteX0" fmla="*/ 0 w 12329652"/>
              <a:gd name="connsiteY0" fmla="*/ 1317172 h 2311955"/>
              <a:gd name="connsiteX1" fmla="*/ 3362633 w 12329652"/>
              <a:gd name="connsiteY1" fmla="*/ 19314 h 2311955"/>
              <a:gd name="connsiteX2" fmla="*/ 7993626 w 12329652"/>
              <a:gd name="connsiteY2" fmla="*/ 2202075 h 2311955"/>
              <a:gd name="connsiteX3" fmla="*/ 12329652 w 12329652"/>
              <a:gd name="connsiteY3" fmla="*/ 1789121 h 2311955"/>
              <a:gd name="connsiteX0" fmla="*/ 0 w 12329652"/>
              <a:gd name="connsiteY0" fmla="*/ 1315042 h 2261692"/>
              <a:gd name="connsiteX1" fmla="*/ 3362633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15042 h 2391644"/>
              <a:gd name="connsiteX1" fmla="*/ 3362633 w 12329652"/>
              <a:gd name="connsiteY1" fmla="*/ 17184 h 2391644"/>
              <a:gd name="connsiteX2" fmla="*/ 7787149 w 12329652"/>
              <a:gd name="connsiteY2" fmla="*/ 2140951 h 2391644"/>
              <a:gd name="connsiteX3" fmla="*/ 12329652 w 12329652"/>
              <a:gd name="connsiteY3" fmla="*/ 1786991 h 2391644"/>
              <a:gd name="connsiteX0" fmla="*/ 0 w 12329652"/>
              <a:gd name="connsiteY0" fmla="*/ 1315042 h 2313519"/>
              <a:gd name="connsiteX1" fmla="*/ 3362633 w 12329652"/>
              <a:gd name="connsiteY1" fmla="*/ 17184 h 2313519"/>
              <a:gd name="connsiteX2" fmla="*/ 7787149 w 12329652"/>
              <a:gd name="connsiteY2" fmla="*/ 2140951 h 2313519"/>
              <a:gd name="connsiteX3" fmla="*/ 12329652 w 12329652"/>
              <a:gd name="connsiteY3" fmla="*/ 1786991 h 2313519"/>
              <a:gd name="connsiteX0" fmla="*/ 0 w 12329652"/>
              <a:gd name="connsiteY0" fmla="*/ 1315042 h 2261692"/>
              <a:gd name="connsiteX1" fmla="*/ 3539614 w 12329652"/>
              <a:gd name="connsiteY1" fmla="*/ 17184 h 2261692"/>
              <a:gd name="connsiteX2" fmla="*/ 7787149 w 12329652"/>
              <a:gd name="connsiteY2" fmla="*/ 2140951 h 2261692"/>
              <a:gd name="connsiteX3" fmla="*/ 12329652 w 12329652"/>
              <a:gd name="connsiteY3" fmla="*/ 1786991 h 2261692"/>
              <a:gd name="connsiteX0" fmla="*/ 0 w 12329652"/>
              <a:gd name="connsiteY0" fmla="*/ 1300578 h 2247228"/>
              <a:gd name="connsiteX1" fmla="*/ 3539614 w 12329652"/>
              <a:gd name="connsiteY1" fmla="*/ 2720 h 2247228"/>
              <a:gd name="connsiteX2" fmla="*/ 7787149 w 12329652"/>
              <a:gd name="connsiteY2" fmla="*/ 2126487 h 2247228"/>
              <a:gd name="connsiteX3" fmla="*/ 12329652 w 12329652"/>
              <a:gd name="connsiteY3" fmla="*/ 1772527 h 2247228"/>
              <a:gd name="connsiteX0" fmla="*/ 0 w 12890091"/>
              <a:gd name="connsiteY0" fmla="*/ 1484099 h 2253769"/>
              <a:gd name="connsiteX1" fmla="*/ 4100053 w 12890091"/>
              <a:gd name="connsiteY1" fmla="*/ 9261 h 2253769"/>
              <a:gd name="connsiteX2" fmla="*/ 8347588 w 12890091"/>
              <a:gd name="connsiteY2" fmla="*/ 2133028 h 2253769"/>
              <a:gd name="connsiteX3" fmla="*/ 12890091 w 12890091"/>
              <a:gd name="connsiteY3" fmla="*/ 1779068 h 2253769"/>
              <a:gd name="connsiteX0" fmla="*/ 0 w 12890091"/>
              <a:gd name="connsiteY0" fmla="*/ 1489050 h 2258720"/>
              <a:gd name="connsiteX1" fmla="*/ 4100053 w 12890091"/>
              <a:gd name="connsiteY1" fmla="*/ 14212 h 2258720"/>
              <a:gd name="connsiteX2" fmla="*/ 8347588 w 12890091"/>
              <a:gd name="connsiteY2" fmla="*/ 2137979 h 2258720"/>
              <a:gd name="connsiteX3" fmla="*/ 12890091 w 12890091"/>
              <a:gd name="connsiteY3" fmla="*/ 1784019 h 2258720"/>
              <a:gd name="connsiteX0" fmla="*/ 0 w 12890091"/>
              <a:gd name="connsiteY0" fmla="*/ 1494752 h 2264422"/>
              <a:gd name="connsiteX1" fmla="*/ 4100053 w 12890091"/>
              <a:gd name="connsiteY1" fmla="*/ 19914 h 2264422"/>
              <a:gd name="connsiteX2" fmla="*/ 8347588 w 12890091"/>
              <a:gd name="connsiteY2" fmla="*/ 2143681 h 2264422"/>
              <a:gd name="connsiteX3" fmla="*/ 12890091 w 12890091"/>
              <a:gd name="connsiteY3" fmla="*/ 1789721 h 2264422"/>
              <a:gd name="connsiteX0" fmla="*/ 0 w 13627510"/>
              <a:gd name="connsiteY0" fmla="*/ 1484100 h 2253770"/>
              <a:gd name="connsiteX1" fmla="*/ 4837472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484100 h 2253770"/>
              <a:gd name="connsiteX1" fmla="*/ 4483511 w 13627510"/>
              <a:gd name="connsiteY1" fmla="*/ 9262 h 2253770"/>
              <a:gd name="connsiteX2" fmla="*/ 9085007 w 13627510"/>
              <a:gd name="connsiteY2" fmla="*/ 2133029 h 2253770"/>
              <a:gd name="connsiteX3" fmla="*/ 13627510 w 13627510"/>
              <a:gd name="connsiteY3" fmla="*/ 1779069 h 2253770"/>
              <a:gd name="connsiteX0" fmla="*/ 0 w 13627510"/>
              <a:gd name="connsiteY0" fmla="*/ 1367402 h 2128471"/>
              <a:gd name="connsiteX1" fmla="*/ 4070556 w 13627510"/>
              <a:gd name="connsiteY1" fmla="*/ 10551 h 2128471"/>
              <a:gd name="connsiteX2" fmla="*/ 9085007 w 13627510"/>
              <a:gd name="connsiteY2" fmla="*/ 2016331 h 2128471"/>
              <a:gd name="connsiteX3" fmla="*/ 13627510 w 13627510"/>
              <a:gd name="connsiteY3" fmla="*/ 1662371 h 2128471"/>
              <a:gd name="connsiteX0" fmla="*/ 0 w 13627510"/>
              <a:gd name="connsiteY0" fmla="*/ 1379211 h 2140280"/>
              <a:gd name="connsiteX1" fmla="*/ 4070556 w 13627510"/>
              <a:gd name="connsiteY1" fmla="*/ 22360 h 2140280"/>
              <a:gd name="connsiteX2" fmla="*/ 9085007 w 13627510"/>
              <a:gd name="connsiteY2" fmla="*/ 2028140 h 2140280"/>
              <a:gd name="connsiteX3" fmla="*/ 13627510 w 13627510"/>
              <a:gd name="connsiteY3" fmla="*/ 1674180 h 2140280"/>
              <a:gd name="connsiteX0" fmla="*/ 0 w 13627510"/>
              <a:gd name="connsiteY0" fmla="*/ 1408042 h 2171260"/>
              <a:gd name="connsiteX1" fmla="*/ 4542504 w 13627510"/>
              <a:gd name="connsiteY1" fmla="*/ 21695 h 2171260"/>
              <a:gd name="connsiteX2" fmla="*/ 9085007 w 13627510"/>
              <a:gd name="connsiteY2" fmla="*/ 2056971 h 2171260"/>
              <a:gd name="connsiteX3" fmla="*/ 13627510 w 13627510"/>
              <a:gd name="connsiteY3" fmla="*/ 1703011 h 2171260"/>
              <a:gd name="connsiteX0" fmla="*/ 0 w 13627510"/>
              <a:gd name="connsiteY0" fmla="*/ 1394372 h 2157590"/>
              <a:gd name="connsiteX1" fmla="*/ 4542504 w 13627510"/>
              <a:gd name="connsiteY1" fmla="*/ 8025 h 2157590"/>
              <a:gd name="connsiteX2" fmla="*/ 9085007 w 13627510"/>
              <a:gd name="connsiteY2" fmla="*/ 2043301 h 2157590"/>
              <a:gd name="connsiteX3" fmla="*/ 13627510 w 13627510"/>
              <a:gd name="connsiteY3" fmla="*/ 1689341 h 2157590"/>
              <a:gd name="connsiteX0" fmla="*/ 0 w 13627510"/>
              <a:gd name="connsiteY0" fmla="*/ 1523929 h 2296674"/>
              <a:gd name="connsiteX1" fmla="*/ 4615075 w 13627510"/>
              <a:gd name="connsiteY1" fmla="*/ 6954 h 2296674"/>
              <a:gd name="connsiteX2" fmla="*/ 9085007 w 13627510"/>
              <a:gd name="connsiteY2" fmla="*/ 2172858 h 2296674"/>
              <a:gd name="connsiteX3" fmla="*/ 13627510 w 13627510"/>
              <a:gd name="connsiteY3" fmla="*/ 1818898 h 2296674"/>
              <a:gd name="connsiteX0" fmla="*/ 0 w 13627510"/>
              <a:gd name="connsiteY0" fmla="*/ 1526208 h 2310611"/>
              <a:gd name="connsiteX1" fmla="*/ 4615075 w 13627510"/>
              <a:gd name="connsiteY1" fmla="*/ 9233 h 2310611"/>
              <a:gd name="connsiteX2" fmla="*/ 8896322 w 13627510"/>
              <a:gd name="connsiteY2" fmla="*/ 2189652 h 2310611"/>
              <a:gd name="connsiteX3" fmla="*/ 13627510 w 13627510"/>
              <a:gd name="connsiteY3" fmla="*/ 1821177 h 2310611"/>
              <a:gd name="connsiteX0" fmla="*/ 0 w 13627510"/>
              <a:gd name="connsiteY0" fmla="*/ 1526208 h 2323281"/>
              <a:gd name="connsiteX1" fmla="*/ 4615075 w 13627510"/>
              <a:gd name="connsiteY1" fmla="*/ 9233 h 2323281"/>
              <a:gd name="connsiteX2" fmla="*/ 8896322 w 13627510"/>
              <a:gd name="connsiteY2" fmla="*/ 2189652 h 2323281"/>
              <a:gd name="connsiteX3" fmla="*/ 13627510 w 13627510"/>
              <a:gd name="connsiteY3" fmla="*/ 1821177 h 23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7510" h="2323281">
                <a:moveTo>
                  <a:pt x="0" y="1526208"/>
                </a:moveTo>
                <a:cubicBezTo>
                  <a:pt x="1015181" y="803537"/>
                  <a:pt x="3132355" y="-101341"/>
                  <a:pt x="4615075" y="9233"/>
                </a:cubicBezTo>
                <a:cubicBezTo>
                  <a:pt x="6097795" y="119807"/>
                  <a:pt x="7423278" y="1858633"/>
                  <a:pt x="8896322" y="2189652"/>
                </a:cubicBezTo>
                <a:cubicBezTo>
                  <a:pt x="10369366" y="2520671"/>
                  <a:pt x="12206748" y="2175138"/>
                  <a:pt x="13627510" y="1821177"/>
                </a:cubicBezTo>
              </a:path>
            </a:pathLst>
          </a:custGeom>
          <a:noFill/>
          <a:ln w="50800">
            <a:gradFill>
              <a:gsLst>
                <a:gs pos="14000">
                  <a:schemeClr val="accent1">
                    <a:lumMod val="5000"/>
                    <a:lumOff val="95000"/>
                    <a:alpha val="0"/>
                  </a:schemeClr>
                </a:gs>
                <a:gs pos="34000">
                  <a:schemeClr val="bg1">
                    <a:lumMod val="85000"/>
                  </a:schemeClr>
                </a:gs>
                <a:gs pos="74980">
                  <a:schemeClr val="bg1">
                    <a:lumMod val="65000"/>
                    <a:alpha val="17000"/>
                  </a:schemeClr>
                </a:gs>
                <a:gs pos="55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36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组合 419"/>
          <p:cNvGrpSpPr/>
          <p:nvPr userDrawn="1"/>
        </p:nvGrpSpPr>
        <p:grpSpPr>
          <a:xfrm>
            <a:off x="320040" y="-2036337"/>
            <a:ext cx="11551920" cy="10930674"/>
            <a:chOff x="748090" y="-2524465"/>
            <a:chExt cx="20264284" cy="16144683"/>
          </a:xfrm>
        </p:grpSpPr>
        <p:grpSp>
          <p:nvGrpSpPr>
            <p:cNvPr id="421" name="组合 420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441" name="直接连接符 440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接连接符 441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直接连接符 442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连接符 445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连接符 449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连接符 453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连接符 457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2" name="组合 421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423" name="直接连接符 422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接连接符 423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接连接符 424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直接连接符 425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接连接符 426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接连接符 427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接连接符 428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直接连接符 429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接连接符 431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接连接符 432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直接连接符 437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9" name="组合 458"/>
          <p:cNvGrpSpPr/>
          <p:nvPr userDrawn="1"/>
        </p:nvGrpSpPr>
        <p:grpSpPr>
          <a:xfrm>
            <a:off x="405278" y="632782"/>
            <a:ext cx="11383477" cy="5591117"/>
            <a:chOff x="104976" y="485224"/>
            <a:chExt cx="11984188" cy="5886162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60" name="组合 459"/>
            <p:cNvGrpSpPr/>
            <p:nvPr userDrawn="1"/>
          </p:nvGrpSpPr>
          <p:grpSpPr>
            <a:xfrm>
              <a:off x="10497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48" name="椭圆 64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9" name="椭圆 64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0" name="椭圆 64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1" name="椭圆 65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2" name="椭圆 65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3" name="椭圆 65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4" name="椭圆 65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5" name="椭圆 65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6" name="椭圆 65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1" name="组合 460"/>
            <p:cNvGrpSpPr/>
            <p:nvPr userDrawn="1"/>
          </p:nvGrpSpPr>
          <p:grpSpPr>
            <a:xfrm>
              <a:off x="80781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38" name="椭圆 63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椭圆 63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0" name="椭圆 63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1" name="椭圆 64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2" name="椭圆 64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3" name="椭圆 64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4" name="椭圆 64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5" name="椭圆 64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6" name="椭圆 64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7" name="椭圆 64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2" name="组合 461"/>
            <p:cNvGrpSpPr/>
            <p:nvPr userDrawn="1"/>
          </p:nvGrpSpPr>
          <p:grpSpPr>
            <a:xfrm>
              <a:off x="151064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28" name="椭圆 62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椭圆 62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椭圆 62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椭圆 63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椭圆 63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椭圆 63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椭圆 63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椭圆 63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椭圆 63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椭圆 63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3" name="组合 462"/>
            <p:cNvGrpSpPr/>
            <p:nvPr userDrawn="1"/>
          </p:nvGrpSpPr>
          <p:grpSpPr>
            <a:xfrm>
              <a:off x="221348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18" name="椭圆 61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椭圆 61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椭圆 61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椭圆 62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椭圆 62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椭圆 62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椭圆 62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5" name="椭圆 62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6" name="椭圆 62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椭圆 62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4" name="组合 463"/>
            <p:cNvGrpSpPr/>
            <p:nvPr userDrawn="1"/>
          </p:nvGrpSpPr>
          <p:grpSpPr>
            <a:xfrm>
              <a:off x="291631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08" name="椭圆 60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椭圆 61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椭圆 61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椭圆 61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椭圆 61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5" name="组合 464"/>
            <p:cNvGrpSpPr/>
            <p:nvPr userDrawn="1"/>
          </p:nvGrpSpPr>
          <p:grpSpPr>
            <a:xfrm>
              <a:off x="361915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98" name="椭圆 59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椭圆 59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椭圆 59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椭圆 60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椭圆 60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椭圆 60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椭圆 60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6" name="组合 465"/>
            <p:cNvGrpSpPr/>
            <p:nvPr userDrawn="1"/>
          </p:nvGrpSpPr>
          <p:grpSpPr>
            <a:xfrm>
              <a:off x="432198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88" name="椭圆 58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椭圆 58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椭圆 58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椭圆 59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2" name="椭圆 59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3" name="椭圆 59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4" name="椭圆 59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椭圆 59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椭圆 59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椭圆 59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7" name="组合 466"/>
            <p:cNvGrpSpPr/>
            <p:nvPr userDrawn="1"/>
          </p:nvGrpSpPr>
          <p:grpSpPr>
            <a:xfrm>
              <a:off x="502482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78" name="椭圆 57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椭圆 57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椭圆 57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椭圆 58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椭圆 58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椭圆 58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4" name="椭圆 58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椭圆 58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椭圆 58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7" name="椭圆 58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8" name="组合 467"/>
            <p:cNvGrpSpPr/>
            <p:nvPr userDrawn="1"/>
          </p:nvGrpSpPr>
          <p:grpSpPr>
            <a:xfrm>
              <a:off x="572765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68" name="椭圆 56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椭圆 56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椭圆 56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1" name="椭圆 57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2" name="椭圆 57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椭圆 57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4" name="椭圆 57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椭圆 57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6" name="椭圆 57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7" name="椭圆 57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9" name="组合 468"/>
            <p:cNvGrpSpPr/>
            <p:nvPr userDrawn="1"/>
          </p:nvGrpSpPr>
          <p:grpSpPr>
            <a:xfrm>
              <a:off x="643049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58" name="椭圆 55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4" name="椭圆 56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5" name="椭圆 56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椭圆 56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椭圆 56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0" name="组合 469"/>
            <p:cNvGrpSpPr/>
            <p:nvPr userDrawn="1"/>
          </p:nvGrpSpPr>
          <p:grpSpPr>
            <a:xfrm>
              <a:off x="713332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48" name="椭圆 54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1" name="组合 470"/>
            <p:cNvGrpSpPr/>
            <p:nvPr userDrawn="1"/>
          </p:nvGrpSpPr>
          <p:grpSpPr>
            <a:xfrm>
              <a:off x="783616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38" name="椭圆 53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椭圆 54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2" name="组合 471"/>
            <p:cNvGrpSpPr/>
            <p:nvPr userDrawn="1"/>
          </p:nvGrpSpPr>
          <p:grpSpPr>
            <a:xfrm>
              <a:off x="853899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28" name="椭圆 52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3" name="组合 472"/>
            <p:cNvGrpSpPr/>
            <p:nvPr userDrawn="1"/>
          </p:nvGrpSpPr>
          <p:grpSpPr>
            <a:xfrm>
              <a:off x="924183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18" name="椭圆 51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椭圆 51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椭圆 51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椭圆 52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椭圆 52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椭圆 52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4" name="椭圆 52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5" name="椭圆 52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6" name="椭圆 52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7" name="椭圆 52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4" name="组合 473"/>
            <p:cNvGrpSpPr/>
            <p:nvPr userDrawn="1"/>
          </p:nvGrpSpPr>
          <p:grpSpPr>
            <a:xfrm>
              <a:off x="994466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08" name="椭圆 50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椭圆 50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椭圆 50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椭圆 51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椭圆 51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椭圆 51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4" name="椭圆 51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5" name="椭圆 51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椭圆 51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椭圆 51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5" name="组合 474"/>
            <p:cNvGrpSpPr/>
            <p:nvPr userDrawn="1"/>
          </p:nvGrpSpPr>
          <p:grpSpPr>
            <a:xfrm>
              <a:off x="1064750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98" name="椭圆 49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椭圆 49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椭圆 49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椭圆 50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椭圆 50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椭圆 50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4" name="椭圆 50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椭圆 50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6" name="椭圆 50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椭圆 50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6" name="组合 475"/>
            <p:cNvGrpSpPr/>
            <p:nvPr userDrawn="1"/>
          </p:nvGrpSpPr>
          <p:grpSpPr>
            <a:xfrm>
              <a:off x="12053164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88" name="椭圆 48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椭圆 48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椭圆 48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椭圆 49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椭圆 49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椭圆 49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4" name="椭圆 49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椭圆 49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椭圆 49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椭圆 49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7" name="组合 476"/>
            <p:cNvGrpSpPr/>
            <p:nvPr userDrawn="1"/>
          </p:nvGrpSpPr>
          <p:grpSpPr>
            <a:xfrm>
              <a:off x="1135033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78" name="椭圆 47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椭圆 47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椭圆 47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椭圆 48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椭圆 48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椭圆 48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4" name="椭圆 48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椭圆 48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椭圆 48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椭圆 48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1565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组合 419"/>
          <p:cNvGrpSpPr/>
          <p:nvPr userDrawn="1"/>
        </p:nvGrpSpPr>
        <p:grpSpPr>
          <a:xfrm>
            <a:off x="320040" y="-2036337"/>
            <a:ext cx="11551920" cy="10930674"/>
            <a:chOff x="748090" y="-2524465"/>
            <a:chExt cx="20264284" cy="16144683"/>
          </a:xfrm>
        </p:grpSpPr>
        <p:grpSp>
          <p:nvGrpSpPr>
            <p:cNvPr id="421" name="组合 420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441" name="直接连接符 440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接连接符 441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直接连接符 442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连接符 445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连接符 449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连接符 453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连接符 457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2" name="组合 421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423" name="直接连接符 422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接连接符 423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接连接符 424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直接连接符 425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接连接符 426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接连接符 427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接连接符 428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直接连接符 429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接连接符 431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接连接符 432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直接连接符 437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9" name="组合 458"/>
          <p:cNvGrpSpPr/>
          <p:nvPr userDrawn="1"/>
        </p:nvGrpSpPr>
        <p:grpSpPr>
          <a:xfrm>
            <a:off x="405278" y="632782"/>
            <a:ext cx="11383477" cy="5591117"/>
            <a:chOff x="104976" y="485224"/>
            <a:chExt cx="11984188" cy="5886162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60" name="组合 459"/>
            <p:cNvGrpSpPr/>
            <p:nvPr userDrawn="1"/>
          </p:nvGrpSpPr>
          <p:grpSpPr>
            <a:xfrm>
              <a:off x="10497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48" name="椭圆 64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9" name="椭圆 64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0" name="椭圆 64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1" name="椭圆 65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2" name="椭圆 65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3" name="椭圆 65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4" name="椭圆 65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5" name="椭圆 65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6" name="椭圆 65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1" name="组合 460"/>
            <p:cNvGrpSpPr/>
            <p:nvPr userDrawn="1"/>
          </p:nvGrpSpPr>
          <p:grpSpPr>
            <a:xfrm>
              <a:off x="80781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38" name="椭圆 63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椭圆 63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0" name="椭圆 63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1" name="椭圆 64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2" name="椭圆 64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3" name="椭圆 64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4" name="椭圆 64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5" name="椭圆 64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6" name="椭圆 64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7" name="椭圆 64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2" name="组合 461"/>
            <p:cNvGrpSpPr/>
            <p:nvPr userDrawn="1"/>
          </p:nvGrpSpPr>
          <p:grpSpPr>
            <a:xfrm>
              <a:off x="151064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28" name="椭圆 62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椭圆 62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椭圆 62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椭圆 63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椭圆 63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椭圆 63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椭圆 63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椭圆 63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椭圆 63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椭圆 63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3" name="组合 462"/>
            <p:cNvGrpSpPr/>
            <p:nvPr userDrawn="1"/>
          </p:nvGrpSpPr>
          <p:grpSpPr>
            <a:xfrm>
              <a:off x="221348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18" name="椭圆 61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椭圆 61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椭圆 61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椭圆 62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椭圆 62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椭圆 62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椭圆 62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5" name="椭圆 62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6" name="椭圆 62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椭圆 62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4" name="组合 463"/>
            <p:cNvGrpSpPr/>
            <p:nvPr userDrawn="1"/>
          </p:nvGrpSpPr>
          <p:grpSpPr>
            <a:xfrm>
              <a:off x="291631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08" name="椭圆 60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椭圆 61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椭圆 61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椭圆 61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椭圆 61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5" name="组合 464"/>
            <p:cNvGrpSpPr/>
            <p:nvPr userDrawn="1"/>
          </p:nvGrpSpPr>
          <p:grpSpPr>
            <a:xfrm>
              <a:off x="361915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98" name="椭圆 59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椭圆 59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椭圆 59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椭圆 60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椭圆 60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椭圆 60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椭圆 60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6" name="组合 465"/>
            <p:cNvGrpSpPr/>
            <p:nvPr userDrawn="1"/>
          </p:nvGrpSpPr>
          <p:grpSpPr>
            <a:xfrm>
              <a:off x="432198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88" name="椭圆 58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椭圆 58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椭圆 58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椭圆 59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2" name="椭圆 59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3" name="椭圆 59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4" name="椭圆 59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椭圆 59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椭圆 59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椭圆 59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7" name="组合 466"/>
            <p:cNvGrpSpPr/>
            <p:nvPr userDrawn="1"/>
          </p:nvGrpSpPr>
          <p:grpSpPr>
            <a:xfrm>
              <a:off x="502482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78" name="椭圆 57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椭圆 57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椭圆 57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椭圆 58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椭圆 58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椭圆 58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4" name="椭圆 58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椭圆 58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椭圆 58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7" name="椭圆 58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8" name="组合 467"/>
            <p:cNvGrpSpPr/>
            <p:nvPr userDrawn="1"/>
          </p:nvGrpSpPr>
          <p:grpSpPr>
            <a:xfrm>
              <a:off x="572765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68" name="椭圆 56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椭圆 56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椭圆 56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1" name="椭圆 57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2" name="椭圆 57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椭圆 57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4" name="椭圆 57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椭圆 57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6" name="椭圆 57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7" name="椭圆 57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9" name="组合 468"/>
            <p:cNvGrpSpPr/>
            <p:nvPr userDrawn="1"/>
          </p:nvGrpSpPr>
          <p:grpSpPr>
            <a:xfrm>
              <a:off x="643049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58" name="椭圆 55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4" name="椭圆 56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5" name="椭圆 56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椭圆 56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椭圆 56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0" name="组合 469"/>
            <p:cNvGrpSpPr/>
            <p:nvPr userDrawn="1"/>
          </p:nvGrpSpPr>
          <p:grpSpPr>
            <a:xfrm>
              <a:off x="713332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48" name="椭圆 54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1" name="组合 470"/>
            <p:cNvGrpSpPr/>
            <p:nvPr userDrawn="1"/>
          </p:nvGrpSpPr>
          <p:grpSpPr>
            <a:xfrm>
              <a:off x="783616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38" name="椭圆 53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椭圆 54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2" name="组合 471"/>
            <p:cNvGrpSpPr/>
            <p:nvPr userDrawn="1"/>
          </p:nvGrpSpPr>
          <p:grpSpPr>
            <a:xfrm>
              <a:off x="853899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28" name="椭圆 52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3" name="组合 472"/>
            <p:cNvGrpSpPr/>
            <p:nvPr userDrawn="1"/>
          </p:nvGrpSpPr>
          <p:grpSpPr>
            <a:xfrm>
              <a:off x="924183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18" name="椭圆 51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椭圆 51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椭圆 51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椭圆 52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椭圆 52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椭圆 52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4" name="椭圆 52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5" name="椭圆 52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6" name="椭圆 52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7" name="椭圆 52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4" name="组合 473"/>
            <p:cNvGrpSpPr/>
            <p:nvPr userDrawn="1"/>
          </p:nvGrpSpPr>
          <p:grpSpPr>
            <a:xfrm>
              <a:off x="994466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08" name="椭圆 50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椭圆 50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椭圆 50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椭圆 51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椭圆 51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椭圆 51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4" name="椭圆 51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5" name="椭圆 51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椭圆 51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椭圆 51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5" name="组合 474"/>
            <p:cNvGrpSpPr/>
            <p:nvPr userDrawn="1"/>
          </p:nvGrpSpPr>
          <p:grpSpPr>
            <a:xfrm>
              <a:off x="1064750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98" name="椭圆 49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椭圆 49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椭圆 49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椭圆 50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椭圆 50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椭圆 50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4" name="椭圆 50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椭圆 50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6" name="椭圆 50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椭圆 50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6" name="组合 475"/>
            <p:cNvGrpSpPr/>
            <p:nvPr userDrawn="1"/>
          </p:nvGrpSpPr>
          <p:grpSpPr>
            <a:xfrm>
              <a:off x="12053164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88" name="椭圆 48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椭圆 48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椭圆 48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椭圆 49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椭圆 49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椭圆 49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4" name="椭圆 49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椭圆 49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椭圆 49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椭圆 49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7" name="组合 476"/>
            <p:cNvGrpSpPr/>
            <p:nvPr userDrawn="1"/>
          </p:nvGrpSpPr>
          <p:grpSpPr>
            <a:xfrm>
              <a:off x="1135033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78" name="椭圆 47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椭圆 47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椭圆 47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椭圆 48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椭圆 48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椭圆 48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4" name="椭圆 48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椭圆 48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椭圆 48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椭圆 48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0" name="组合 239"/>
          <p:cNvGrpSpPr/>
          <p:nvPr userDrawn="1"/>
        </p:nvGrpSpPr>
        <p:grpSpPr>
          <a:xfrm>
            <a:off x="-247650" y="-5118937"/>
            <a:ext cx="12992100" cy="11571374"/>
            <a:chOff x="1066800" y="-3956887"/>
            <a:chExt cx="10058400" cy="11571374"/>
          </a:xfrm>
        </p:grpSpPr>
        <p:sp useBgFill="1">
          <p:nvSpPr>
            <p:cNvPr id="241" name="菱形 240"/>
            <p:cNvSpPr/>
            <p:nvPr/>
          </p:nvSpPr>
          <p:spPr>
            <a:xfrm>
              <a:off x="1066800" y="-2443914"/>
              <a:ext cx="10058400" cy="10058401"/>
            </a:xfrm>
            <a:prstGeom prst="diamond">
              <a:avLst/>
            </a:prstGeom>
            <a:ln w="6350">
              <a:gradFill>
                <a:gsLst>
                  <a:gs pos="41000">
                    <a:srgbClr val="05DAE3">
                      <a:alpha val="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  <a:prstDash val="dash"/>
            </a:ln>
            <a:effectLst>
              <a:outerShdw blurRad="889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2" name="菱形 241"/>
            <p:cNvSpPr/>
            <p:nvPr/>
          </p:nvSpPr>
          <p:spPr>
            <a:xfrm>
              <a:off x="1066802" y="-3200400"/>
              <a:ext cx="10058398" cy="10058400"/>
            </a:xfrm>
            <a:prstGeom prst="diamond">
              <a:avLst/>
            </a:prstGeom>
            <a:ln w="6350">
              <a:gradFill>
                <a:gsLst>
                  <a:gs pos="41000">
                    <a:srgbClr val="05DAE3">
                      <a:alpha val="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  <a:prstDash val="dash"/>
            </a:ln>
            <a:effectLst>
              <a:outerShdw blurRad="88900" dist="38100" dir="5400000" sx="101000" sy="101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43" name="菱形 242"/>
            <p:cNvSpPr/>
            <p:nvPr/>
          </p:nvSpPr>
          <p:spPr>
            <a:xfrm>
              <a:off x="1066802" y="-3956887"/>
              <a:ext cx="10058398" cy="10058400"/>
            </a:xfrm>
            <a:prstGeom prst="diamond">
              <a:avLst/>
            </a:prstGeom>
            <a:ln w="6350">
              <a:gradFill>
                <a:gsLst>
                  <a:gs pos="41000">
                    <a:srgbClr val="05DAE3">
                      <a:alpha val="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4" name="组合 243"/>
          <p:cNvGrpSpPr/>
          <p:nvPr userDrawn="1"/>
        </p:nvGrpSpPr>
        <p:grpSpPr>
          <a:xfrm>
            <a:off x="472440" y="-1883937"/>
            <a:ext cx="11551920" cy="10930674"/>
            <a:chOff x="748090" y="-2524465"/>
            <a:chExt cx="20264284" cy="16144683"/>
          </a:xfrm>
        </p:grpSpPr>
        <p:grpSp>
          <p:nvGrpSpPr>
            <p:cNvPr id="245" name="组合 244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265" name="直接连接符 264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 270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273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连接符 275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直接连接符 276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直接连接符 277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连接符 278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连接符 279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直接连接符 280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组合 245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247" name="直接连接符 246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接连接符 249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接连接符 250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连接符 251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接连接符 255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直接连接符 256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直接连接符 257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连接符 258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接连接符 261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连接符 262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组合 282"/>
          <p:cNvGrpSpPr/>
          <p:nvPr userDrawn="1"/>
        </p:nvGrpSpPr>
        <p:grpSpPr>
          <a:xfrm>
            <a:off x="557678" y="785182"/>
            <a:ext cx="11383477" cy="5591117"/>
            <a:chOff x="104976" y="485224"/>
            <a:chExt cx="11984188" cy="5886162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284" name="组合 283"/>
            <p:cNvGrpSpPr/>
            <p:nvPr userDrawn="1"/>
          </p:nvGrpSpPr>
          <p:grpSpPr>
            <a:xfrm>
              <a:off x="10497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710" name="椭圆 70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椭圆 71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椭圆 71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椭圆 71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椭圆 71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椭圆 71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6" name="椭圆 71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7" name="椭圆 71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8" name="椭圆 71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9" name="椭圆 71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5" name="组合 284"/>
            <p:cNvGrpSpPr/>
            <p:nvPr userDrawn="1"/>
          </p:nvGrpSpPr>
          <p:grpSpPr>
            <a:xfrm>
              <a:off x="80781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700" name="椭圆 69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椭圆 70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椭圆 70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椭圆 70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4" name="椭圆 70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5" name="椭圆 70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6" name="椭圆 70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椭圆 70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椭圆 70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椭圆 70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6" name="组合 285"/>
            <p:cNvGrpSpPr/>
            <p:nvPr userDrawn="1"/>
          </p:nvGrpSpPr>
          <p:grpSpPr>
            <a:xfrm>
              <a:off x="151064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90" name="椭圆 68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椭圆 69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椭圆 69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椭圆 69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椭圆 69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椭圆 69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椭圆 69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7" name="椭圆 69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椭圆 69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椭圆 69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7" name="组合 286"/>
            <p:cNvGrpSpPr/>
            <p:nvPr userDrawn="1"/>
          </p:nvGrpSpPr>
          <p:grpSpPr>
            <a:xfrm>
              <a:off x="221348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80" name="椭圆 67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椭圆 68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椭圆 68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3" name="椭圆 68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椭圆 68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椭圆 68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椭圆 68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椭圆 68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椭圆 68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椭圆 68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8" name="组合 287"/>
            <p:cNvGrpSpPr/>
            <p:nvPr userDrawn="1"/>
          </p:nvGrpSpPr>
          <p:grpSpPr>
            <a:xfrm>
              <a:off x="291631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70" name="椭圆 66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1" name="椭圆 67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椭圆 67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椭圆 67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椭圆 67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椭圆 67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椭圆 67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椭圆 67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椭圆 67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9" name="椭圆 67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9" name="组合 288"/>
            <p:cNvGrpSpPr/>
            <p:nvPr userDrawn="1"/>
          </p:nvGrpSpPr>
          <p:grpSpPr>
            <a:xfrm>
              <a:off x="361915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60" name="椭圆 65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1" name="椭圆 66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2" name="椭圆 66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3" name="椭圆 66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4" name="椭圆 66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5" name="椭圆 66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6" name="椭圆 66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7" name="椭圆 66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8" name="椭圆 66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9" name="椭圆 66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0" name="组合 289"/>
            <p:cNvGrpSpPr/>
            <p:nvPr userDrawn="1"/>
          </p:nvGrpSpPr>
          <p:grpSpPr>
            <a:xfrm>
              <a:off x="432198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12" name="椭圆 41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椭圆 41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椭圆 41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椭圆 41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椭圆 41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椭圆 41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椭圆 41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椭圆 41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8" name="椭圆 65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9" name="椭圆 65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1" name="组合 290"/>
            <p:cNvGrpSpPr/>
            <p:nvPr userDrawn="1"/>
          </p:nvGrpSpPr>
          <p:grpSpPr>
            <a:xfrm>
              <a:off x="502482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02" name="椭圆 40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椭圆 40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椭圆 40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5" name="椭圆 40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椭圆 40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椭圆 40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椭圆 40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椭圆 40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椭圆 40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1" name="椭圆 41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2" name="组合 291"/>
            <p:cNvGrpSpPr/>
            <p:nvPr userDrawn="1"/>
          </p:nvGrpSpPr>
          <p:grpSpPr>
            <a:xfrm>
              <a:off x="572765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92" name="椭圆 39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3" name="椭圆 39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椭圆 39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椭圆 39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椭圆 39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7" name="椭圆 39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8" name="椭圆 39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9" name="椭圆 39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0" name="椭圆 39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1" name="椭圆 40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3" name="组合 292"/>
            <p:cNvGrpSpPr/>
            <p:nvPr userDrawn="1"/>
          </p:nvGrpSpPr>
          <p:grpSpPr>
            <a:xfrm>
              <a:off x="643049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82" name="椭圆 38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椭圆 38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椭圆 38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椭圆 38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椭圆 38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7" name="椭圆 38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椭圆 38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9" name="椭圆 38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0" name="椭圆 38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1" name="椭圆 39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4" name="组合 293"/>
            <p:cNvGrpSpPr/>
            <p:nvPr userDrawn="1"/>
          </p:nvGrpSpPr>
          <p:grpSpPr>
            <a:xfrm>
              <a:off x="713332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椭圆 37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椭圆 37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椭圆 37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椭圆 37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椭圆 37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椭圆 37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椭圆 37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椭圆 38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5" name="组合 294"/>
            <p:cNvGrpSpPr/>
            <p:nvPr userDrawn="1"/>
          </p:nvGrpSpPr>
          <p:grpSpPr>
            <a:xfrm>
              <a:off x="783616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62" name="椭圆 36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6" name="组合 295"/>
            <p:cNvGrpSpPr/>
            <p:nvPr userDrawn="1"/>
          </p:nvGrpSpPr>
          <p:grpSpPr>
            <a:xfrm>
              <a:off x="853899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52" name="椭圆 35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椭圆 35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椭圆 35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椭圆 35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椭圆 35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椭圆 35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椭圆 35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椭圆 36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7" name="组合 296"/>
            <p:cNvGrpSpPr/>
            <p:nvPr userDrawn="1"/>
          </p:nvGrpSpPr>
          <p:grpSpPr>
            <a:xfrm>
              <a:off x="924183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椭圆 34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椭圆 35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8" name="组合 297"/>
            <p:cNvGrpSpPr/>
            <p:nvPr userDrawn="1"/>
          </p:nvGrpSpPr>
          <p:grpSpPr>
            <a:xfrm>
              <a:off x="994466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32" name="椭圆 33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椭圆 33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椭圆 33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椭圆 33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椭圆 33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椭圆 33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33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9" name="组合 298"/>
            <p:cNvGrpSpPr/>
            <p:nvPr userDrawn="1"/>
          </p:nvGrpSpPr>
          <p:grpSpPr>
            <a:xfrm>
              <a:off x="1064750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22" name="椭圆 32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椭圆 32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椭圆 32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椭圆 32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椭圆 32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椭圆 32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椭圆 32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椭圆 32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椭圆 32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椭圆 33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0" name="组合 299"/>
            <p:cNvGrpSpPr/>
            <p:nvPr userDrawn="1"/>
          </p:nvGrpSpPr>
          <p:grpSpPr>
            <a:xfrm>
              <a:off x="12053164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12" name="椭圆 31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椭圆 31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椭圆 31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椭圆 31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椭圆 31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椭圆 31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椭圆 31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椭圆 31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椭圆 31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椭圆 32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1" name="组合 300"/>
            <p:cNvGrpSpPr/>
            <p:nvPr userDrawn="1"/>
          </p:nvGrpSpPr>
          <p:grpSpPr>
            <a:xfrm>
              <a:off x="1135033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302" name="椭圆 30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椭圆 30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椭圆 30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椭圆 30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椭圆 30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椭圆 30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椭圆 30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椭圆 30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椭圆 30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椭圆 31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5776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8743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弧形 42"/>
          <p:cNvSpPr/>
          <p:nvPr userDrawn="1"/>
        </p:nvSpPr>
        <p:spPr>
          <a:xfrm rot="18284835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弧形 43"/>
          <p:cNvSpPr/>
          <p:nvPr userDrawn="1"/>
        </p:nvSpPr>
        <p:spPr>
          <a:xfrm rot="18981609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弧形 44"/>
          <p:cNvSpPr/>
          <p:nvPr userDrawn="1"/>
        </p:nvSpPr>
        <p:spPr>
          <a:xfrm rot="2955803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弧形 45"/>
          <p:cNvSpPr/>
          <p:nvPr userDrawn="1"/>
        </p:nvSpPr>
        <p:spPr>
          <a:xfrm rot="19678384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弧形 46"/>
          <p:cNvSpPr/>
          <p:nvPr userDrawn="1"/>
        </p:nvSpPr>
        <p:spPr>
          <a:xfrm rot="20375158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弧形 47"/>
          <p:cNvSpPr/>
          <p:nvPr userDrawn="1"/>
        </p:nvSpPr>
        <p:spPr>
          <a:xfrm rot="21071932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弧形 48"/>
          <p:cNvSpPr/>
          <p:nvPr userDrawn="1"/>
        </p:nvSpPr>
        <p:spPr>
          <a:xfrm rot="865480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弧形 49"/>
          <p:cNvSpPr/>
          <p:nvPr userDrawn="1"/>
        </p:nvSpPr>
        <p:spPr>
          <a:xfrm rot="1562255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弧形 50"/>
          <p:cNvSpPr/>
          <p:nvPr userDrawn="1"/>
        </p:nvSpPr>
        <p:spPr>
          <a:xfrm rot="2259029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弧形 51"/>
          <p:cNvSpPr/>
          <p:nvPr userDrawn="1"/>
        </p:nvSpPr>
        <p:spPr>
          <a:xfrm rot="3652577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弧形 52"/>
          <p:cNvSpPr/>
          <p:nvPr userDrawn="1"/>
        </p:nvSpPr>
        <p:spPr>
          <a:xfrm rot="4349352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弧形 53"/>
          <p:cNvSpPr/>
          <p:nvPr userDrawn="1"/>
        </p:nvSpPr>
        <p:spPr>
          <a:xfrm rot="5046126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弧形 54"/>
          <p:cNvSpPr/>
          <p:nvPr userDrawn="1"/>
        </p:nvSpPr>
        <p:spPr>
          <a:xfrm rot="5742900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弧形 55"/>
          <p:cNvSpPr/>
          <p:nvPr userDrawn="1"/>
        </p:nvSpPr>
        <p:spPr>
          <a:xfrm rot="6439675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弧形 56"/>
          <p:cNvSpPr/>
          <p:nvPr userDrawn="1"/>
        </p:nvSpPr>
        <p:spPr>
          <a:xfrm rot="7136449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弧形 57"/>
          <p:cNvSpPr/>
          <p:nvPr userDrawn="1"/>
        </p:nvSpPr>
        <p:spPr>
          <a:xfrm rot="7833223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弧形 58"/>
          <p:cNvSpPr/>
          <p:nvPr userDrawn="1"/>
        </p:nvSpPr>
        <p:spPr>
          <a:xfrm rot="8529997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弧形 59"/>
          <p:cNvSpPr/>
          <p:nvPr userDrawn="1"/>
        </p:nvSpPr>
        <p:spPr>
          <a:xfrm rot="9226771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弧形 60"/>
          <p:cNvSpPr/>
          <p:nvPr userDrawn="1"/>
        </p:nvSpPr>
        <p:spPr>
          <a:xfrm rot="9923546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弧形 61"/>
          <p:cNvSpPr/>
          <p:nvPr userDrawn="1"/>
        </p:nvSpPr>
        <p:spPr>
          <a:xfrm rot="12013868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弧形 62"/>
          <p:cNvSpPr/>
          <p:nvPr userDrawn="1"/>
        </p:nvSpPr>
        <p:spPr>
          <a:xfrm rot="12710641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弧形 63"/>
          <p:cNvSpPr/>
          <p:nvPr userDrawn="1"/>
        </p:nvSpPr>
        <p:spPr>
          <a:xfrm rot="13407416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弧形 64"/>
          <p:cNvSpPr/>
          <p:nvPr userDrawn="1"/>
        </p:nvSpPr>
        <p:spPr>
          <a:xfrm rot="14104191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弧形 65"/>
          <p:cNvSpPr/>
          <p:nvPr userDrawn="1"/>
        </p:nvSpPr>
        <p:spPr>
          <a:xfrm rot="14800964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弧形 66"/>
          <p:cNvSpPr/>
          <p:nvPr userDrawn="1"/>
        </p:nvSpPr>
        <p:spPr>
          <a:xfrm rot="168706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弧形 67"/>
          <p:cNvSpPr/>
          <p:nvPr userDrawn="1"/>
        </p:nvSpPr>
        <p:spPr>
          <a:xfrm rot="10620319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弧形 68"/>
          <p:cNvSpPr/>
          <p:nvPr userDrawn="1"/>
        </p:nvSpPr>
        <p:spPr>
          <a:xfrm rot="11317094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弧形 69"/>
          <p:cNvSpPr/>
          <p:nvPr userDrawn="1"/>
        </p:nvSpPr>
        <p:spPr>
          <a:xfrm rot="15497739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弧形 70"/>
          <p:cNvSpPr/>
          <p:nvPr userDrawn="1"/>
        </p:nvSpPr>
        <p:spPr>
          <a:xfrm rot="16194514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弧形 71"/>
          <p:cNvSpPr/>
          <p:nvPr userDrawn="1"/>
        </p:nvSpPr>
        <p:spPr>
          <a:xfrm rot="16891287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弧形 72"/>
          <p:cNvSpPr/>
          <p:nvPr userDrawn="1"/>
        </p:nvSpPr>
        <p:spPr>
          <a:xfrm rot="17588062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Freeform 6"/>
          <p:cNvSpPr>
            <a:spLocks/>
          </p:cNvSpPr>
          <p:nvPr userDrawn="1"/>
        </p:nvSpPr>
        <p:spPr bwMode="auto">
          <a:xfrm rot="16200000">
            <a:off x="-418164" y="-2314895"/>
            <a:ext cx="13063989" cy="1149572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Freeform 6"/>
          <p:cNvSpPr>
            <a:spLocks/>
          </p:cNvSpPr>
          <p:nvPr userDrawn="1"/>
        </p:nvSpPr>
        <p:spPr bwMode="auto">
          <a:xfrm rot="16768421">
            <a:off x="-535196" y="-2417881"/>
            <a:ext cx="13298054" cy="1170169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Freeform 6"/>
          <p:cNvSpPr>
            <a:spLocks/>
          </p:cNvSpPr>
          <p:nvPr userDrawn="1"/>
        </p:nvSpPr>
        <p:spPr bwMode="auto">
          <a:xfrm rot="17336842">
            <a:off x="-652229" y="-2520868"/>
            <a:ext cx="13532123" cy="1190766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Freeform 6"/>
          <p:cNvSpPr>
            <a:spLocks/>
          </p:cNvSpPr>
          <p:nvPr userDrawn="1"/>
        </p:nvSpPr>
        <p:spPr bwMode="auto">
          <a:xfrm rot="17905263">
            <a:off x="-769265" y="-2623851"/>
            <a:ext cx="13766195" cy="121136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Freeform 6"/>
          <p:cNvSpPr>
            <a:spLocks/>
          </p:cNvSpPr>
          <p:nvPr userDrawn="1"/>
        </p:nvSpPr>
        <p:spPr bwMode="auto">
          <a:xfrm rot="18473684">
            <a:off x="-886301" y="-2726837"/>
            <a:ext cx="14000260" cy="1231960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Freeform 6"/>
          <p:cNvSpPr>
            <a:spLocks/>
          </p:cNvSpPr>
          <p:nvPr userDrawn="1"/>
        </p:nvSpPr>
        <p:spPr bwMode="auto">
          <a:xfrm rot="19042105">
            <a:off x="-1003339" y="-2829815"/>
            <a:ext cx="14234336" cy="1252556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Freeform 6"/>
          <p:cNvSpPr>
            <a:spLocks/>
          </p:cNvSpPr>
          <p:nvPr userDrawn="1"/>
        </p:nvSpPr>
        <p:spPr bwMode="auto">
          <a:xfrm rot="19610526">
            <a:off x="-1120368" y="-2932802"/>
            <a:ext cx="14468401" cy="1273153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Freeform 6"/>
          <p:cNvSpPr>
            <a:spLocks/>
          </p:cNvSpPr>
          <p:nvPr userDrawn="1"/>
        </p:nvSpPr>
        <p:spPr bwMode="auto">
          <a:xfrm rot="20178947">
            <a:off x="-1237404" y="-3035784"/>
            <a:ext cx="14702470" cy="1293750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Freeform 6"/>
          <p:cNvSpPr>
            <a:spLocks/>
          </p:cNvSpPr>
          <p:nvPr userDrawn="1"/>
        </p:nvSpPr>
        <p:spPr bwMode="auto">
          <a:xfrm rot="20747368">
            <a:off x="-1354440" y="-3138771"/>
            <a:ext cx="14936535" cy="1314347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Freeform 6"/>
          <p:cNvSpPr>
            <a:spLocks/>
          </p:cNvSpPr>
          <p:nvPr userDrawn="1"/>
        </p:nvSpPr>
        <p:spPr bwMode="auto">
          <a:xfrm rot="21315790">
            <a:off x="-1471473" y="-3241754"/>
            <a:ext cx="15170607" cy="1334944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Freeform 6"/>
          <p:cNvSpPr>
            <a:spLocks/>
          </p:cNvSpPr>
          <p:nvPr userDrawn="1"/>
        </p:nvSpPr>
        <p:spPr bwMode="auto">
          <a:xfrm rot="284211">
            <a:off x="-1588506" y="-3344740"/>
            <a:ext cx="15404672" cy="13555413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Freeform 6"/>
          <p:cNvSpPr>
            <a:spLocks/>
          </p:cNvSpPr>
          <p:nvPr userDrawn="1"/>
        </p:nvSpPr>
        <p:spPr bwMode="auto">
          <a:xfrm rot="852632">
            <a:off x="-1705538" y="-3447723"/>
            <a:ext cx="15638741" cy="1376137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Freeform 6"/>
          <p:cNvSpPr>
            <a:spLocks/>
          </p:cNvSpPr>
          <p:nvPr userDrawn="1"/>
        </p:nvSpPr>
        <p:spPr bwMode="auto">
          <a:xfrm rot="1421053">
            <a:off x="-1822574" y="-3550710"/>
            <a:ext cx="15872806" cy="1396734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Freeform 6"/>
          <p:cNvSpPr>
            <a:spLocks/>
          </p:cNvSpPr>
          <p:nvPr userDrawn="1"/>
        </p:nvSpPr>
        <p:spPr bwMode="auto">
          <a:xfrm rot="1989474">
            <a:off x="-1939610" y="-3653689"/>
            <a:ext cx="16106875" cy="14173318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Freeform 6"/>
          <p:cNvSpPr>
            <a:spLocks/>
          </p:cNvSpPr>
          <p:nvPr userDrawn="1"/>
        </p:nvSpPr>
        <p:spPr bwMode="auto">
          <a:xfrm rot="2557895">
            <a:off x="-2056639" y="-3756676"/>
            <a:ext cx="16340944" cy="14379287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Freeform 6"/>
          <p:cNvSpPr>
            <a:spLocks/>
          </p:cNvSpPr>
          <p:nvPr userDrawn="1"/>
        </p:nvSpPr>
        <p:spPr bwMode="auto">
          <a:xfrm rot="3126316">
            <a:off x="-2173670" y="-3859664"/>
            <a:ext cx="16575004" cy="145852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Freeform 6"/>
          <p:cNvSpPr>
            <a:spLocks/>
          </p:cNvSpPr>
          <p:nvPr userDrawn="1"/>
        </p:nvSpPr>
        <p:spPr bwMode="auto">
          <a:xfrm rot="3694737">
            <a:off x="-2290706" y="-3962651"/>
            <a:ext cx="16809069" cy="14791230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Freeform 6"/>
          <p:cNvSpPr>
            <a:spLocks/>
          </p:cNvSpPr>
          <p:nvPr userDrawn="1"/>
        </p:nvSpPr>
        <p:spPr bwMode="auto">
          <a:xfrm rot="4263158">
            <a:off x="-2407742" y="-4065630"/>
            <a:ext cx="17043141" cy="14997200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Freeform 6"/>
          <p:cNvSpPr>
            <a:spLocks/>
          </p:cNvSpPr>
          <p:nvPr userDrawn="1"/>
        </p:nvSpPr>
        <p:spPr bwMode="auto">
          <a:xfrm rot="4831579">
            <a:off x="-2524771" y="-4168617"/>
            <a:ext cx="17277206" cy="1520316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Freeform 6"/>
          <p:cNvSpPr>
            <a:spLocks/>
          </p:cNvSpPr>
          <p:nvPr userDrawn="1"/>
        </p:nvSpPr>
        <p:spPr bwMode="auto">
          <a:xfrm rot="5400000">
            <a:off x="-2641807" y="-4271600"/>
            <a:ext cx="17511275" cy="1540913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Freeform 6"/>
          <p:cNvSpPr>
            <a:spLocks/>
          </p:cNvSpPr>
          <p:nvPr userDrawn="1"/>
        </p:nvSpPr>
        <p:spPr bwMode="auto">
          <a:xfrm rot="5968422">
            <a:off x="-2758843" y="-4374586"/>
            <a:ext cx="17745340" cy="15615108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Freeform 6"/>
          <p:cNvSpPr>
            <a:spLocks/>
          </p:cNvSpPr>
          <p:nvPr userDrawn="1"/>
        </p:nvSpPr>
        <p:spPr bwMode="auto">
          <a:xfrm rot="6536842">
            <a:off x="-2875875" y="-4477573"/>
            <a:ext cx="17979412" cy="1582108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Freeform 6"/>
          <p:cNvSpPr>
            <a:spLocks/>
          </p:cNvSpPr>
          <p:nvPr userDrawn="1"/>
        </p:nvSpPr>
        <p:spPr bwMode="auto">
          <a:xfrm rot="9378948">
            <a:off x="-3461051" y="-4992489"/>
            <a:ext cx="19149760" cy="16850917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Freeform 6"/>
          <p:cNvSpPr>
            <a:spLocks/>
          </p:cNvSpPr>
          <p:nvPr userDrawn="1"/>
        </p:nvSpPr>
        <p:spPr bwMode="auto">
          <a:xfrm rot="9947368">
            <a:off x="-3578080" y="-5095479"/>
            <a:ext cx="19383826" cy="1705688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Freeform 6"/>
          <p:cNvSpPr>
            <a:spLocks/>
          </p:cNvSpPr>
          <p:nvPr userDrawn="1"/>
        </p:nvSpPr>
        <p:spPr bwMode="auto">
          <a:xfrm rot="10515789">
            <a:off x="-3695116" y="-5198458"/>
            <a:ext cx="19617891" cy="1726285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Freeform 6"/>
          <p:cNvSpPr>
            <a:spLocks/>
          </p:cNvSpPr>
          <p:nvPr userDrawn="1"/>
        </p:nvSpPr>
        <p:spPr bwMode="auto">
          <a:xfrm rot="11084211">
            <a:off x="-3812152" y="-5301445"/>
            <a:ext cx="19851959" cy="1746882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Freeform 6"/>
          <p:cNvSpPr>
            <a:spLocks/>
          </p:cNvSpPr>
          <p:nvPr userDrawn="1"/>
        </p:nvSpPr>
        <p:spPr bwMode="auto">
          <a:xfrm rot="11652632">
            <a:off x="-3929185" y="-5404428"/>
            <a:ext cx="20086028" cy="1767479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Freeform 6"/>
          <p:cNvSpPr>
            <a:spLocks/>
          </p:cNvSpPr>
          <p:nvPr userDrawn="1"/>
        </p:nvSpPr>
        <p:spPr bwMode="auto">
          <a:xfrm rot="16200000">
            <a:off x="248876" y="19285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Freeform 6"/>
          <p:cNvSpPr>
            <a:spLocks/>
          </p:cNvSpPr>
          <p:nvPr userDrawn="1"/>
        </p:nvSpPr>
        <p:spPr bwMode="auto">
          <a:xfrm rot="16768421">
            <a:off x="278647" y="-166428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Freeform 6"/>
          <p:cNvSpPr>
            <a:spLocks/>
          </p:cNvSpPr>
          <p:nvPr userDrawn="1"/>
        </p:nvSpPr>
        <p:spPr bwMode="auto">
          <a:xfrm rot="17336842">
            <a:off x="367147" y="-515907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Freeform 6"/>
          <p:cNvSpPr>
            <a:spLocks/>
          </p:cNvSpPr>
          <p:nvPr userDrawn="1"/>
        </p:nvSpPr>
        <p:spPr bwMode="auto">
          <a:xfrm rot="17905263">
            <a:off x="511962" y="-84605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Freeform 6"/>
          <p:cNvSpPr>
            <a:spLocks/>
          </p:cNvSpPr>
          <p:nvPr userDrawn="1"/>
        </p:nvSpPr>
        <p:spPr bwMode="auto">
          <a:xfrm rot="18473684">
            <a:off x="709143" y="-1147862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Freeform 6"/>
          <p:cNvSpPr>
            <a:spLocks/>
          </p:cNvSpPr>
          <p:nvPr userDrawn="1"/>
        </p:nvSpPr>
        <p:spPr bwMode="auto">
          <a:xfrm rot="19042105">
            <a:off x="953311" y="-1413098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Freeform 6"/>
          <p:cNvSpPr>
            <a:spLocks/>
          </p:cNvSpPr>
          <p:nvPr userDrawn="1"/>
        </p:nvSpPr>
        <p:spPr bwMode="auto">
          <a:xfrm rot="19610526">
            <a:off x="1237806" y="-163452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Freeform 6"/>
          <p:cNvSpPr>
            <a:spLocks/>
          </p:cNvSpPr>
          <p:nvPr userDrawn="1"/>
        </p:nvSpPr>
        <p:spPr bwMode="auto">
          <a:xfrm rot="20178947">
            <a:off x="1554866" y="-1806113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Freeform 6"/>
          <p:cNvSpPr>
            <a:spLocks/>
          </p:cNvSpPr>
          <p:nvPr userDrawn="1"/>
        </p:nvSpPr>
        <p:spPr bwMode="auto">
          <a:xfrm rot="20747368">
            <a:off x="1895842" y="-1923171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Freeform 6"/>
          <p:cNvSpPr>
            <a:spLocks/>
          </p:cNvSpPr>
          <p:nvPr userDrawn="1"/>
        </p:nvSpPr>
        <p:spPr bwMode="auto">
          <a:xfrm rot="21315790">
            <a:off x="2251436" y="-198250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Freeform 6"/>
          <p:cNvSpPr>
            <a:spLocks/>
          </p:cNvSpPr>
          <p:nvPr userDrawn="1"/>
        </p:nvSpPr>
        <p:spPr bwMode="auto">
          <a:xfrm rot="284211">
            <a:off x="2611948" y="-198250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Freeform 6"/>
          <p:cNvSpPr>
            <a:spLocks/>
          </p:cNvSpPr>
          <p:nvPr userDrawn="1"/>
        </p:nvSpPr>
        <p:spPr bwMode="auto">
          <a:xfrm rot="852632">
            <a:off x="2967541" y="-1923171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Freeform 6"/>
          <p:cNvSpPr>
            <a:spLocks/>
          </p:cNvSpPr>
          <p:nvPr userDrawn="1"/>
        </p:nvSpPr>
        <p:spPr bwMode="auto">
          <a:xfrm rot="1421053">
            <a:off x="3308519" y="-1806113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Freeform 6"/>
          <p:cNvSpPr>
            <a:spLocks/>
          </p:cNvSpPr>
          <p:nvPr userDrawn="1"/>
        </p:nvSpPr>
        <p:spPr bwMode="auto">
          <a:xfrm rot="1989474">
            <a:off x="3625579" y="-163452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Freeform 6"/>
          <p:cNvSpPr>
            <a:spLocks/>
          </p:cNvSpPr>
          <p:nvPr userDrawn="1"/>
        </p:nvSpPr>
        <p:spPr bwMode="auto">
          <a:xfrm rot="2557895">
            <a:off x="3910072" y="-1413098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Freeform 6"/>
          <p:cNvSpPr>
            <a:spLocks/>
          </p:cNvSpPr>
          <p:nvPr userDrawn="1"/>
        </p:nvSpPr>
        <p:spPr bwMode="auto">
          <a:xfrm rot="3126316">
            <a:off x="4154239" y="-1147862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7" name="Freeform 6"/>
          <p:cNvSpPr>
            <a:spLocks/>
          </p:cNvSpPr>
          <p:nvPr userDrawn="1"/>
        </p:nvSpPr>
        <p:spPr bwMode="auto">
          <a:xfrm rot="3694737">
            <a:off x="4351419" y="-84605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8" name="Freeform 6"/>
          <p:cNvSpPr>
            <a:spLocks/>
          </p:cNvSpPr>
          <p:nvPr userDrawn="1"/>
        </p:nvSpPr>
        <p:spPr bwMode="auto">
          <a:xfrm rot="4263158">
            <a:off x="4496236" y="-515907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Freeform 6"/>
          <p:cNvSpPr>
            <a:spLocks/>
          </p:cNvSpPr>
          <p:nvPr userDrawn="1"/>
        </p:nvSpPr>
        <p:spPr bwMode="auto">
          <a:xfrm rot="4831579">
            <a:off x="4584736" y="-166428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0" name="Freeform 6"/>
          <p:cNvSpPr>
            <a:spLocks/>
          </p:cNvSpPr>
          <p:nvPr userDrawn="1"/>
        </p:nvSpPr>
        <p:spPr bwMode="auto">
          <a:xfrm rot="5400000">
            <a:off x="4614507" y="19285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Freeform 6"/>
          <p:cNvSpPr>
            <a:spLocks/>
          </p:cNvSpPr>
          <p:nvPr userDrawn="1"/>
        </p:nvSpPr>
        <p:spPr bwMode="auto">
          <a:xfrm rot="5968422">
            <a:off x="4584736" y="55213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Freeform 6"/>
          <p:cNvSpPr>
            <a:spLocks/>
          </p:cNvSpPr>
          <p:nvPr userDrawn="1"/>
        </p:nvSpPr>
        <p:spPr bwMode="auto">
          <a:xfrm rot="6536842">
            <a:off x="4496236" y="90161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4" name="Freeform 6"/>
          <p:cNvSpPr>
            <a:spLocks/>
          </p:cNvSpPr>
          <p:nvPr userDrawn="1"/>
        </p:nvSpPr>
        <p:spPr bwMode="auto">
          <a:xfrm rot="7105263">
            <a:off x="4351419" y="1231756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Freeform 6"/>
          <p:cNvSpPr>
            <a:spLocks/>
          </p:cNvSpPr>
          <p:nvPr userDrawn="1"/>
        </p:nvSpPr>
        <p:spPr bwMode="auto">
          <a:xfrm rot="7673685">
            <a:off x="4154239" y="153356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6" name="Freeform 6"/>
          <p:cNvSpPr>
            <a:spLocks/>
          </p:cNvSpPr>
          <p:nvPr userDrawn="1"/>
        </p:nvSpPr>
        <p:spPr bwMode="auto">
          <a:xfrm rot="8242105">
            <a:off x="3910072" y="1798801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7" name="Freeform 6"/>
          <p:cNvSpPr>
            <a:spLocks/>
          </p:cNvSpPr>
          <p:nvPr userDrawn="1"/>
        </p:nvSpPr>
        <p:spPr bwMode="auto">
          <a:xfrm rot="8810526">
            <a:off x="3625579" y="202023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8" name="Freeform 6"/>
          <p:cNvSpPr>
            <a:spLocks/>
          </p:cNvSpPr>
          <p:nvPr userDrawn="1"/>
        </p:nvSpPr>
        <p:spPr bwMode="auto">
          <a:xfrm rot="9378948">
            <a:off x="3308519" y="2191815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9" name="Freeform 6"/>
          <p:cNvSpPr>
            <a:spLocks/>
          </p:cNvSpPr>
          <p:nvPr userDrawn="1"/>
        </p:nvSpPr>
        <p:spPr bwMode="auto">
          <a:xfrm rot="9947368">
            <a:off x="2967541" y="2308872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0" name="Freeform 6"/>
          <p:cNvSpPr>
            <a:spLocks/>
          </p:cNvSpPr>
          <p:nvPr userDrawn="1"/>
        </p:nvSpPr>
        <p:spPr bwMode="auto">
          <a:xfrm rot="10515789">
            <a:off x="2611948" y="236821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1" name="Freeform 6"/>
          <p:cNvSpPr>
            <a:spLocks/>
          </p:cNvSpPr>
          <p:nvPr userDrawn="1"/>
        </p:nvSpPr>
        <p:spPr bwMode="auto">
          <a:xfrm rot="11084211">
            <a:off x="2251436" y="236821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2" name="Freeform 6"/>
          <p:cNvSpPr>
            <a:spLocks/>
          </p:cNvSpPr>
          <p:nvPr userDrawn="1"/>
        </p:nvSpPr>
        <p:spPr bwMode="auto">
          <a:xfrm rot="11652632">
            <a:off x="1895842" y="2308872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3" name="Freeform 6"/>
          <p:cNvSpPr>
            <a:spLocks/>
          </p:cNvSpPr>
          <p:nvPr userDrawn="1"/>
        </p:nvSpPr>
        <p:spPr bwMode="auto">
          <a:xfrm rot="12221052">
            <a:off x="1554866" y="2191815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4" name="Freeform 6"/>
          <p:cNvSpPr>
            <a:spLocks/>
          </p:cNvSpPr>
          <p:nvPr userDrawn="1"/>
        </p:nvSpPr>
        <p:spPr bwMode="auto">
          <a:xfrm rot="12789474">
            <a:off x="1237806" y="202023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5" name="Freeform 6"/>
          <p:cNvSpPr>
            <a:spLocks/>
          </p:cNvSpPr>
          <p:nvPr userDrawn="1"/>
        </p:nvSpPr>
        <p:spPr bwMode="auto">
          <a:xfrm rot="13357896">
            <a:off x="953311" y="179880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6" name="Freeform 6"/>
          <p:cNvSpPr>
            <a:spLocks/>
          </p:cNvSpPr>
          <p:nvPr userDrawn="1"/>
        </p:nvSpPr>
        <p:spPr bwMode="auto">
          <a:xfrm rot="13926315">
            <a:off x="709143" y="153356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7" name="Freeform 6"/>
          <p:cNvSpPr>
            <a:spLocks/>
          </p:cNvSpPr>
          <p:nvPr userDrawn="1"/>
        </p:nvSpPr>
        <p:spPr bwMode="auto">
          <a:xfrm rot="14494737">
            <a:off x="511962" y="1231756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8" name="Freeform 6"/>
          <p:cNvSpPr>
            <a:spLocks/>
          </p:cNvSpPr>
          <p:nvPr userDrawn="1"/>
        </p:nvSpPr>
        <p:spPr bwMode="auto">
          <a:xfrm rot="15063159">
            <a:off x="367147" y="901610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9" name="Freeform 6"/>
          <p:cNvSpPr>
            <a:spLocks/>
          </p:cNvSpPr>
          <p:nvPr userDrawn="1"/>
        </p:nvSpPr>
        <p:spPr bwMode="auto">
          <a:xfrm rot="15631578">
            <a:off x="278647" y="55213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0" name="椭圆 179"/>
          <p:cNvSpPr/>
          <p:nvPr userDrawn="1"/>
        </p:nvSpPr>
        <p:spPr>
          <a:xfrm>
            <a:off x="5130921" y="2499495"/>
            <a:ext cx="1950798" cy="1950468"/>
          </a:xfrm>
          <a:prstGeom prst="ellipse">
            <a:avLst/>
          </a:prstGeom>
          <a:gradFill flip="none" rotWithShape="1">
            <a:gsLst>
              <a:gs pos="43000">
                <a:srgbClr val="05DAE3">
                  <a:alpha val="12000"/>
                </a:srgbClr>
              </a:gs>
              <a:gs pos="0">
                <a:schemeClr val="bg1">
                  <a:alpha val="77000"/>
                </a:schemeClr>
              </a:gs>
              <a:gs pos="24000">
                <a:srgbClr val="05DAE3">
                  <a:alpha val="32000"/>
                </a:srgbClr>
              </a:gs>
              <a:gs pos="63000">
                <a:srgbClr val="05DAE3">
                  <a:alpha val="4000"/>
                </a:srgbClr>
              </a:gs>
              <a:gs pos="80000">
                <a:srgbClr val="B40F51">
                  <a:alpha val="0"/>
                </a:srgbClr>
              </a:gs>
              <a:gs pos="97000">
                <a:srgbClr val="1E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3105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2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2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2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2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2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2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2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2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2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2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2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2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2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2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2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2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2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2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2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2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2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2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2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2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2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2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2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2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2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2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2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2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2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2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2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2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2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2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2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2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2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2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2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2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2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2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2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2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2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2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2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2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2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2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2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2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2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2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2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2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2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2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2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2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2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2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2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2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2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2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2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2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2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2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2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2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2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2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2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2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2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2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2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2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2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2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2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2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2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2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2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2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2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2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2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2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2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2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2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2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2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2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2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2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2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2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2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2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2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2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2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2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2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2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2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2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2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2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2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2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2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2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2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2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2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2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2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2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2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2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2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2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2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2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2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2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2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2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2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2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2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2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2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2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2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2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2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2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2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2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2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2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2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2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2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2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2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2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2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2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2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2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2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2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2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2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2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2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2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2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2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2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2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2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2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2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2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2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2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2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2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2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2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2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2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2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2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2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2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2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2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2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2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2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2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2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2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2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2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2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2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2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2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2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2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2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2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2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2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2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2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2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2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2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2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2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2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2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2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2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2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2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2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2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2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2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2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2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2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2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2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2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grpSp>
        <p:nvGrpSpPr>
          <p:cNvPr id="123" name="组合 122"/>
          <p:cNvGrpSpPr/>
          <p:nvPr userDrawn="1"/>
        </p:nvGrpSpPr>
        <p:grpSpPr>
          <a:xfrm>
            <a:off x="-1612490" y="1051996"/>
            <a:ext cx="15416980" cy="8224741"/>
            <a:chOff x="748090" y="-2524465"/>
            <a:chExt cx="20264284" cy="16144683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24" name="组合 123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144" name="直接连接符 143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矩形 161"/>
          <p:cNvSpPr/>
          <p:nvPr userDrawn="1"/>
        </p:nvSpPr>
        <p:spPr>
          <a:xfrm>
            <a:off x="0" y="-357995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987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grpSp>
        <p:nvGrpSpPr>
          <p:cNvPr id="123" name="组合 122"/>
          <p:cNvGrpSpPr/>
          <p:nvPr userDrawn="1"/>
        </p:nvGrpSpPr>
        <p:grpSpPr>
          <a:xfrm>
            <a:off x="-1612490" y="1051996"/>
            <a:ext cx="15416980" cy="8224741"/>
            <a:chOff x="748090" y="-2524465"/>
            <a:chExt cx="20264284" cy="16144683"/>
          </a:xfrm>
          <a:scene3d>
            <a:camera prst="perspectiveRelaxedModerately" fov="6000000">
              <a:rot lat="17390632" lon="0" rev="0"/>
            </a:camera>
            <a:lightRig rig="threePt" dir="t"/>
          </a:scene3d>
        </p:grpSpPr>
        <p:grpSp>
          <p:nvGrpSpPr>
            <p:cNvPr id="124" name="组合 123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144" name="直接连接符 143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矩形 161"/>
          <p:cNvSpPr/>
          <p:nvPr userDrawn="1"/>
        </p:nvSpPr>
        <p:spPr>
          <a:xfrm>
            <a:off x="0" y="-357995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74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组合 419"/>
          <p:cNvGrpSpPr/>
          <p:nvPr userDrawn="1"/>
        </p:nvGrpSpPr>
        <p:grpSpPr>
          <a:xfrm>
            <a:off x="320040" y="-2036337"/>
            <a:ext cx="11551920" cy="10930674"/>
            <a:chOff x="748090" y="-2524465"/>
            <a:chExt cx="20264284" cy="16144683"/>
          </a:xfrm>
        </p:grpSpPr>
        <p:grpSp>
          <p:nvGrpSpPr>
            <p:cNvPr id="421" name="组合 420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441" name="直接连接符 440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直接连接符 441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直接连接符 442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连接符 445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连接符 449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连接符 453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连接符 457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2" name="组合 421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423" name="直接连接符 422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接连接符 423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接连接符 424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直接连接符 425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接连接符 426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接连接符 427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接连接符 428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直接连接符 429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接连接符 431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接连接符 432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直接连接符 437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9" name="组合 458"/>
          <p:cNvGrpSpPr/>
          <p:nvPr userDrawn="1"/>
        </p:nvGrpSpPr>
        <p:grpSpPr>
          <a:xfrm>
            <a:off x="405278" y="632782"/>
            <a:ext cx="11383477" cy="5591117"/>
            <a:chOff x="104976" y="485224"/>
            <a:chExt cx="11984188" cy="5886162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60" name="组合 459"/>
            <p:cNvGrpSpPr/>
            <p:nvPr userDrawn="1"/>
          </p:nvGrpSpPr>
          <p:grpSpPr>
            <a:xfrm>
              <a:off x="10497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48" name="椭圆 64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9" name="椭圆 64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0" name="椭圆 64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1" name="椭圆 65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2" name="椭圆 65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3" name="椭圆 65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4" name="椭圆 65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5" name="椭圆 65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6" name="椭圆 65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7" name="椭圆 65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1" name="组合 460"/>
            <p:cNvGrpSpPr/>
            <p:nvPr userDrawn="1"/>
          </p:nvGrpSpPr>
          <p:grpSpPr>
            <a:xfrm>
              <a:off x="80781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38" name="椭圆 63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9" name="椭圆 63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0" name="椭圆 63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1" name="椭圆 64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2" name="椭圆 64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3" name="椭圆 64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4" name="椭圆 64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5" name="椭圆 64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6" name="椭圆 64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7" name="椭圆 64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2" name="组合 461"/>
            <p:cNvGrpSpPr/>
            <p:nvPr userDrawn="1"/>
          </p:nvGrpSpPr>
          <p:grpSpPr>
            <a:xfrm>
              <a:off x="151064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28" name="椭圆 62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椭圆 62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椭圆 62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椭圆 63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椭圆 63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椭圆 63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椭圆 63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椭圆 63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椭圆 63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7" name="椭圆 63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3" name="组合 462"/>
            <p:cNvGrpSpPr/>
            <p:nvPr userDrawn="1"/>
          </p:nvGrpSpPr>
          <p:grpSpPr>
            <a:xfrm>
              <a:off x="221348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18" name="椭圆 61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椭圆 61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0" name="椭圆 61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1" name="椭圆 62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椭圆 62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椭圆 62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椭圆 62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5" name="椭圆 62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6" name="椭圆 62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椭圆 62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4" name="组合 463"/>
            <p:cNvGrpSpPr/>
            <p:nvPr userDrawn="1"/>
          </p:nvGrpSpPr>
          <p:grpSpPr>
            <a:xfrm>
              <a:off x="291631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08" name="椭圆 60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9" name="椭圆 60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0" name="椭圆 60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1" name="椭圆 61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2" name="椭圆 61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3" name="椭圆 61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4" name="椭圆 61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5" name="椭圆 61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6" name="椭圆 61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7" name="椭圆 61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5" name="组合 464"/>
            <p:cNvGrpSpPr/>
            <p:nvPr userDrawn="1"/>
          </p:nvGrpSpPr>
          <p:grpSpPr>
            <a:xfrm>
              <a:off x="361915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98" name="椭圆 59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椭圆 59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椭圆 59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椭圆 60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椭圆 60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椭圆 60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椭圆 60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椭圆 60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6" name="椭圆 60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7" name="椭圆 60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6" name="组合 465"/>
            <p:cNvGrpSpPr/>
            <p:nvPr userDrawn="1"/>
          </p:nvGrpSpPr>
          <p:grpSpPr>
            <a:xfrm>
              <a:off x="432198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88" name="椭圆 58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椭圆 58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椭圆 58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椭圆 59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2" name="椭圆 59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3" name="椭圆 59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4" name="椭圆 59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椭圆 59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椭圆 59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椭圆 59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7" name="组合 466"/>
            <p:cNvGrpSpPr/>
            <p:nvPr userDrawn="1"/>
          </p:nvGrpSpPr>
          <p:grpSpPr>
            <a:xfrm>
              <a:off x="502482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78" name="椭圆 57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椭圆 57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椭圆 57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椭圆 58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椭圆 58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椭圆 58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4" name="椭圆 58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椭圆 58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椭圆 58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7" name="椭圆 58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8" name="组合 467"/>
            <p:cNvGrpSpPr/>
            <p:nvPr userDrawn="1"/>
          </p:nvGrpSpPr>
          <p:grpSpPr>
            <a:xfrm>
              <a:off x="572765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68" name="椭圆 56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椭圆 56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椭圆 56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1" name="椭圆 57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2" name="椭圆 57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椭圆 57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4" name="椭圆 57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椭圆 57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6" name="椭圆 57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7" name="椭圆 57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9" name="组合 468"/>
            <p:cNvGrpSpPr/>
            <p:nvPr userDrawn="1"/>
          </p:nvGrpSpPr>
          <p:grpSpPr>
            <a:xfrm>
              <a:off x="643049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58" name="椭圆 55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4" name="椭圆 56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5" name="椭圆 56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椭圆 56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椭圆 56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0" name="组合 469"/>
            <p:cNvGrpSpPr/>
            <p:nvPr userDrawn="1"/>
          </p:nvGrpSpPr>
          <p:grpSpPr>
            <a:xfrm>
              <a:off x="713332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48" name="椭圆 54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4" name="椭圆 55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1" name="组合 470"/>
            <p:cNvGrpSpPr/>
            <p:nvPr userDrawn="1"/>
          </p:nvGrpSpPr>
          <p:grpSpPr>
            <a:xfrm>
              <a:off x="783616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38" name="椭圆 53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椭圆 54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2" name="组合 471"/>
            <p:cNvGrpSpPr/>
            <p:nvPr userDrawn="1"/>
          </p:nvGrpSpPr>
          <p:grpSpPr>
            <a:xfrm>
              <a:off x="853899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28" name="椭圆 52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4" name="椭圆 53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3" name="组合 472"/>
            <p:cNvGrpSpPr/>
            <p:nvPr userDrawn="1"/>
          </p:nvGrpSpPr>
          <p:grpSpPr>
            <a:xfrm>
              <a:off x="924183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18" name="椭圆 51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椭圆 51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椭圆 51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椭圆 52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椭圆 52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椭圆 52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4" name="椭圆 52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5" name="椭圆 52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6" name="椭圆 52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7" name="椭圆 52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4" name="组合 473"/>
            <p:cNvGrpSpPr/>
            <p:nvPr userDrawn="1"/>
          </p:nvGrpSpPr>
          <p:grpSpPr>
            <a:xfrm>
              <a:off x="994466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08" name="椭圆 50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椭圆 50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椭圆 50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椭圆 51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椭圆 51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椭圆 51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4" name="椭圆 51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5" name="椭圆 51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椭圆 51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椭圆 51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5" name="组合 474"/>
            <p:cNvGrpSpPr/>
            <p:nvPr userDrawn="1"/>
          </p:nvGrpSpPr>
          <p:grpSpPr>
            <a:xfrm>
              <a:off x="1064750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98" name="椭圆 49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椭圆 49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椭圆 49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椭圆 50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椭圆 50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椭圆 50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4" name="椭圆 50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椭圆 50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6" name="椭圆 50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椭圆 50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6" name="组合 475"/>
            <p:cNvGrpSpPr/>
            <p:nvPr userDrawn="1"/>
          </p:nvGrpSpPr>
          <p:grpSpPr>
            <a:xfrm>
              <a:off x="12053164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88" name="椭圆 48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椭圆 48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椭圆 48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椭圆 49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椭圆 49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椭圆 49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4" name="椭圆 49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椭圆 49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椭圆 49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椭圆 49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7" name="组合 476"/>
            <p:cNvGrpSpPr/>
            <p:nvPr userDrawn="1"/>
          </p:nvGrpSpPr>
          <p:grpSpPr>
            <a:xfrm>
              <a:off x="1135033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78" name="椭圆 47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椭圆 47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椭圆 47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椭圆 48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椭圆 48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椭圆 48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4" name="椭圆 48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椭圆 48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椭圆 48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椭圆 48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25708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grpSp>
        <p:nvGrpSpPr>
          <p:cNvPr id="123" name="组合 122"/>
          <p:cNvGrpSpPr/>
          <p:nvPr userDrawn="1"/>
        </p:nvGrpSpPr>
        <p:grpSpPr>
          <a:xfrm>
            <a:off x="-1612490" y="1051996"/>
            <a:ext cx="15416980" cy="8224741"/>
            <a:chOff x="748090" y="-2524465"/>
            <a:chExt cx="20264284" cy="16144683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24" name="组合 123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144" name="直接连接符 143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矩形 161"/>
          <p:cNvSpPr/>
          <p:nvPr userDrawn="1"/>
        </p:nvSpPr>
        <p:spPr>
          <a:xfrm>
            <a:off x="0" y="-357995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3" name="矩形 42"/>
          <p:cNvSpPr/>
          <p:nvPr userDrawn="1"/>
        </p:nvSpPr>
        <p:spPr>
          <a:xfrm>
            <a:off x="-10759" y="-10757"/>
            <a:ext cx="8731443" cy="6383214"/>
          </a:xfrm>
          <a:prstGeom prst="rect">
            <a:avLst/>
          </a:prstGeom>
          <a:ln>
            <a:gradFill>
              <a:gsLst>
                <a:gs pos="5000">
                  <a:srgbClr val="6DFEFB"/>
                </a:gs>
                <a:gs pos="42000">
                  <a:srgbClr val="BB1055">
                    <a:alpha val="0"/>
                  </a:srgbClr>
                </a:gs>
                <a:gs pos="76000">
                  <a:srgbClr val="BB1055">
                    <a:alpha val="62000"/>
                  </a:srgbClr>
                </a:gs>
              </a:gsLst>
              <a:lin ang="5400000" scaled="1"/>
            </a:gradFill>
          </a:ln>
          <a:effectLst>
            <a:outerShdw blurRad="5334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4" name="矩形 43"/>
          <p:cNvSpPr/>
          <p:nvPr userDrawn="1"/>
        </p:nvSpPr>
        <p:spPr>
          <a:xfrm>
            <a:off x="-10758" y="-10758"/>
            <a:ext cx="8130106" cy="5943600"/>
          </a:xfrm>
          <a:prstGeom prst="rect">
            <a:avLst/>
          </a:prstGeom>
          <a:ln>
            <a:gradFill>
              <a:gsLst>
                <a:gs pos="5000">
                  <a:srgbClr val="BB1055"/>
                </a:gs>
                <a:gs pos="42000">
                  <a:srgbClr val="BB1055">
                    <a:alpha val="0"/>
                  </a:srgbClr>
                </a:gs>
                <a:gs pos="76000">
                  <a:srgbClr val="BB1055"/>
                </a:gs>
              </a:gsLst>
              <a:lin ang="5400000" scaled="1"/>
            </a:gradFill>
          </a:ln>
          <a:effectLst>
            <a:outerShdw blurRad="5334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5" name="矩形 44"/>
          <p:cNvSpPr/>
          <p:nvPr userDrawn="1"/>
        </p:nvSpPr>
        <p:spPr>
          <a:xfrm>
            <a:off x="-10758" y="-10759"/>
            <a:ext cx="7540794" cy="5512777"/>
          </a:xfrm>
          <a:prstGeom prst="rect">
            <a:avLst/>
          </a:prstGeom>
          <a:ln>
            <a:gradFill>
              <a:gsLst>
                <a:gs pos="5000">
                  <a:srgbClr val="BB1055"/>
                </a:gs>
                <a:gs pos="42000">
                  <a:srgbClr val="BB1055">
                    <a:alpha val="0"/>
                  </a:srgbClr>
                </a:gs>
                <a:gs pos="76000">
                  <a:srgbClr val="6DFEFB"/>
                </a:gs>
              </a:gsLst>
              <a:lin ang="5400000" scaled="1"/>
            </a:gradFill>
          </a:ln>
          <a:effectLst>
            <a:outerShdw blurRad="5334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6" name="矩形 45"/>
          <p:cNvSpPr/>
          <p:nvPr userDrawn="1"/>
        </p:nvSpPr>
        <p:spPr>
          <a:xfrm>
            <a:off x="-10758" y="-10758"/>
            <a:ext cx="6963508" cy="5090746"/>
          </a:xfrm>
          <a:prstGeom prst="rect">
            <a:avLst/>
          </a:prstGeom>
          <a:ln>
            <a:gradFill>
              <a:gsLst>
                <a:gs pos="5000">
                  <a:srgbClr val="6DFEFB"/>
                </a:gs>
                <a:gs pos="42000">
                  <a:srgbClr val="BB1055">
                    <a:alpha val="0"/>
                  </a:srgbClr>
                </a:gs>
                <a:gs pos="76000">
                  <a:srgbClr val="BB1055"/>
                </a:gs>
              </a:gsLst>
              <a:lin ang="5400000" scaled="1"/>
            </a:gradFill>
          </a:ln>
          <a:effectLst>
            <a:outerShdw blurRad="5334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 userDrawn="1"/>
        </p:nvGrpSpPr>
        <p:grpSpPr>
          <a:xfrm>
            <a:off x="-1612490" y="1051996"/>
            <a:ext cx="15416980" cy="8224741"/>
            <a:chOff x="748090" y="-2524465"/>
            <a:chExt cx="20264284" cy="16144683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8" name="组合 47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矩形 85"/>
          <p:cNvSpPr/>
          <p:nvPr userDrawn="1"/>
        </p:nvSpPr>
        <p:spPr>
          <a:xfrm>
            <a:off x="0" y="-357995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/>
          <p:cNvGrpSpPr/>
          <p:nvPr userDrawn="1"/>
        </p:nvGrpSpPr>
        <p:grpSpPr>
          <a:xfrm>
            <a:off x="-3110446" y="-3449690"/>
            <a:ext cx="6581442" cy="6877860"/>
            <a:chOff x="2768207" y="281354"/>
            <a:chExt cx="6008790" cy="6279416"/>
          </a:xfrm>
        </p:grpSpPr>
        <p:sp>
          <p:nvSpPr>
            <p:cNvPr id="88" name="Freeform 6"/>
            <p:cNvSpPr>
              <a:spLocks/>
            </p:cNvSpPr>
            <p:nvPr/>
          </p:nvSpPr>
          <p:spPr bwMode="auto">
            <a:xfrm rot="7105263">
              <a:off x="3140319" y="1104772"/>
              <a:ext cx="5264566" cy="4632582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7673685">
              <a:off x="3106492" y="1075004"/>
              <a:ext cx="5332222" cy="4692116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 rot="8242105">
              <a:off x="3072663" y="1045237"/>
              <a:ext cx="5399879" cy="4751651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6"/>
            <p:cNvSpPr>
              <a:spLocks/>
            </p:cNvSpPr>
            <p:nvPr/>
          </p:nvSpPr>
          <p:spPr bwMode="auto">
            <a:xfrm rot="8810526">
              <a:off x="3038834" y="1015469"/>
              <a:ext cx="5467536" cy="4811185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869692" y="822608"/>
              <a:ext cx="5805820" cy="5196909"/>
              <a:chOff x="2869692" y="822608"/>
              <a:chExt cx="5805820" cy="5196909"/>
            </a:xfrm>
          </p:grpSpPr>
          <p:sp>
            <p:nvSpPr>
              <p:cNvPr id="100" name="Freeform 6"/>
              <p:cNvSpPr>
                <a:spLocks/>
              </p:cNvSpPr>
              <p:nvPr/>
            </p:nvSpPr>
            <p:spPr bwMode="auto">
              <a:xfrm rot="16200000">
                <a:off x="3884544" y="1759656"/>
                <a:ext cx="3776117" cy="3322814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>
                <a:spLocks/>
              </p:cNvSpPr>
              <p:nvPr/>
            </p:nvSpPr>
            <p:spPr bwMode="auto">
              <a:xfrm rot="16768421">
                <a:off x="3850716" y="1729888"/>
                <a:ext cx="3843773" cy="3382349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6"/>
              <p:cNvSpPr>
                <a:spLocks/>
              </p:cNvSpPr>
              <p:nvPr/>
            </p:nvSpPr>
            <p:spPr bwMode="auto">
              <a:xfrm rot="17336842">
                <a:off x="3816888" y="1700120"/>
                <a:ext cx="3911430" cy="3441883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6"/>
              <p:cNvSpPr>
                <a:spLocks/>
              </p:cNvSpPr>
              <p:nvPr/>
            </p:nvSpPr>
            <p:spPr bwMode="auto">
              <a:xfrm rot="17905263">
                <a:off x="3783059" y="1670353"/>
                <a:ext cx="3979088" cy="3501418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6"/>
              <p:cNvSpPr>
                <a:spLocks/>
              </p:cNvSpPr>
              <p:nvPr/>
            </p:nvSpPr>
            <p:spPr bwMode="auto">
              <a:xfrm rot="18473684">
                <a:off x="3749230" y="1640585"/>
                <a:ext cx="4046744" cy="3560953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"/>
              <p:cNvSpPr>
                <a:spLocks/>
              </p:cNvSpPr>
              <p:nvPr/>
            </p:nvSpPr>
            <p:spPr bwMode="auto">
              <a:xfrm rot="19042105">
                <a:off x="3715401" y="1610819"/>
                <a:ext cx="4114402" cy="362048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6"/>
              <p:cNvSpPr>
                <a:spLocks/>
              </p:cNvSpPr>
              <p:nvPr/>
            </p:nvSpPr>
            <p:spPr bwMode="auto">
              <a:xfrm rot="19610526">
                <a:off x="3681574" y="1581051"/>
                <a:ext cx="4182058" cy="3680022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6"/>
              <p:cNvSpPr>
                <a:spLocks/>
              </p:cNvSpPr>
              <p:nvPr/>
            </p:nvSpPr>
            <p:spPr bwMode="auto">
              <a:xfrm rot="20178947">
                <a:off x="3647745" y="1551284"/>
                <a:ext cx="4249715" cy="373955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6"/>
              <p:cNvSpPr>
                <a:spLocks/>
              </p:cNvSpPr>
              <p:nvPr/>
            </p:nvSpPr>
            <p:spPr bwMode="auto">
              <a:xfrm rot="20747368">
                <a:off x="3613916" y="1521516"/>
                <a:ext cx="4317371" cy="3799092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6"/>
              <p:cNvSpPr>
                <a:spLocks/>
              </p:cNvSpPr>
              <p:nvPr/>
            </p:nvSpPr>
            <p:spPr bwMode="auto">
              <a:xfrm rot="21315790">
                <a:off x="3580088" y="1491749"/>
                <a:ext cx="4385029" cy="385862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6"/>
              <p:cNvSpPr>
                <a:spLocks/>
              </p:cNvSpPr>
              <p:nvPr/>
            </p:nvSpPr>
            <p:spPr bwMode="auto">
              <a:xfrm rot="284211">
                <a:off x="3546260" y="1461981"/>
                <a:ext cx="4452685" cy="3918162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6"/>
              <p:cNvSpPr>
                <a:spLocks/>
              </p:cNvSpPr>
              <p:nvPr/>
            </p:nvSpPr>
            <p:spPr bwMode="auto">
              <a:xfrm rot="852632">
                <a:off x="3512432" y="1432214"/>
                <a:ext cx="4520342" cy="397769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6"/>
              <p:cNvSpPr>
                <a:spLocks/>
              </p:cNvSpPr>
              <p:nvPr/>
            </p:nvSpPr>
            <p:spPr bwMode="auto">
              <a:xfrm rot="1421053">
                <a:off x="3478603" y="1402446"/>
                <a:ext cx="4587998" cy="403723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6"/>
              <p:cNvSpPr>
                <a:spLocks/>
              </p:cNvSpPr>
              <p:nvPr/>
            </p:nvSpPr>
            <p:spPr bwMode="auto">
              <a:xfrm rot="1989474">
                <a:off x="3444774" y="1372680"/>
                <a:ext cx="4655655" cy="409676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6"/>
              <p:cNvSpPr>
                <a:spLocks/>
              </p:cNvSpPr>
              <p:nvPr/>
            </p:nvSpPr>
            <p:spPr bwMode="auto">
              <a:xfrm rot="2557895">
                <a:off x="3410947" y="1342912"/>
                <a:ext cx="4723312" cy="415630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6"/>
              <p:cNvSpPr>
                <a:spLocks/>
              </p:cNvSpPr>
              <p:nvPr/>
            </p:nvSpPr>
            <p:spPr bwMode="auto">
              <a:xfrm rot="3126316">
                <a:off x="3377119" y="1313144"/>
                <a:ext cx="4790968" cy="421583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6"/>
              <p:cNvSpPr>
                <a:spLocks/>
              </p:cNvSpPr>
              <p:nvPr/>
            </p:nvSpPr>
            <p:spPr bwMode="auto">
              <a:xfrm rot="3694737">
                <a:off x="3343290" y="1283376"/>
                <a:ext cx="4858624" cy="427537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6"/>
              <p:cNvSpPr>
                <a:spLocks/>
              </p:cNvSpPr>
              <p:nvPr/>
            </p:nvSpPr>
            <p:spPr bwMode="auto">
              <a:xfrm rot="4263158">
                <a:off x="3309461" y="1253610"/>
                <a:ext cx="4926282" cy="433490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6"/>
              <p:cNvSpPr>
                <a:spLocks/>
              </p:cNvSpPr>
              <p:nvPr/>
            </p:nvSpPr>
            <p:spPr bwMode="auto">
              <a:xfrm rot="4831579">
                <a:off x="3275634" y="1223842"/>
                <a:ext cx="4993938" cy="439444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6"/>
              <p:cNvSpPr>
                <a:spLocks/>
              </p:cNvSpPr>
              <p:nvPr/>
            </p:nvSpPr>
            <p:spPr bwMode="auto">
              <a:xfrm rot="5400000">
                <a:off x="3241805" y="1194075"/>
                <a:ext cx="5061595" cy="445397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6"/>
              <p:cNvSpPr>
                <a:spLocks/>
              </p:cNvSpPr>
              <p:nvPr/>
            </p:nvSpPr>
            <p:spPr bwMode="auto">
              <a:xfrm rot="5968422">
                <a:off x="3207976" y="1164307"/>
                <a:ext cx="5129251" cy="451351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6"/>
              <p:cNvSpPr>
                <a:spLocks/>
              </p:cNvSpPr>
              <p:nvPr/>
            </p:nvSpPr>
            <p:spPr bwMode="auto">
              <a:xfrm rot="6536842">
                <a:off x="3174148" y="1134539"/>
                <a:ext cx="5196909" cy="4573047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6"/>
              <p:cNvSpPr>
                <a:spLocks/>
              </p:cNvSpPr>
              <p:nvPr/>
            </p:nvSpPr>
            <p:spPr bwMode="auto">
              <a:xfrm rot="9378948">
                <a:off x="3005005" y="985703"/>
                <a:ext cx="5535194" cy="487072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6"/>
              <p:cNvSpPr>
                <a:spLocks/>
              </p:cNvSpPr>
              <p:nvPr/>
            </p:nvSpPr>
            <p:spPr bwMode="auto">
              <a:xfrm rot="9947368">
                <a:off x="2971178" y="955934"/>
                <a:ext cx="5602850" cy="4930255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6"/>
              <p:cNvSpPr>
                <a:spLocks/>
              </p:cNvSpPr>
              <p:nvPr/>
            </p:nvSpPr>
            <p:spPr bwMode="auto">
              <a:xfrm rot="10515789">
                <a:off x="2937349" y="926168"/>
                <a:ext cx="5670506" cy="498979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6"/>
              <p:cNvSpPr>
                <a:spLocks/>
              </p:cNvSpPr>
              <p:nvPr/>
            </p:nvSpPr>
            <p:spPr bwMode="auto">
              <a:xfrm rot="11084211">
                <a:off x="2903520" y="896400"/>
                <a:ext cx="5738163" cy="5049325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6"/>
              <p:cNvSpPr>
                <a:spLocks/>
              </p:cNvSpPr>
              <p:nvPr/>
            </p:nvSpPr>
            <p:spPr bwMode="auto">
              <a:xfrm rot="11652632">
                <a:off x="2869692" y="866633"/>
                <a:ext cx="5805820" cy="510886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3" name="Freeform 6"/>
            <p:cNvSpPr>
              <a:spLocks/>
            </p:cNvSpPr>
            <p:nvPr/>
          </p:nvSpPr>
          <p:spPr bwMode="auto">
            <a:xfrm rot="12221052">
              <a:off x="2835864" y="836865"/>
              <a:ext cx="5873477" cy="516839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 rot="12789474">
              <a:off x="2802036" y="807098"/>
              <a:ext cx="5941133" cy="5227929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 rot="13357896">
              <a:off x="2768207" y="777330"/>
              <a:ext cx="6008790" cy="528746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6"/>
            <p:cNvSpPr>
              <a:spLocks/>
            </p:cNvSpPr>
            <p:nvPr/>
          </p:nvSpPr>
          <p:spPr bwMode="auto">
            <a:xfrm rot="13926315">
              <a:off x="2734379" y="747563"/>
              <a:ext cx="6076446" cy="5347000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6"/>
            <p:cNvSpPr>
              <a:spLocks/>
            </p:cNvSpPr>
            <p:nvPr/>
          </p:nvSpPr>
          <p:spPr bwMode="auto">
            <a:xfrm rot="14494737">
              <a:off x="2700551" y="717795"/>
              <a:ext cx="6144103" cy="540653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 rot="15063159">
              <a:off x="2666723" y="688028"/>
              <a:ext cx="6211759" cy="5466069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 rot="15631578">
              <a:off x="2632894" y="658260"/>
              <a:ext cx="6279416" cy="5525604"/>
            </a:xfrm>
            <a:custGeom>
              <a:avLst/>
              <a:gdLst>
                <a:gd name="T0" fmla="*/ 170 w 561"/>
                <a:gd name="T1" fmla="*/ 499 h 499"/>
                <a:gd name="T2" fmla="*/ 120 w 561"/>
                <a:gd name="T3" fmla="*/ 470 h 499"/>
                <a:gd name="T4" fmla="*/ 9 w 561"/>
                <a:gd name="T5" fmla="*/ 278 h 499"/>
                <a:gd name="T6" fmla="*/ 9 w 561"/>
                <a:gd name="T7" fmla="*/ 220 h 499"/>
                <a:gd name="T8" fmla="*/ 120 w 561"/>
                <a:gd name="T9" fmla="*/ 29 h 499"/>
                <a:gd name="T10" fmla="*/ 170 w 561"/>
                <a:gd name="T11" fmla="*/ 0 h 499"/>
                <a:gd name="T12" fmla="*/ 391 w 561"/>
                <a:gd name="T13" fmla="*/ 0 h 499"/>
                <a:gd name="T14" fmla="*/ 441 w 561"/>
                <a:gd name="T15" fmla="*/ 29 h 499"/>
                <a:gd name="T16" fmla="*/ 552 w 561"/>
                <a:gd name="T17" fmla="*/ 220 h 499"/>
                <a:gd name="T18" fmla="*/ 552 w 561"/>
                <a:gd name="T19" fmla="*/ 278 h 499"/>
                <a:gd name="T20" fmla="*/ 441 w 561"/>
                <a:gd name="T21" fmla="*/ 470 h 499"/>
                <a:gd name="T22" fmla="*/ 391 w 561"/>
                <a:gd name="T23" fmla="*/ 499 h 499"/>
                <a:gd name="T24" fmla="*/ 170 w 561"/>
                <a:gd name="T2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1" h="499">
                  <a:moveTo>
                    <a:pt x="170" y="499"/>
                  </a:moveTo>
                  <a:cubicBezTo>
                    <a:pt x="151" y="499"/>
                    <a:pt x="129" y="486"/>
                    <a:pt x="120" y="470"/>
                  </a:cubicBezTo>
                  <a:cubicBezTo>
                    <a:pt x="9" y="278"/>
                    <a:pt x="9" y="278"/>
                    <a:pt x="9" y="278"/>
                  </a:cubicBezTo>
                  <a:cubicBezTo>
                    <a:pt x="0" y="262"/>
                    <a:pt x="0" y="236"/>
                    <a:pt x="9" y="220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9" y="13"/>
                    <a:pt x="151" y="0"/>
                    <a:pt x="170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410" y="0"/>
                    <a:pt x="432" y="13"/>
                    <a:pt x="441" y="29"/>
                  </a:cubicBezTo>
                  <a:cubicBezTo>
                    <a:pt x="552" y="220"/>
                    <a:pt x="552" y="220"/>
                    <a:pt x="552" y="220"/>
                  </a:cubicBezTo>
                  <a:cubicBezTo>
                    <a:pt x="561" y="236"/>
                    <a:pt x="561" y="262"/>
                    <a:pt x="552" y="278"/>
                  </a:cubicBezTo>
                  <a:cubicBezTo>
                    <a:pt x="441" y="470"/>
                    <a:pt x="441" y="470"/>
                    <a:pt x="441" y="470"/>
                  </a:cubicBezTo>
                  <a:cubicBezTo>
                    <a:pt x="432" y="486"/>
                    <a:pt x="410" y="499"/>
                    <a:pt x="391" y="499"/>
                  </a:cubicBezTo>
                  <a:lnTo>
                    <a:pt x="170" y="499"/>
                  </a:lnTo>
                  <a:close/>
                </a:path>
              </a:pathLst>
            </a:custGeom>
            <a:noFill/>
            <a:ln w="3175" cap="flat">
              <a:gradFill>
                <a:gsLst>
                  <a:gs pos="0">
                    <a:srgbClr val="FF8585"/>
                  </a:gs>
                  <a:gs pos="50000">
                    <a:srgbClr val="775C8A">
                      <a:alpha val="0"/>
                    </a:srgbClr>
                  </a:gs>
                  <a:gs pos="25000">
                    <a:srgbClr val="BB1055">
                      <a:alpha val="29000"/>
                    </a:srgbClr>
                  </a:gs>
                  <a:gs pos="75000">
                    <a:srgbClr val="05DAE3">
                      <a:alpha val="46000"/>
                    </a:srgbClr>
                  </a:gs>
                  <a:gs pos="100000">
                    <a:srgbClr val="6DFEFB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8" name="椭圆 167"/>
          <p:cNvSpPr/>
          <p:nvPr userDrawn="1"/>
        </p:nvSpPr>
        <p:spPr>
          <a:xfrm rot="5400000" flipV="1">
            <a:off x="-1149845" y="-1111170"/>
            <a:ext cx="2222340" cy="2222340"/>
          </a:xfrm>
          <a:prstGeom prst="ellipse">
            <a:avLst/>
          </a:prstGeom>
          <a:gradFill>
            <a:gsLst>
              <a:gs pos="0">
                <a:schemeClr val="bg1">
                  <a:alpha val="77000"/>
                </a:schemeClr>
              </a:gs>
              <a:gs pos="24000">
                <a:srgbClr val="05DAE3">
                  <a:alpha val="32000"/>
                </a:srgbClr>
              </a:gs>
              <a:gs pos="63000">
                <a:srgbClr val="05DAE3">
                  <a:alpha val="4000"/>
                </a:srgbClr>
              </a:gs>
              <a:gs pos="80000">
                <a:srgbClr val="B40F51">
                  <a:alpha val="0"/>
                </a:srgbClr>
              </a:gs>
              <a:gs pos="97000">
                <a:srgbClr val="1E000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gradFill>
              <a:gsLst>
                <a:gs pos="0">
                  <a:srgbClr val="05DAE3"/>
                </a:gs>
                <a:gs pos="14000">
                  <a:srgbClr val="05DAE3">
                    <a:alpha val="49000"/>
                  </a:srgbClr>
                </a:gs>
                <a:gs pos="87000">
                  <a:srgbClr val="05DAE3">
                    <a:alpha val="49000"/>
                  </a:srgbClr>
                </a:gs>
                <a:gs pos="25000">
                  <a:srgbClr val="BB1055">
                    <a:alpha val="0"/>
                  </a:srgbClr>
                </a:gs>
                <a:gs pos="75000">
                  <a:srgbClr val="BB1055">
                    <a:alpha val="0"/>
                  </a:srgbClr>
                </a:gs>
                <a:gs pos="100000">
                  <a:srgbClr val="05DAE3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7509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 16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3" name="组合 122"/>
          <p:cNvGrpSpPr/>
          <p:nvPr userDrawn="1"/>
        </p:nvGrpSpPr>
        <p:grpSpPr>
          <a:xfrm>
            <a:off x="320040" y="-2036337"/>
            <a:ext cx="11551920" cy="10930674"/>
            <a:chOff x="748090" y="-2524465"/>
            <a:chExt cx="20264284" cy="16144683"/>
          </a:xfrm>
        </p:grpSpPr>
        <p:grpSp>
          <p:nvGrpSpPr>
            <p:cNvPr id="124" name="组合 123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144" name="直接连接符 143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组合 3"/>
          <p:cNvGrpSpPr/>
          <p:nvPr userDrawn="1"/>
        </p:nvGrpSpPr>
        <p:grpSpPr>
          <a:xfrm>
            <a:off x="405278" y="632782"/>
            <a:ext cx="11383477" cy="5591117"/>
            <a:chOff x="104976" y="485224"/>
            <a:chExt cx="11984188" cy="5886162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3" name="组合 2"/>
            <p:cNvGrpSpPr/>
            <p:nvPr userDrawn="1"/>
          </p:nvGrpSpPr>
          <p:grpSpPr>
            <a:xfrm>
              <a:off x="10497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" name="椭圆 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 userDrawn="1"/>
          </p:nvGrpSpPr>
          <p:grpSpPr>
            <a:xfrm>
              <a:off x="80781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 userDrawn="1"/>
          </p:nvGrpSpPr>
          <p:grpSpPr>
            <a:xfrm>
              <a:off x="151064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/>
            <p:cNvGrpSpPr/>
            <p:nvPr userDrawn="1"/>
          </p:nvGrpSpPr>
          <p:grpSpPr>
            <a:xfrm>
              <a:off x="221348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7" name="组合 86"/>
            <p:cNvGrpSpPr/>
            <p:nvPr userDrawn="1"/>
          </p:nvGrpSpPr>
          <p:grpSpPr>
            <a:xfrm>
              <a:off x="291631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 userDrawn="1"/>
          </p:nvGrpSpPr>
          <p:grpSpPr>
            <a:xfrm>
              <a:off x="361915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/>
            <p:cNvGrpSpPr/>
            <p:nvPr userDrawn="1"/>
          </p:nvGrpSpPr>
          <p:grpSpPr>
            <a:xfrm>
              <a:off x="432198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/>
            <p:cNvGrpSpPr/>
            <p:nvPr userDrawn="1"/>
          </p:nvGrpSpPr>
          <p:grpSpPr>
            <a:xfrm>
              <a:off x="502482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椭圆 16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椭圆 16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椭圆 16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椭圆 16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椭圆 16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椭圆 16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椭圆 16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椭圆 17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2" name="组合 171"/>
            <p:cNvGrpSpPr/>
            <p:nvPr userDrawn="1"/>
          </p:nvGrpSpPr>
          <p:grpSpPr>
            <a:xfrm>
              <a:off x="572765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73" name="椭圆 172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椭圆 173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3" name="组合 182"/>
            <p:cNvGrpSpPr/>
            <p:nvPr userDrawn="1"/>
          </p:nvGrpSpPr>
          <p:grpSpPr>
            <a:xfrm>
              <a:off x="643049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84" name="椭圆 18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椭圆 18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椭圆 19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4" name="组合 193"/>
            <p:cNvGrpSpPr/>
            <p:nvPr userDrawn="1"/>
          </p:nvGrpSpPr>
          <p:grpSpPr>
            <a:xfrm>
              <a:off x="713332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195" name="椭圆 194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椭圆 195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椭圆 198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椭圆 201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/>
            <p:cNvGrpSpPr/>
            <p:nvPr userDrawn="1"/>
          </p:nvGrpSpPr>
          <p:grpSpPr>
            <a:xfrm>
              <a:off x="783616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06" name="椭圆 205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椭圆 206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椭圆 207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椭圆 208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椭圆 209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椭圆 211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椭圆 212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椭圆 213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椭圆 214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6" name="组合 215"/>
            <p:cNvGrpSpPr/>
            <p:nvPr userDrawn="1"/>
          </p:nvGrpSpPr>
          <p:grpSpPr>
            <a:xfrm>
              <a:off x="853899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17" name="椭圆 216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椭圆 217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椭圆 218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7" name="组合 226"/>
            <p:cNvGrpSpPr/>
            <p:nvPr userDrawn="1"/>
          </p:nvGrpSpPr>
          <p:grpSpPr>
            <a:xfrm>
              <a:off x="924183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椭圆 235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8" name="组合 237"/>
            <p:cNvGrpSpPr/>
            <p:nvPr userDrawn="1"/>
          </p:nvGrpSpPr>
          <p:grpSpPr>
            <a:xfrm>
              <a:off x="994466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9" name="组合 248"/>
            <p:cNvGrpSpPr/>
            <p:nvPr userDrawn="1"/>
          </p:nvGrpSpPr>
          <p:grpSpPr>
            <a:xfrm>
              <a:off x="1064750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椭圆 252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椭圆 253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椭圆 254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椭圆 255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椭圆 256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椭圆 257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椭圆 258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0" name="组合 259"/>
            <p:cNvGrpSpPr/>
            <p:nvPr userDrawn="1"/>
          </p:nvGrpSpPr>
          <p:grpSpPr>
            <a:xfrm>
              <a:off x="12053164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61" name="椭圆 260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椭圆 261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椭圆 262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椭圆 263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椭圆 264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椭圆 265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椭圆 266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椭圆 267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椭圆 268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椭圆 269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1" name="组合 270"/>
            <p:cNvGrpSpPr/>
            <p:nvPr userDrawn="1"/>
          </p:nvGrpSpPr>
          <p:grpSpPr>
            <a:xfrm>
              <a:off x="1135033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272" name="椭圆 271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椭圆 272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椭圆 273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椭圆 274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6" name="椭圆 275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椭圆 276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8" name="椭圆 277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9" name="椭圆 278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0" name="椭圆 279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椭圆 280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33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0">
              <a:srgbClr val="050537"/>
            </a:gs>
            <a:gs pos="46000">
              <a:srgbClr val="180F3A"/>
            </a:gs>
            <a:gs pos="84000">
              <a:srgbClr val="4A113C"/>
            </a:gs>
          </a:gsLst>
          <a:lin ang="19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组合 365"/>
          <p:cNvGrpSpPr/>
          <p:nvPr userDrawn="1"/>
        </p:nvGrpSpPr>
        <p:grpSpPr>
          <a:xfrm>
            <a:off x="320040" y="-2036337"/>
            <a:ext cx="11551920" cy="10930674"/>
            <a:chOff x="748090" y="-2524465"/>
            <a:chExt cx="20264284" cy="16144683"/>
          </a:xfrm>
        </p:grpSpPr>
        <p:grpSp>
          <p:nvGrpSpPr>
            <p:cNvPr id="367" name="组合 366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387" name="直接连接符 386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388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389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直接连接符 392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连接符 403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8" name="组合 367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369" name="直接连接符 368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直接连接符 369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直接连接符 370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直接连接符 371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直接连接符 372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接连接符 373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接连接符 374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直接连接符 376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直接连接符 377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连接符 378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连接符 379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380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381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382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2540" cap="rnd">
                <a:solidFill>
                  <a:schemeClr val="bg1">
                    <a:alpha val="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5" name="组合 404"/>
          <p:cNvGrpSpPr/>
          <p:nvPr userDrawn="1"/>
        </p:nvGrpSpPr>
        <p:grpSpPr>
          <a:xfrm>
            <a:off x="405278" y="632782"/>
            <a:ext cx="11383477" cy="5591117"/>
            <a:chOff x="104976" y="485224"/>
            <a:chExt cx="11984188" cy="5886162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406" name="组合 405"/>
            <p:cNvGrpSpPr/>
            <p:nvPr userDrawn="1"/>
          </p:nvGrpSpPr>
          <p:grpSpPr>
            <a:xfrm>
              <a:off x="10497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94" name="椭圆 59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椭圆 59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椭圆 59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椭圆 59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8" name="椭圆 59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9" name="椭圆 59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椭圆 59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椭圆 60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椭圆 60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椭圆 60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7" name="组合 406"/>
            <p:cNvGrpSpPr/>
            <p:nvPr userDrawn="1"/>
          </p:nvGrpSpPr>
          <p:grpSpPr>
            <a:xfrm>
              <a:off x="80781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84" name="椭圆 58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椭圆 58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椭圆 58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7" name="椭圆 58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8" name="椭圆 58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椭圆 58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椭圆 58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椭圆 59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2" name="椭圆 59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3" name="椭圆 59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8" name="组合 407"/>
            <p:cNvGrpSpPr/>
            <p:nvPr userDrawn="1"/>
          </p:nvGrpSpPr>
          <p:grpSpPr>
            <a:xfrm>
              <a:off x="151064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74" name="椭圆 57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椭圆 57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6" name="椭圆 57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7" name="椭圆 57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8" name="椭圆 57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椭圆 57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0" name="椭圆 57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1" name="椭圆 58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2" name="椭圆 58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椭圆 58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9" name="组合 408"/>
            <p:cNvGrpSpPr/>
            <p:nvPr userDrawn="1"/>
          </p:nvGrpSpPr>
          <p:grpSpPr>
            <a:xfrm>
              <a:off x="221348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64" name="椭圆 56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5" name="椭圆 56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椭圆 56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椭圆 56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8" name="椭圆 56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椭圆 56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椭圆 56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1" name="椭圆 57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2" name="椭圆 57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椭圆 57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0" name="组合 409"/>
            <p:cNvGrpSpPr/>
            <p:nvPr userDrawn="1"/>
          </p:nvGrpSpPr>
          <p:grpSpPr>
            <a:xfrm>
              <a:off x="291631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54" name="椭圆 55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5" name="椭圆 55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椭圆 55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椭圆 55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椭圆 55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椭圆 55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椭圆 55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椭圆 56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椭圆 56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椭圆 56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1" name="组合 410"/>
            <p:cNvGrpSpPr/>
            <p:nvPr userDrawn="1"/>
          </p:nvGrpSpPr>
          <p:grpSpPr>
            <a:xfrm>
              <a:off x="361915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44" name="椭圆 54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椭圆 54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椭圆 54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椭圆 54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8" name="椭圆 54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9" name="椭圆 54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0" name="椭圆 54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椭圆 55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2" name="椭圆 55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3" name="椭圆 55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2" name="组合 411"/>
            <p:cNvGrpSpPr/>
            <p:nvPr userDrawn="1"/>
          </p:nvGrpSpPr>
          <p:grpSpPr>
            <a:xfrm>
              <a:off x="432198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34" name="椭圆 53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椭圆 53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6" name="椭圆 53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椭圆 53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椭圆 53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椭圆 53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椭圆 53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1" name="椭圆 54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椭圆 54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椭圆 54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3" name="组合 412"/>
            <p:cNvGrpSpPr/>
            <p:nvPr userDrawn="1"/>
          </p:nvGrpSpPr>
          <p:grpSpPr>
            <a:xfrm>
              <a:off x="502482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24" name="椭圆 52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5" name="椭圆 52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6" name="椭圆 52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7" name="椭圆 52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8" name="椭圆 52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9" name="椭圆 52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椭圆 52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椭圆 53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椭圆 53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椭圆 53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4" name="组合 413"/>
            <p:cNvGrpSpPr/>
            <p:nvPr userDrawn="1"/>
          </p:nvGrpSpPr>
          <p:grpSpPr>
            <a:xfrm>
              <a:off x="572765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14" name="椭圆 51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5" name="椭圆 51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6" name="椭圆 51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7" name="椭圆 51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8" name="椭圆 51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9" name="椭圆 51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0" name="椭圆 51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1" name="椭圆 52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2" name="椭圆 52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3" name="椭圆 52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5" name="组合 414"/>
            <p:cNvGrpSpPr/>
            <p:nvPr userDrawn="1"/>
          </p:nvGrpSpPr>
          <p:grpSpPr>
            <a:xfrm>
              <a:off x="643049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504" name="椭圆 50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5" name="椭圆 50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6" name="椭圆 50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7" name="椭圆 50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8" name="椭圆 50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9" name="椭圆 50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0" name="椭圆 50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1" name="椭圆 51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2" name="椭圆 51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" name="椭圆 51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6" name="组合 415"/>
            <p:cNvGrpSpPr/>
            <p:nvPr userDrawn="1"/>
          </p:nvGrpSpPr>
          <p:grpSpPr>
            <a:xfrm>
              <a:off x="713332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94" name="椭圆 49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5" name="椭圆 49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6" name="椭圆 49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椭圆 49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8" name="椭圆 49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椭圆 49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椭圆 49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椭圆 50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椭圆 50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3" name="椭圆 50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7" name="组合 416"/>
            <p:cNvGrpSpPr/>
            <p:nvPr userDrawn="1"/>
          </p:nvGrpSpPr>
          <p:grpSpPr>
            <a:xfrm>
              <a:off x="783616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84" name="椭圆 48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椭圆 48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椭圆 48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7" name="椭圆 48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8" name="椭圆 48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椭圆 48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椭圆 48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椭圆 49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椭圆 49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椭圆 49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8" name="组合 417"/>
            <p:cNvGrpSpPr/>
            <p:nvPr userDrawn="1"/>
          </p:nvGrpSpPr>
          <p:grpSpPr>
            <a:xfrm>
              <a:off x="853899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74" name="椭圆 47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椭圆 47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6" name="椭圆 47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7" name="椭圆 47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8" name="椭圆 47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椭圆 47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0" name="椭圆 47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椭圆 48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椭圆 48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椭圆 48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9" name="组合 418"/>
            <p:cNvGrpSpPr/>
            <p:nvPr userDrawn="1"/>
          </p:nvGrpSpPr>
          <p:grpSpPr>
            <a:xfrm>
              <a:off x="924183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64" name="椭圆 46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椭圆 46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椭圆 46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椭圆 46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椭圆 46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9" name="椭圆 46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椭圆 46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椭圆 47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椭圆 47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椭圆 47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0" name="组合 419"/>
            <p:cNvGrpSpPr/>
            <p:nvPr userDrawn="1"/>
          </p:nvGrpSpPr>
          <p:grpSpPr>
            <a:xfrm>
              <a:off x="994466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54" name="椭圆 45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椭圆 45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椭圆 45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椭圆 45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椭圆 45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椭圆 45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椭圆 45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椭圆 46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椭圆 46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椭圆 46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1" name="组合 420"/>
            <p:cNvGrpSpPr/>
            <p:nvPr userDrawn="1"/>
          </p:nvGrpSpPr>
          <p:grpSpPr>
            <a:xfrm>
              <a:off x="10647501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44" name="椭圆 44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椭圆 44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椭圆 44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7" name="椭圆 44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椭圆 44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椭圆 44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椭圆 44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椭圆 45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椭圆 45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椭圆 45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2" name="组合 421"/>
            <p:cNvGrpSpPr/>
            <p:nvPr userDrawn="1"/>
          </p:nvGrpSpPr>
          <p:grpSpPr>
            <a:xfrm>
              <a:off x="12053164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34" name="椭圆 43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5" name="椭圆 43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6" name="椭圆 43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椭圆 43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8" name="椭圆 43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椭圆 43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椭圆 43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椭圆 44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椭圆 44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椭圆 44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3" name="组合 422"/>
            <p:cNvGrpSpPr/>
            <p:nvPr userDrawn="1"/>
          </p:nvGrpSpPr>
          <p:grpSpPr>
            <a:xfrm>
              <a:off x="11350336" y="485224"/>
              <a:ext cx="36000" cy="5886162"/>
              <a:chOff x="89736" y="474489"/>
              <a:chExt cx="36000" cy="5886162"/>
            </a:xfrm>
            <a:grpFill/>
          </p:grpSpPr>
          <p:sp>
            <p:nvSpPr>
              <p:cNvPr id="424" name="椭圆 423"/>
              <p:cNvSpPr>
                <a:spLocks noChangeAspect="1"/>
              </p:cNvSpPr>
              <p:nvPr userDrawn="1"/>
            </p:nvSpPr>
            <p:spPr>
              <a:xfrm>
                <a:off x="89736" y="47448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椭圆 424"/>
              <p:cNvSpPr>
                <a:spLocks noChangeAspect="1"/>
              </p:cNvSpPr>
              <p:nvPr userDrawn="1"/>
            </p:nvSpPr>
            <p:spPr>
              <a:xfrm>
                <a:off x="89736" y="112450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椭圆 425"/>
              <p:cNvSpPr>
                <a:spLocks noChangeAspect="1"/>
              </p:cNvSpPr>
              <p:nvPr userDrawn="1"/>
            </p:nvSpPr>
            <p:spPr>
              <a:xfrm>
                <a:off x="89736" y="177452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椭圆 426"/>
              <p:cNvSpPr>
                <a:spLocks noChangeAspect="1"/>
              </p:cNvSpPr>
              <p:nvPr userDrawn="1"/>
            </p:nvSpPr>
            <p:spPr>
              <a:xfrm>
                <a:off x="89736" y="242454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椭圆 427"/>
              <p:cNvSpPr>
                <a:spLocks noChangeAspect="1"/>
              </p:cNvSpPr>
              <p:nvPr userDrawn="1"/>
            </p:nvSpPr>
            <p:spPr>
              <a:xfrm>
                <a:off x="89736" y="307456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椭圆 428"/>
              <p:cNvSpPr>
                <a:spLocks noChangeAspect="1"/>
              </p:cNvSpPr>
              <p:nvPr userDrawn="1"/>
            </p:nvSpPr>
            <p:spPr>
              <a:xfrm>
                <a:off x="89736" y="3724579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椭圆 429"/>
              <p:cNvSpPr>
                <a:spLocks noChangeAspect="1"/>
              </p:cNvSpPr>
              <p:nvPr userDrawn="1"/>
            </p:nvSpPr>
            <p:spPr>
              <a:xfrm>
                <a:off x="89736" y="4374597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椭圆 430"/>
              <p:cNvSpPr>
                <a:spLocks noChangeAspect="1"/>
              </p:cNvSpPr>
              <p:nvPr userDrawn="1"/>
            </p:nvSpPr>
            <p:spPr>
              <a:xfrm>
                <a:off x="89736" y="5024615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椭圆 431"/>
              <p:cNvSpPr>
                <a:spLocks noChangeAspect="1"/>
              </p:cNvSpPr>
              <p:nvPr userDrawn="1"/>
            </p:nvSpPr>
            <p:spPr>
              <a:xfrm>
                <a:off x="89736" y="5674633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椭圆 432"/>
              <p:cNvSpPr>
                <a:spLocks noChangeAspect="1"/>
              </p:cNvSpPr>
              <p:nvPr userDrawn="1"/>
            </p:nvSpPr>
            <p:spPr>
              <a:xfrm>
                <a:off x="89736" y="6324651"/>
                <a:ext cx="36000" cy="36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5" name="组合 124"/>
          <p:cNvGrpSpPr/>
          <p:nvPr userDrawn="1"/>
        </p:nvGrpSpPr>
        <p:grpSpPr>
          <a:xfrm>
            <a:off x="8387018" y="1380026"/>
            <a:ext cx="1588070" cy="1677181"/>
            <a:chOff x="1742207" y="566851"/>
            <a:chExt cx="2254443" cy="2380947"/>
          </a:xfrm>
          <a:solidFill>
            <a:srgbClr val="B40F51"/>
          </a:solidFill>
        </p:grpSpPr>
        <p:sp>
          <p:nvSpPr>
            <p:cNvPr id="73" name="椭圆 72"/>
            <p:cNvSpPr/>
            <p:nvPr userDrawn="1"/>
          </p:nvSpPr>
          <p:spPr>
            <a:xfrm rot="176448">
              <a:off x="2648617" y="566851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 userDrawn="1"/>
          </p:nvSpPr>
          <p:spPr>
            <a:xfrm rot="176448">
              <a:off x="3188778" y="744228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 userDrawn="1"/>
          </p:nvSpPr>
          <p:spPr>
            <a:xfrm rot="21361236">
              <a:off x="3095107" y="8697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 userDrawn="1"/>
          </p:nvSpPr>
          <p:spPr>
            <a:xfrm rot="19976448">
              <a:off x="2452667" y="119165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 userDrawn="1"/>
          </p:nvSpPr>
          <p:spPr>
            <a:xfrm rot="19976448">
              <a:off x="2965815" y="1136332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 userDrawn="1"/>
          </p:nvSpPr>
          <p:spPr>
            <a:xfrm rot="19561236">
              <a:off x="2921555" y="1319319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2291856" flipH="1">
              <a:off x="2984211" y="966799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2291856" flipH="1">
              <a:off x="2662977" y="928918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 userDrawn="1"/>
          </p:nvSpPr>
          <p:spPr>
            <a:xfrm rot="2707068" flipH="1">
              <a:off x="2813751" y="1083180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/>
            <p:cNvSpPr/>
            <p:nvPr userDrawn="1"/>
          </p:nvSpPr>
          <p:spPr>
            <a:xfrm rot="1234152">
              <a:off x="2357060" y="16156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 userDrawn="1"/>
          </p:nvSpPr>
          <p:spPr>
            <a:xfrm rot="1234152">
              <a:off x="2718168" y="2199546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1234152">
              <a:off x="2822140" y="1790195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18334152">
              <a:off x="2725552" y="1954055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 userDrawn="1"/>
          </p:nvSpPr>
          <p:spPr>
            <a:xfrm rot="1234152">
              <a:off x="2732538" y="1999680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 userDrawn="1"/>
          </p:nvSpPr>
          <p:spPr>
            <a:xfrm rot="502701">
              <a:off x="2594613" y="172572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 userDrawn="1"/>
          </p:nvSpPr>
          <p:spPr>
            <a:xfrm rot="1234152">
              <a:off x="2624481" y="1859053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21261684">
              <a:off x="2816270" y="1618642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 userDrawn="1"/>
          </p:nvSpPr>
          <p:spPr>
            <a:xfrm rot="1839080">
              <a:off x="2916871" y="2061459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 userDrawn="1"/>
          </p:nvSpPr>
          <p:spPr>
            <a:xfrm rot="18334152">
              <a:off x="3033302" y="157868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 userDrawn="1"/>
          </p:nvSpPr>
          <p:spPr>
            <a:xfrm rot="18334152">
              <a:off x="2953280" y="1756579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 userDrawn="1"/>
          </p:nvSpPr>
          <p:spPr>
            <a:xfrm rot="6550902">
              <a:off x="2519190" y="196187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 userDrawn="1"/>
          </p:nvSpPr>
          <p:spPr>
            <a:xfrm rot="6550902">
              <a:off x="2423095" y="2484726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 userDrawn="1"/>
          </p:nvSpPr>
          <p:spPr>
            <a:xfrm rot="6135690">
              <a:off x="2437333" y="24023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0466310" flipH="1">
              <a:off x="2944460" y="2511315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0881522" flipH="1">
              <a:off x="2731567" y="2521162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椭圆 97"/>
            <p:cNvSpPr/>
            <p:nvPr userDrawn="1"/>
          </p:nvSpPr>
          <p:spPr>
            <a:xfrm rot="9408606">
              <a:off x="2434107" y="17105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9408606">
              <a:off x="1836745" y="1567338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/>
            <p:nvPr userDrawn="1"/>
          </p:nvSpPr>
          <p:spPr>
            <a:xfrm rot="9408606">
              <a:off x="1977494" y="190618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/>
            <p:nvPr userDrawn="1"/>
          </p:nvSpPr>
          <p:spPr>
            <a:xfrm rot="4908606">
              <a:off x="2230993" y="1835052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 userDrawn="1"/>
          </p:nvSpPr>
          <p:spPr>
            <a:xfrm rot="9408606">
              <a:off x="1970843" y="1724297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/>
            <p:nvPr userDrawn="1"/>
          </p:nvSpPr>
          <p:spPr>
            <a:xfrm rot="8677155">
              <a:off x="2186419" y="1795384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9408606">
              <a:off x="1901264" y="1646574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7836138">
              <a:off x="2366837" y="2123099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/>
            <p:nvPr userDrawn="1"/>
          </p:nvSpPr>
          <p:spPr>
            <a:xfrm rot="10013534">
              <a:off x="1942258" y="1827306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4908606">
              <a:off x="2291422" y="2331794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4908606">
              <a:off x="2226181" y="214796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17775658">
              <a:off x="1772336" y="2408440"/>
              <a:ext cx="293144" cy="353402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/>
            <p:nvPr userDrawn="1"/>
          </p:nvSpPr>
          <p:spPr>
            <a:xfrm rot="17360446">
              <a:off x="1827485" y="2667662"/>
              <a:ext cx="197904" cy="19899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176448">
              <a:off x="3220885" y="1458964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176448">
              <a:off x="3761046" y="1636341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21361236">
              <a:off x="3667375" y="1761860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19976448">
              <a:off x="3024935" y="2083766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19976448">
              <a:off x="3538083" y="2028445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19561236">
              <a:off x="3493823" y="2211432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2291856" flipH="1">
              <a:off x="3235245" y="1821031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 userDrawn="1"/>
          </p:nvSpPr>
          <p:spPr>
            <a:xfrm rot="2707068" flipH="1">
              <a:off x="3386019" y="1975293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椭圆 118"/>
            <p:cNvSpPr/>
            <p:nvPr userDrawn="1"/>
          </p:nvSpPr>
          <p:spPr>
            <a:xfrm rot="1234152">
              <a:off x="2929328" y="2507782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 userDrawn="1"/>
          </p:nvSpPr>
          <p:spPr>
            <a:xfrm rot="18334152">
              <a:off x="3297820" y="2846168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 userDrawn="1"/>
          </p:nvSpPr>
          <p:spPr>
            <a:xfrm rot="502701">
              <a:off x="3166881" y="2617833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 userDrawn="1"/>
          </p:nvSpPr>
          <p:spPr>
            <a:xfrm rot="21261684">
              <a:off x="3388538" y="2510755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/>
            <p:nvPr userDrawn="1"/>
          </p:nvSpPr>
          <p:spPr>
            <a:xfrm rot="18334152">
              <a:off x="3605570" y="2470795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18334152">
              <a:off x="3525548" y="264869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 userDrawn="1"/>
        </p:nvGrpSpPr>
        <p:grpSpPr>
          <a:xfrm>
            <a:off x="611740" y="4250209"/>
            <a:ext cx="4383112" cy="1612786"/>
            <a:chOff x="-7176394" y="5545761"/>
            <a:chExt cx="4383112" cy="1612786"/>
          </a:xfrm>
        </p:grpSpPr>
        <p:cxnSp>
          <p:nvCxnSpPr>
            <p:cNvPr id="50" name="直接连接符 49"/>
            <p:cNvCxnSpPr/>
            <p:nvPr userDrawn="1"/>
          </p:nvCxnSpPr>
          <p:spPr>
            <a:xfrm flipH="1">
              <a:off x="-7176394" y="6370125"/>
              <a:ext cx="2887302" cy="788422"/>
            </a:xfrm>
            <a:prstGeom prst="line">
              <a:avLst/>
            </a:prstGeom>
            <a:ln w="22225" cap="rnd">
              <a:gradFill flip="none" rotWithShape="1">
                <a:gsLst>
                  <a:gs pos="46000">
                    <a:srgbClr val="05DAE3">
                      <a:alpha val="49000"/>
                    </a:srgbClr>
                  </a:gs>
                  <a:gs pos="7000">
                    <a:srgbClr val="05DAE3">
                      <a:alpha val="0"/>
                    </a:srgbClr>
                  </a:gs>
                  <a:gs pos="89000">
                    <a:srgbClr val="05DAE3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 userDrawn="1"/>
          </p:nvCxnSpPr>
          <p:spPr>
            <a:xfrm flipH="1">
              <a:off x="-5314117" y="5602950"/>
              <a:ext cx="1257727" cy="334868"/>
            </a:xfrm>
            <a:prstGeom prst="line">
              <a:avLst/>
            </a:prstGeom>
            <a:ln w="28575" cap="rnd">
              <a:gradFill flip="none" rotWithShape="1">
                <a:gsLst>
                  <a:gs pos="35000">
                    <a:srgbClr val="05DAE3">
                      <a:alpha val="74000"/>
                    </a:srgbClr>
                  </a:gs>
                  <a:gs pos="2532">
                    <a:srgbClr val="05DAE3">
                      <a:alpha val="0"/>
                    </a:srgbClr>
                  </a:gs>
                  <a:gs pos="56000">
                    <a:srgbClr val="05DAE3">
                      <a:alpha val="46000"/>
                    </a:srgbClr>
                  </a:gs>
                  <a:gs pos="83000">
                    <a:srgbClr val="05DAE3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 userDrawn="1"/>
          </p:nvCxnSpPr>
          <p:spPr>
            <a:xfrm flipH="1">
              <a:off x="-4955736" y="5995707"/>
              <a:ext cx="1257727" cy="334868"/>
            </a:xfrm>
            <a:prstGeom prst="line">
              <a:avLst/>
            </a:prstGeom>
            <a:ln w="28575" cap="rnd">
              <a:gradFill flip="none" rotWithShape="1">
                <a:gsLst>
                  <a:gs pos="35000">
                    <a:srgbClr val="05DAE3">
                      <a:alpha val="74000"/>
                    </a:srgbClr>
                  </a:gs>
                  <a:gs pos="2532">
                    <a:srgbClr val="05DAE3">
                      <a:alpha val="0"/>
                    </a:srgbClr>
                  </a:gs>
                  <a:gs pos="56000">
                    <a:srgbClr val="05DAE3">
                      <a:alpha val="46000"/>
                    </a:srgbClr>
                  </a:gs>
                  <a:gs pos="83000">
                    <a:srgbClr val="05DAE3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 userDrawn="1"/>
          </p:nvCxnSpPr>
          <p:spPr>
            <a:xfrm flipV="1">
              <a:off x="-4374514" y="5545761"/>
              <a:ext cx="1581232" cy="421001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rgbClr val="CD115D"/>
                  </a:gs>
                  <a:gs pos="100000">
                    <a:srgbClr val="B40F51">
                      <a:alpha val="0"/>
                    </a:srgbClr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直接连接符 38"/>
          <p:cNvCxnSpPr/>
          <p:nvPr userDrawn="1"/>
        </p:nvCxnSpPr>
        <p:spPr>
          <a:xfrm flipV="1">
            <a:off x="445820" y="4140246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/>
        </p:nvCxnSpPr>
        <p:spPr>
          <a:xfrm flipH="1">
            <a:off x="1915566" y="3613853"/>
            <a:ext cx="4222208" cy="1124159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/>
        </p:nvCxnSpPr>
        <p:spPr>
          <a:xfrm flipH="1">
            <a:off x="-1213460" y="3746082"/>
            <a:ext cx="5215516" cy="1424177"/>
          </a:xfrm>
          <a:prstGeom prst="line">
            <a:avLst/>
          </a:prstGeom>
          <a:ln w="31750" cap="rnd">
            <a:gradFill flip="none" rotWithShape="1">
              <a:gsLst>
                <a:gs pos="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 flipH="1">
            <a:off x="1836994" y="3641153"/>
            <a:ext cx="1257727" cy="334868"/>
          </a:xfrm>
          <a:prstGeom prst="line">
            <a:avLst/>
          </a:prstGeom>
          <a:ln w="28575" cap="rnd">
            <a:gradFill flip="none" rotWithShape="1">
              <a:gsLst>
                <a:gs pos="35000">
                  <a:srgbClr val="05DAE3">
                    <a:alpha val="74000"/>
                  </a:srgbClr>
                </a:gs>
                <a:gs pos="2532">
                  <a:srgbClr val="05DAE3">
                    <a:alpha val="0"/>
                  </a:srgbClr>
                </a:gs>
                <a:gs pos="56000">
                  <a:srgbClr val="05DAE3">
                    <a:alpha val="46000"/>
                  </a:srgbClr>
                </a:gs>
                <a:gs pos="83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 userDrawn="1"/>
        </p:nvCxnSpPr>
        <p:spPr>
          <a:xfrm flipV="1">
            <a:off x="1104610" y="3613472"/>
            <a:ext cx="2385572" cy="651417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 userDrawn="1"/>
        </p:nvCxnSpPr>
        <p:spPr>
          <a:xfrm flipH="1">
            <a:off x="36304" y="3451166"/>
            <a:ext cx="6023249" cy="1644741"/>
          </a:xfrm>
          <a:prstGeom prst="line">
            <a:avLst/>
          </a:prstGeom>
          <a:ln w="19050" cap="rnd">
            <a:gradFill flip="none" rotWithShape="1">
              <a:gsLst>
                <a:gs pos="46000">
                  <a:srgbClr val="05DAE3">
                    <a:alpha val="26000"/>
                  </a:srgbClr>
                </a:gs>
                <a:gs pos="700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-822604" y="4653946"/>
            <a:ext cx="2887302" cy="788422"/>
          </a:xfrm>
          <a:prstGeom prst="line">
            <a:avLst/>
          </a:prstGeom>
          <a:ln w="22225" cap="rnd">
            <a:gradFill flip="none" rotWithShape="1">
              <a:gsLst>
                <a:gs pos="46000">
                  <a:srgbClr val="05DAE3">
                    <a:alpha val="49000"/>
                  </a:srgbClr>
                </a:gs>
                <a:gs pos="7000">
                  <a:srgbClr val="05DAE3">
                    <a:alpha val="0"/>
                  </a:srgbClr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574406" y="4296863"/>
            <a:ext cx="4759770" cy="1299728"/>
          </a:xfrm>
          <a:prstGeom prst="line">
            <a:avLst/>
          </a:prstGeom>
          <a:ln w="34925" cap="rnd">
            <a:gradFill flip="none" rotWithShape="1">
              <a:gsLst>
                <a:gs pos="46000">
                  <a:srgbClr val="05DAE3">
                    <a:alpha val="79000"/>
                  </a:srgbClr>
                </a:gs>
                <a:gs pos="19000">
                  <a:srgbClr val="05DAE3">
                    <a:alpha val="0"/>
                  </a:srgbClr>
                </a:gs>
                <a:gs pos="74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8432045" y="1510831"/>
            <a:ext cx="4382255" cy="1218099"/>
          </a:xfrm>
          <a:prstGeom prst="line">
            <a:avLst/>
          </a:prstGeom>
          <a:ln w="381000" cap="flat">
            <a:gradFill flip="none" rotWithShape="1">
              <a:gsLst>
                <a:gs pos="0">
                  <a:srgbClr val="05DAE3">
                    <a:alpha val="0"/>
                  </a:srgbClr>
                </a:gs>
                <a:gs pos="89000">
                  <a:srgbClr val="05DAE3"/>
                </a:gs>
              </a:gsLst>
              <a:lin ang="0" scaled="1"/>
              <a:tileRect/>
            </a:gradFill>
            <a:miter lim="800000"/>
          </a:ln>
          <a:effectLst>
            <a:glow rad="228600">
              <a:srgbClr val="05DAE3">
                <a:alpha val="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3804166" y="989319"/>
            <a:ext cx="4664352" cy="4826948"/>
            <a:chOff x="3959121" y="1001486"/>
            <a:chExt cx="4664352" cy="4826948"/>
          </a:xfrm>
        </p:grpSpPr>
        <p:sp useBgFill="1">
          <p:nvSpPr>
            <p:cNvPr id="11" name="椭圆 10"/>
            <p:cNvSpPr/>
            <p:nvPr/>
          </p:nvSpPr>
          <p:spPr>
            <a:xfrm rot="20654048">
              <a:off x="3959121" y="2066619"/>
              <a:ext cx="2061663" cy="3357800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2" name="椭圆 11"/>
            <p:cNvSpPr/>
            <p:nvPr/>
          </p:nvSpPr>
          <p:spPr>
            <a:xfrm rot="20654048">
              <a:off x="4090546" y="1873510"/>
              <a:ext cx="2061663" cy="3687796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3" name="椭圆 12"/>
            <p:cNvSpPr/>
            <p:nvPr/>
          </p:nvSpPr>
          <p:spPr>
            <a:xfrm rot="20654048">
              <a:off x="4280263" y="1622781"/>
              <a:ext cx="2061663" cy="4107729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4" name="椭圆 13"/>
            <p:cNvSpPr/>
            <p:nvPr/>
          </p:nvSpPr>
          <p:spPr>
            <a:xfrm rot="20654048">
              <a:off x="4555504" y="1403017"/>
              <a:ext cx="2061663" cy="4425417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5" name="椭圆 14"/>
            <p:cNvSpPr/>
            <p:nvPr/>
          </p:nvSpPr>
          <p:spPr>
            <a:xfrm rot="20654048">
              <a:off x="4895695" y="1208862"/>
              <a:ext cx="2049316" cy="4589828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6" name="椭圆 15"/>
            <p:cNvSpPr/>
            <p:nvPr/>
          </p:nvSpPr>
          <p:spPr>
            <a:xfrm rot="20654048">
              <a:off x="5356899" y="1035050"/>
              <a:ext cx="1810770" cy="4775361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7" name="椭圆 16"/>
            <p:cNvSpPr/>
            <p:nvPr/>
          </p:nvSpPr>
          <p:spPr>
            <a:xfrm rot="20654048">
              <a:off x="5837506" y="1001486"/>
              <a:ext cx="1550815" cy="4616471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" name="椭圆 17"/>
            <p:cNvSpPr/>
            <p:nvPr/>
          </p:nvSpPr>
          <p:spPr>
            <a:xfrm rot="20654048">
              <a:off x="6425360" y="1052924"/>
              <a:ext cx="1090142" cy="4345758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9" name="椭圆 18"/>
            <p:cNvSpPr/>
            <p:nvPr/>
          </p:nvSpPr>
          <p:spPr>
            <a:xfrm rot="20654048">
              <a:off x="6953276" y="1164719"/>
              <a:ext cx="875308" cy="3902363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" name="椭圆 19"/>
            <p:cNvSpPr/>
            <p:nvPr/>
          </p:nvSpPr>
          <p:spPr>
            <a:xfrm rot="20654048">
              <a:off x="7541568" y="1392928"/>
              <a:ext cx="501365" cy="3192484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" name="椭圆 20"/>
            <p:cNvSpPr/>
            <p:nvPr/>
          </p:nvSpPr>
          <p:spPr>
            <a:xfrm rot="20654048">
              <a:off x="8107863" y="1683534"/>
              <a:ext cx="185910" cy="2383430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" name="椭圆 21"/>
            <p:cNvSpPr/>
            <p:nvPr/>
          </p:nvSpPr>
          <p:spPr>
            <a:xfrm rot="20690346">
              <a:off x="8534416" y="2061620"/>
              <a:ext cx="89057" cy="1375895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4" name="直接连接符 63"/>
          <p:cNvCxnSpPr/>
          <p:nvPr userDrawn="1"/>
        </p:nvCxnSpPr>
        <p:spPr>
          <a:xfrm flipV="1">
            <a:off x="13898089" y="37590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5DAE3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V="1">
            <a:off x="8571794" y="1107041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100000">
                  <a:srgbClr val="05DAE3"/>
                </a:gs>
                <a:gs pos="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V="1">
            <a:off x="8670863" y="1166184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100000">
                  <a:srgbClr val="05DAE3"/>
                </a:gs>
                <a:gs pos="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 flipV="1">
            <a:off x="8532630" y="1839996"/>
            <a:ext cx="4590865" cy="1222312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flipH="1">
            <a:off x="6886232" y="899626"/>
            <a:ext cx="9410473" cy="2569675"/>
          </a:xfrm>
          <a:prstGeom prst="line">
            <a:avLst/>
          </a:prstGeom>
          <a:ln w="47625" cap="rnd">
            <a:gradFill flip="none" rotWithShape="1">
              <a:gsLst>
                <a:gs pos="0">
                  <a:srgbClr val="05DAE3"/>
                </a:gs>
                <a:gs pos="89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 flipH="1">
            <a:off x="8068414" y="655086"/>
            <a:ext cx="6933799" cy="1846118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 flipV="1">
            <a:off x="500839" y="3127921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 userDrawn="1"/>
        </p:nvCxnSpPr>
        <p:spPr>
          <a:xfrm flipV="1">
            <a:off x="631769" y="3652418"/>
            <a:ext cx="5728903" cy="1525315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CD115D"/>
                </a:gs>
                <a:gs pos="100000">
                  <a:srgbClr val="B40F51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 userDrawn="1"/>
        </p:nvSpPr>
        <p:spPr>
          <a:xfrm rot="21069253">
            <a:off x="4959843" y="2506155"/>
            <a:ext cx="1950798" cy="1950468"/>
          </a:xfrm>
          <a:prstGeom prst="ellipse">
            <a:avLst/>
          </a:prstGeom>
          <a:gradFill flip="none" rotWithShape="1">
            <a:gsLst>
              <a:gs pos="43000">
                <a:srgbClr val="05DAE3">
                  <a:alpha val="12000"/>
                </a:srgbClr>
              </a:gs>
              <a:gs pos="0">
                <a:schemeClr val="bg1">
                  <a:alpha val="77000"/>
                </a:schemeClr>
              </a:gs>
              <a:gs pos="24000">
                <a:srgbClr val="05DAE3">
                  <a:alpha val="32000"/>
                </a:srgbClr>
              </a:gs>
              <a:gs pos="63000">
                <a:srgbClr val="05DAE3">
                  <a:alpha val="4000"/>
                </a:srgbClr>
              </a:gs>
              <a:gs pos="80000">
                <a:srgbClr val="B40F51">
                  <a:alpha val="0"/>
                </a:srgbClr>
              </a:gs>
              <a:gs pos="97000">
                <a:srgbClr val="1E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7055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414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1298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070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7353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12000">
              <a:srgbClr val="050537"/>
            </a:gs>
            <a:gs pos="43000">
              <a:srgbClr val="180F3A"/>
            </a:gs>
            <a:gs pos="73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椭圆 640"/>
          <p:cNvSpPr/>
          <p:nvPr userDrawn="1"/>
        </p:nvSpPr>
        <p:spPr>
          <a:xfrm>
            <a:off x="4571998" y="647042"/>
            <a:ext cx="3048002" cy="3047486"/>
          </a:xfrm>
          <a:prstGeom prst="ellipse">
            <a:avLst/>
          </a:prstGeom>
          <a:gradFill flip="none" rotWithShape="1">
            <a:gsLst>
              <a:gs pos="56000">
                <a:srgbClr val="05DAE3">
                  <a:alpha val="12000"/>
                </a:srgbClr>
              </a:gs>
              <a:gs pos="24000">
                <a:srgbClr val="05DAE3">
                  <a:alpha val="32000"/>
                </a:srgbClr>
              </a:gs>
              <a:gs pos="82000">
                <a:srgbClr val="05DAE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31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-533772" y="589515"/>
            <a:ext cx="13203270" cy="7404048"/>
            <a:chOff x="522514" y="508000"/>
            <a:chExt cx="20660800" cy="11586036"/>
          </a:xfrm>
          <a:scene3d>
            <a:camera prst="perspectiveRelaxedModerately" fov="6600000">
              <a:rot lat="18290635" lon="0" rev="0"/>
            </a:camera>
            <a:lightRig rig="threePt" dir="t"/>
          </a:scene3d>
        </p:grpSpPr>
        <p:grpSp>
          <p:nvGrpSpPr>
            <p:cNvPr id="23" name="组合 22"/>
            <p:cNvGrpSpPr/>
            <p:nvPr/>
          </p:nvGrpSpPr>
          <p:grpSpPr>
            <a:xfrm>
              <a:off x="522514" y="508000"/>
              <a:ext cx="20660800" cy="5509700"/>
              <a:chOff x="522514" y="508000"/>
              <a:chExt cx="20660800" cy="5509700"/>
            </a:xfrm>
          </p:grpSpPr>
          <p:grpSp>
            <p:nvGrpSpPr>
              <p:cNvPr id="333" name="组合 332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488" name="组合 487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91" name="组合 590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32" name="椭圆 6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3" name="椭圆 6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4" name="椭圆 6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5" name="椭圆 6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6" name="椭圆 6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7" name="椭圆 6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8" name="椭圆 6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9" name="椭圆 6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0" name="椭圆 6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2" name="组合 591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23" name="椭圆 6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4" name="椭圆 6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5" name="椭圆 6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6" name="椭圆 6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7" name="椭圆 6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8" name="椭圆 6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9" name="椭圆 6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0" name="椭圆 6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1" name="椭圆 6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3" name="组合 592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14" name="椭圆 6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5" name="椭圆 6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6" name="椭圆 6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7" name="椭圆 6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8" name="椭圆 6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9" name="椭圆 6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0" name="椭圆 6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1" name="椭圆 6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2" name="椭圆 6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4" name="组合 593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05" name="椭圆 6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6" name="椭圆 6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7" name="椭圆 6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8" name="椭圆 6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9" name="椭圆 6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0" name="椭圆 6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1" name="椭圆 6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2" name="椭圆 6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3" name="椭圆 6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95" name="组合 594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96" name="椭圆 5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7" name="椭圆 5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8" name="椭圆 5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9" name="椭圆 5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0" name="椭圆 5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1" name="椭圆 6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2" name="椭圆 6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3" name="椭圆 6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4" name="椭圆 6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89" name="组合 488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41" name="组合 540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82" name="椭圆 5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3" name="椭圆 5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4" name="椭圆 5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5" name="椭圆 5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6" name="椭圆 5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7" name="椭圆 5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8" name="椭圆 5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9" name="椭圆 5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0" name="椭圆 5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2" name="组合 541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73" name="椭圆 5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4" name="椭圆 5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5" name="椭圆 5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6" name="椭圆 5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7" name="椭圆 5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8" name="椭圆 5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9" name="椭圆 5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0" name="椭圆 5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1" name="椭圆 5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3" name="组合 542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64" name="椭圆 5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5" name="椭圆 5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6" name="椭圆 5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7" name="椭圆 5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8" name="椭圆 5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9" name="椭圆 5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0" name="椭圆 5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1" name="椭圆 5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2" name="椭圆 5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4" name="组合 543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55" name="椭圆 5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6" name="椭圆 5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7" name="椭圆 5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8" name="椭圆 5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9" name="椭圆 5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0" name="椭圆 5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1" name="椭圆 5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2" name="椭圆 5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3" name="椭圆 5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45" name="组合 544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46" name="椭圆 5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7" name="椭圆 5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8" name="椭圆 5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9" name="椭圆 5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0" name="椭圆 5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1" name="椭圆 5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2" name="椭圆 5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3" name="椭圆 5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4" name="椭圆 5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90" name="组合 489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91" name="组合 490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32" name="椭圆 5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3" name="椭圆 5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4" name="椭圆 5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5" name="椭圆 5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6" name="椭圆 5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7" name="椭圆 5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8" name="椭圆 5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9" name="椭圆 5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0" name="椭圆 5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2" name="组合 491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23" name="椭圆 5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4" name="椭圆 5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5" name="椭圆 5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6" name="椭圆 5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7" name="椭圆 5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8" name="椭圆 5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9" name="椭圆 5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0" name="椭圆 5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1" name="椭圆 5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3" name="组合 492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14" name="椭圆 5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5" name="椭圆 5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6" name="椭圆 5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7" name="椭圆 5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8" name="椭圆 5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9" name="椭圆 5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0" name="椭圆 5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1" name="椭圆 5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2" name="椭圆 5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4" name="组合 493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05" name="椭圆 5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6" name="椭圆 5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7" name="椭圆 5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8" name="椭圆 5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9" name="椭圆 5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0" name="椭圆 5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1" name="椭圆 5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2" name="椭圆 5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3" name="椭圆 5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5" name="组合 494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96" name="椭圆 4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7" name="椭圆 4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8" name="椭圆 4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9" name="椭圆 4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0" name="椭圆 4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1" name="椭圆 5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2" name="椭圆 5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3" name="椭圆 5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4" name="椭圆 5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34" name="组合 333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335" name="组合 334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38" name="组合 437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79" name="椭圆 4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0" name="椭圆 4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1" name="椭圆 4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2" name="椭圆 4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3" name="椭圆 4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4" name="椭圆 4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5" name="椭圆 4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6" name="椭圆 4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7" name="椭圆 4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9" name="组合 438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70" name="椭圆 4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1" name="椭圆 4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2" name="椭圆 4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3" name="椭圆 4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4" name="椭圆 4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5" name="椭圆 4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6" name="椭圆 4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7" name="椭圆 4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8" name="椭圆 4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0" name="组合 439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61" name="椭圆 4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2" name="椭圆 4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3" name="椭圆 4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4" name="椭圆 4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5" name="椭圆 4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6" name="椭圆 4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7" name="椭圆 4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8" name="椭圆 4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9" name="椭圆 4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1" name="组合 440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52" name="椭圆 4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3" name="椭圆 4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椭圆 4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5" name="椭圆 4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6" name="椭圆 4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7" name="椭圆 4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8" name="椭圆 4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9" name="椭圆 4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0" name="椭圆 4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2" name="组合 441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43" name="椭圆 4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4" name="椭圆 4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5" name="椭圆 4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6" name="椭圆 4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7" name="椭圆 4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8" name="椭圆 4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9" name="椭圆 4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0" name="椭圆 4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1" name="椭圆 4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36" name="组合 335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88" name="组合 387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29" name="椭圆 4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0" name="椭圆 4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1" name="椭圆 4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2" name="椭圆 4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3" name="椭圆 4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4" name="椭圆 4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5" name="椭圆 4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6" name="椭圆 4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7" name="椭圆 4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9" name="组合 388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20" name="椭圆 4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1" name="椭圆 4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2" name="椭圆 4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3" name="椭圆 4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4" name="椭圆 4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5" name="椭圆 4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6" name="椭圆 4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7" name="椭圆 4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8" name="椭圆 4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0" name="组合 389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11" name="椭圆 4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2" name="椭圆 4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3" name="椭圆 4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4" name="椭圆 4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5" name="椭圆 4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6" name="椭圆 4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7" name="椭圆 4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8" name="椭圆 4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9" name="椭圆 4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1" name="组合 390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02" name="椭圆 4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3" name="椭圆 4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4" name="椭圆 4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5" name="椭圆 4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6" name="椭圆 4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7" name="椭圆 4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8" name="椭圆 4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9" name="椭圆 4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0" name="椭圆 4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2" name="组合 391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93" name="椭圆 3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4" name="椭圆 3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5" name="椭圆 3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6" name="椭圆 3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7" name="椭圆 3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8" name="椭圆 3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9" name="椭圆 3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0" name="椭圆 3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1" name="椭圆 4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37" name="组合 336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38" name="组合 337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79" name="椭圆 3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0" name="椭圆 3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1" name="椭圆 3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2" name="椭圆 3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3" name="椭圆 3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4" name="椭圆 3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5" name="椭圆 3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6" name="椭圆 3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7" name="椭圆 3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9" name="组合 338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70" name="椭圆 3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1" name="椭圆 3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2" name="椭圆 3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3" name="椭圆 3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4" name="椭圆 3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5" name="椭圆 3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6" name="椭圆 3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7" name="椭圆 3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8" name="椭圆 3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0" name="组合 339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61" name="椭圆 3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2" name="椭圆 3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3" name="椭圆 3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4" name="椭圆 3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5" name="椭圆 3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6" name="椭圆 3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7" name="椭圆 3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8" name="椭圆 3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9" name="椭圆 3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1" name="组合 340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2" name="椭圆 3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3" name="椭圆 3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4" name="椭圆 3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5" name="椭圆 3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6" name="椭圆 3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7" name="椭圆 3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8" name="椭圆 3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9" name="椭圆 3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0" name="椭圆 3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2" name="组合 341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43" name="椭圆 3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4" name="椭圆 3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5" name="椭圆 3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6" name="椭圆 3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7" name="椭圆 3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8" name="椭圆 3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9" name="椭圆 3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0" name="椭圆 3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1" name="椭圆 3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24" name="组合 23"/>
            <p:cNvGrpSpPr/>
            <p:nvPr/>
          </p:nvGrpSpPr>
          <p:grpSpPr>
            <a:xfrm>
              <a:off x="522514" y="6584336"/>
              <a:ext cx="20660800" cy="5509700"/>
              <a:chOff x="522514" y="508000"/>
              <a:chExt cx="20660800" cy="5509700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180" name="组合 179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83" name="组合 282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24" name="椭圆 3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" name="椭圆 3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" name="椭圆 3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7" name="椭圆 3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8" name="椭圆 3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" name="椭圆 3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" name="椭圆 3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1" name="椭圆 3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2" name="椭圆 3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4" name="组合 283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15" name="椭圆 3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椭圆 3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椭圆 3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椭圆 3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" name="椭圆 3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" name="椭圆 3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" name="椭圆 3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" name="椭圆 3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" name="椭圆 3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5" name="组合 284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06" name="椭圆 3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" name="椭圆 3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椭圆 3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" name="椭圆 3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" name="椭圆 3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" name="椭圆 3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" name="椭圆 3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" name="椭圆 3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椭圆 3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6" name="组合 285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97" name="椭圆 2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" name="椭圆 2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" name="椭圆 2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" name="椭圆 2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" name="椭圆 3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" name="椭圆 3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" name="椭圆 3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" name="椭圆 3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椭圆 3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7" name="组合 286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88" name="椭圆 2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" name="椭圆 2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椭圆 2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椭圆 2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" name="椭圆 2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" name="椭圆 2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" name="椭圆 2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5" name="椭圆 2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" name="椭圆 2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81" name="组合 180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33" name="组合 232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74" name="椭圆 2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5" name="椭圆 2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" name="椭圆 2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" name="椭圆 2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椭圆 2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椭圆 2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椭圆 2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" name="椭圆 2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椭圆 2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4" name="组合 233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65" name="椭圆 2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" name="椭圆 2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" name="椭圆 2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" name="椭圆 2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椭圆 2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" name="椭圆 2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椭圆 2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" name="椭圆 2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" name="椭圆 2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5" name="组合 234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56" name="椭圆 2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" name="椭圆 2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椭圆 2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椭圆 2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" name="椭圆 2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" name="椭圆 2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椭圆 2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椭圆 2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椭圆 2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6" name="组合 235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47" name="椭圆 2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" name="椭圆 2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" name="椭圆 2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椭圆 2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椭圆 2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椭圆 2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" name="椭圆 2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" name="椭圆 2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椭圆 2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7" name="组合 236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38" name="椭圆 2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9" name="椭圆 2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0" name="椭圆 2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1" name="椭圆 2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2" name="椭圆 2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3" name="椭圆 2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4" name="椭圆 2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5" name="椭圆 2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6" name="椭圆 2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82" name="组合 181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83" name="组合 182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24" name="椭圆 2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5" name="椭圆 2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6" name="椭圆 2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7" name="椭圆 2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8" name="椭圆 2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椭圆 2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椭圆 2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椭圆 2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2" name="椭圆 2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4" name="组合 183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15" name="椭圆 2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6" name="椭圆 2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7" name="椭圆 2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8" name="椭圆 2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9" name="椭圆 2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0" name="椭圆 2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椭圆 2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2" name="椭圆 2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3" name="椭圆 2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5" name="组合 184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06" name="椭圆 2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7" name="椭圆 2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8" name="椭圆 2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9" name="椭圆 2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0" name="椭圆 2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1" name="椭圆 2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2" name="椭圆 2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3" name="椭圆 2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4" name="椭圆 2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6" name="组合 185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97" name="椭圆 1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8" name="椭圆 1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9" name="椭圆 1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0" name="椭圆 1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1" name="椭圆 2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2" name="椭圆 2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3" name="椭圆 2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4" name="椭圆 2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5" name="椭圆 2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7" name="组合 186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88" name="椭圆 1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9" name="椭圆 1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0" name="椭圆 1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1" name="椭圆 1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2" name="椭圆 1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3" name="椭圆 1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4" name="椭圆 1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5" name="椭圆 1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6" name="椭圆 1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6" name="组合 25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30" name="组合 12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71" name="椭圆 1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椭圆 1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" name="椭圆 1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4" name="椭圆 1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5" name="椭圆 1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6" name="椭圆 1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7" name="椭圆 1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椭圆 1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椭圆 1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1" name="组合 13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62" name="椭圆 1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1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椭圆 1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椭圆 1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椭圆 1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椭圆 1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椭圆 1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椭圆 1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0" name="椭圆 1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2" name="组合 13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53" name="椭圆 1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" name="椭圆 1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椭圆 1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6" name="椭圆 1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椭圆 1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椭圆 1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椭圆 1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0" name="椭圆 1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椭圆 1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3" name="组合 13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44" name="椭圆 1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" name="椭圆 1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" name="椭圆 1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椭圆 1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椭圆 1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椭圆 1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椭圆 1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" name="椭圆 1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" name="椭圆 1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34" name="组合 13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35" name="椭圆 1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椭圆 1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" name="椭圆 1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" name="椭圆 1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" name="椭圆 1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" name="椭圆 1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" name="椭圆 1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" name="椭圆 1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80" name="组合 7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21" name="椭圆 1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" name="椭圆 1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3" name="椭圆 1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" name="椭圆 1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椭圆 1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" name="椭圆 1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" name="椭圆 1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椭圆 1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" name="椭圆 1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1" name="组合 8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12" name="椭圆 1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椭圆 1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" name="椭圆 1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椭圆 1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1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" name="椭圆 1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椭圆 1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椭圆 1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椭圆 1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2" name="组合 8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03" name="椭圆 1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椭圆 1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椭圆 1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94" name="椭圆 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椭圆 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" name="椭圆 1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椭圆 1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85" name="椭圆 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椭圆 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椭圆 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椭圆 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椭圆 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椭圆 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" name="椭圆 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9" name="组合 28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71" name="椭圆 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" name="椭圆 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" name="椭圆 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" name="椭圆 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椭圆 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椭圆 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椭圆 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2" name="椭圆 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椭圆 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椭圆 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" name="椭圆 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3" name="椭圆 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椭圆 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" name="椭圆 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" name="椭圆 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椭圆 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椭圆 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椭圆 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4" name="椭圆 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" name="椭圆 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椭圆 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椭圆 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椭圆 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" name="椭圆 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椭圆 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椭圆 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椭圆 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椭圆 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椭圆 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椭圆 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椭圆 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grpSp>
        <p:nvGrpSpPr>
          <p:cNvPr id="19" name="组合 18"/>
          <p:cNvGrpSpPr/>
          <p:nvPr userDrawn="1"/>
        </p:nvGrpSpPr>
        <p:grpSpPr>
          <a:xfrm>
            <a:off x="2768348" y="3646170"/>
            <a:ext cx="6735984" cy="4178853"/>
            <a:chOff x="3828104" y="3773004"/>
            <a:chExt cx="4616471" cy="2863955"/>
          </a:xfrm>
        </p:grpSpPr>
        <p:sp useBgFill="1">
          <p:nvSpPr>
            <p:cNvPr id="12" name="椭圆 11"/>
            <p:cNvSpPr/>
            <p:nvPr/>
          </p:nvSpPr>
          <p:spPr>
            <a:xfrm rot="16154048">
              <a:off x="5360932" y="3553316"/>
              <a:ext cx="1550815" cy="4616471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3" name="椭圆 12"/>
            <p:cNvSpPr/>
            <p:nvPr/>
          </p:nvSpPr>
          <p:spPr>
            <a:xfrm rot="16154048">
              <a:off x="5591268" y="3321617"/>
              <a:ext cx="1090142" cy="4345758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4" name="椭圆 13"/>
            <p:cNvSpPr/>
            <p:nvPr/>
          </p:nvSpPr>
          <p:spPr>
            <a:xfrm rot="16154048">
              <a:off x="5698685" y="3108699"/>
              <a:ext cx="875308" cy="3902363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5" name="椭圆 14"/>
            <p:cNvSpPr/>
            <p:nvPr/>
          </p:nvSpPr>
          <p:spPr>
            <a:xfrm rot="16154048">
              <a:off x="5885657" y="3043193"/>
              <a:ext cx="501365" cy="3192484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6" name="椭圆 15"/>
            <p:cNvSpPr/>
            <p:nvPr/>
          </p:nvSpPr>
          <p:spPr>
            <a:xfrm rot="16154048">
              <a:off x="6043384" y="3023589"/>
              <a:ext cx="185910" cy="2383430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7" name="椭圆 16"/>
            <p:cNvSpPr/>
            <p:nvPr/>
          </p:nvSpPr>
          <p:spPr>
            <a:xfrm rot="16190346">
              <a:off x="6091811" y="3129585"/>
              <a:ext cx="89057" cy="1375895"/>
            </a:xfrm>
            <a:prstGeom prst="ellipse">
              <a:avLst/>
            </a:prstGeom>
            <a:ln w="25400">
              <a:gradFill>
                <a:gsLst>
                  <a:gs pos="0">
                    <a:srgbClr val="05DAE3"/>
                  </a:gs>
                  <a:gs pos="31000">
                    <a:srgbClr val="05DAE3">
                      <a:alpha val="59000"/>
                    </a:srgbClr>
                  </a:gs>
                  <a:gs pos="47335">
                    <a:srgbClr val="05DAE3"/>
                  </a:gs>
                  <a:gs pos="64000">
                    <a:srgbClr val="05DAE3">
                      <a:alpha val="38000"/>
                    </a:srgbClr>
                  </a:gs>
                  <a:gs pos="100000">
                    <a:srgbClr val="05DAE3"/>
                  </a:gs>
                </a:gsLst>
                <a:lin ang="5400000" scaled="1"/>
              </a:gradFill>
            </a:ln>
            <a:effectLst>
              <a:glow rad="127000">
                <a:srgbClr val="05DAE3">
                  <a:alpha val="8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2000">
                <a:srgbClr val="050537">
                  <a:alpha val="0"/>
                </a:srgbClr>
              </a:gs>
              <a:gs pos="54000">
                <a:srgbClr val="180F3A">
                  <a:alpha val="0"/>
                </a:srgbClr>
              </a:gs>
              <a:gs pos="100000">
                <a:srgbClr val="4A113C"/>
              </a:gs>
              <a:gs pos="84000">
                <a:srgbClr val="4A113C">
                  <a:alpha val="76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5120600" y="1165004"/>
            <a:ext cx="1950798" cy="1950468"/>
          </a:xfrm>
          <a:prstGeom prst="ellipse">
            <a:avLst/>
          </a:prstGeom>
          <a:gradFill flip="none" rotWithShape="1">
            <a:gsLst>
              <a:gs pos="43000">
                <a:srgbClr val="05DAE3">
                  <a:alpha val="12000"/>
                </a:srgbClr>
              </a:gs>
              <a:gs pos="0">
                <a:schemeClr val="bg1">
                  <a:alpha val="77000"/>
                </a:schemeClr>
              </a:gs>
              <a:gs pos="24000">
                <a:srgbClr val="05DAE3">
                  <a:alpha val="32000"/>
                </a:srgbClr>
              </a:gs>
              <a:gs pos="63000">
                <a:srgbClr val="05DAE3">
                  <a:alpha val="4000"/>
                </a:srgbClr>
              </a:gs>
              <a:gs pos="80000">
                <a:srgbClr val="B40F51">
                  <a:alpha val="0"/>
                </a:srgbClr>
              </a:gs>
              <a:gs pos="97000">
                <a:srgbClr val="1E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298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" name="图片 96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311" y="-40714"/>
            <a:ext cx="12217443" cy="6858594"/>
          </a:xfrm>
          <a:prstGeom prst="rect">
            <a:avLst/>
          </a:prstGeom>
        </p:spPr>
      </p:pic>
      <p:pic>
        <p:nvPicPr>
          <p:cNvPr id="631" name="图片 63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sp>
        <p:nvSpPr>
          <p:cNvPr id="9" name="椭圆 8"/>
          <p:cNvSpPr/>
          <p:nvPr userDrawn="1"/>
        </p:nvSpPr>
        <p:spPr>
          <a:xfrm>
            <a:off x="1385911" y="243592"/>
            <a:ext cx="9507264" cy="5333687"/>
          </a:xfrm>
          <a:prstGeom prst="ellipse">
            <a:avLst/>
          </a:prstGeom>
          <a:gradFill flip="none" rotWithShape="1">
            <a:gsLst>
              <a:gs pos="94643">
                <a:srgbClr val="841E6C">
                  <a:alpha val="0"/>
                </a:srgbClr>
              </a:gs>
              <a:gs pos="36000">
                <a:srgbClr val="4A113C">
                  <a:alpha val="58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1840402" y="1415215"/>
            <a:ext cx="8259482" cy="5244028"/>
          </a:xfrm>
          <a:prstGeom prst="ellipse">
            <a:avLst/>
          </a:prstGeom>
          <a:gradFill flip="none" rotWithShape="1"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8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533772" y="1233949"/>
            <a:ext cx="13203270" cy="7404048"/>
            <a:chOff x="522514" y="508000"/>
            <a:chExt cx="20660800" cy="11586036"/>
          </a:xfrm>
          <a:scene3d>
            <a:camera prst="perspectiveRelaxedModerately" fov="6600000">
              <a:rot lat="18290635" lon="0" rev="0"/>
            </a:camera>
            <a:lightRig rig="threePt" dir="t"/>
          </a:scene3d>
        </p:grpSpPr>
        <p:grpSp>
          <p:nvGrpSpPr>
            <p:cNvPr id="12" name="组合 11"/>
            <p:cNvGrpSpPr/>
            <p:nvPr/>
          </p:nvGrpSpPr>
          <p:grpSpPr>
            <a:xfrm>
              <a:off x="522514" y="508000"/>
              <a:ext cx="20660800" cy="5509700"/>
              <a:chOff x="522514" y="508000"/>
              <a:chExt cx="20660800" cy="5509700"/>
            </a:xfrm>
          </p:grpSpPr>
          <p:grpSp>
            <p:nvGrpSpPr>
              <p:cNvPr id="322" name="组合 321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477" name="组合 476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80" name="组合 57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21" name="椭圆 6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2" name="椭圆 6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3" name="椭圆 6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4" name="椭圆 6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5" name="椭圆 6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6" name="椭圆 6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7" name="椭圆 6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8" name="椭圆 6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9" name="椭圆 6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1" name="组合 58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12" name="椭圆 6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3" name="椭圆 6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4" name="椭圆 6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5" name="椭圆 6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6" name="椭圆 6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7" name="椭圆 6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8" name="椭圆 6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9" name="椭圆 6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0" name="椭圆 6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2" name="组合 58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03" name="椭圆 6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4" name="椭圆 6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5" name="椭圆 6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6" name="椭圆 6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7" name="椭圆 6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8" name="椭圆 6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9" name="椭圆 6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0" name="椭圆 6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1" name="椭圆 6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3" name="组合 58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94" name="椭圆 5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5" name="椭圆 5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6" name="椭圆 5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7" name="椭圆 5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8" name="椭圆 5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9" name="椭圆 5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0" name="椭圆 5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1" name="椭圆 6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2" name="椭圆 6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4" name="组合 58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85" name="椭圆 5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6" name="椭圆 5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7" name="椭圆 5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8" name="椭圆 5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9" name="椭圆 5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0" name="椭圆 5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1" name="椭圆 5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2" name="椭圆 5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3" name="椭圆 5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78" name="组合 477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530" name="组合 52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71" name="椭圆 5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2" name="椭圆 5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3" name="椭圆 5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4" name="椭圆 5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5" name="椭圆 5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6" name="椭圆 5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7" name="椭圆 5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8" name="椭圆 5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9" name="椭圆 5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1" name="组合 53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62" name="椭圆 5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3" name="椭圆 5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4" name="椭圆 5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5" name="椭圆 5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6" name="椭圆 5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7" name="椭圆 5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8" name="椭圆 5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9" name="椭圆 5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0" name="椭圆 5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2" name="组合 53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53" name="椭圆 5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4" name="椭圆 5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5" name="椭圆 5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6" name="椭圆 5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7" name="椭圆 5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8" name="椭圆 5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9" name="椭圆 5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0" name="椭圆 5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1" name="椭圆 5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3" name="组合 53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44" name="椭圆 5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5" name="椭圆 5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6" name="椭圆 5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7" name="椭圆 5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8" name="椭圆 5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9" name="椭圆 5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0" name="椭圆 5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1" name="椭圆 5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2" name="椭圆 5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34" name="组合 53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35" name="椭圆 5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6" name="椭圆 5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7" name="椭圆 5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8" name="椭圆 5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9" name="椭圆 5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0" name="椭圆 5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1" name="椭圆 5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2" name="椭圆 5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3" name="椭圆 5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479" name="组合 478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80" name="组合 479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21" name="椭圆 5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2" name="椭圆 5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3" name="椭圆 5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4" name="椭圆 5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5" name="椭圆 5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6" name="椭圆 5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7" name="椭圆 5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8" name="椭圆 5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9" name="椭圆 5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1" name="组合 480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12" name="椭圆 5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3" name="椭圆 5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4" name="椭圆 5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5" name="椭圆 5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6" name="椭圆 5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7" name="椭圆 5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8" name="椭圆 5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9" name="椭圆 5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0" name="椭圆 5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2" name="组合 481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03" name="椭圆 5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4" name="椭圆 5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5" name="椭圆 5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6" name="椭圆 5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7" name="椭圆 5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8" name="椭圆 5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9" name="椭圆 5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0" name="椭圆 5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1" name="椭圆 5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3" name="组合 482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94" name="椭圆 4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5" name="椭圆 4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6" name="椭圆 4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7" name="椭圆 4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8" name="椭圆 4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9" name="椭圆 4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0" name="椭圆 4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1" name="椭圆 5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2" name="椭圆 5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84" name="组合 483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85" name="椭圆 4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6" name="椭圆 4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7" name="椭圆 4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8" name="椭圆 4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9" name="椭圆 4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0" name="椭圆 4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1" name="椭圆 4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2" name="椭圆 4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3" name="椭圆 4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23" name="组合 322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324" name="组合 323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427" name="组合 426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68" name="椭圆 4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9" name="椭圆 4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0" name="椭圆 4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1" name="椭圆 4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2" name="椭圆 4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3" name="椭圆 4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4" name="椭圆 4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5" name="椭圆 4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6" name="椭圆 4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28" name="组合 427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59" name="椭圆 4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0" name="椭圆 4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1" name="椭圆 4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2" name="椭圆 4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3" name="椭圆 4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4" name="椭圆 4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5" name="椭圆 4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6" name="椭圆 4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7" name="椭圆 4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29" name="组合 428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50" name="椭圆 4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1" name="椭圆 4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2" name="椭圆 4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3" name="椭圆 4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椭圆 4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5" name="椭圆 4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6" name="椭圆 4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7" name="椭圆 4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8" name="椭圆 4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0" name="组合 429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41" name="椭圆 4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2" name="椭圆 4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3" name="椭圆 4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4" name="椭圆 4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5" name="椭圆 4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6" name="椭圆 4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7" name="椭圆 4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8" name="椭圆 4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9" name="椭圆 4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1" name="组合 430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32" name="椭圆 4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3" name="椭圆 4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4" name="椭圆 4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5" name="椭圆 4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6" name="椭圆 4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7" name="椭圆 4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8" name="椭圆 4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9" name="椭圆 4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0" name="椭圆 4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25" name="组合 324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77" name="组合 376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18" name="椭圆 4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9" name="椭圆 4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0" name="椭圆 4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1" name="椭圆 4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2" name="椭圆 42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3" name="椭圆 42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4" name="椭圆 4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5" name="椭圆 4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6" name="椭圆 4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8" name="组合 377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09" name="椭圆 4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0" name="椭圆 4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1" name="椭圆 4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2" name="椭圆 4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3" name="椭圆 4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4" name="椭圆 4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5" name="椭圆 4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6" name="椭圆 4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7" name="椭圆 4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9" name="组合 378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00" name="椭圆 3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1" name="椭圆 4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2" name="椭圆 4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3" name="椭圆 4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4" name="椭圆 4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5" name="椭圆 4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6" name="椭圆 4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7" name="椭圆 4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8" name="椭圆 4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0" name="组合 379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91" name="椭圆 3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2" name="椭圆 3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3" name="椭圆 3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4" name="椭圆 3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5" name="椭圆 3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6" name="椭圆 3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7" name="椭圆 3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8" name="椭圆 3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9" name="椭圆 3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1" name="组合 380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82" name="椭圆 3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3" name="椭圆 3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4" name="椭圆 3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5" name="椭圆 3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6" name="椭圆 3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7" name="椭圆 3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8" name="椭圆 3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9" name="椭圆 3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0" name="椭圆 3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26" name="组合 325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327" name="组合 326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68" name="椭圆 3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9" name="椭圆 3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0" name="椭圆 3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1" name="椭圆 3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2" name="椭圆 37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3" name="椭圆 37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4" name="椭圆 3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5" name="椭圆 3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6" name="椭圆 3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8" name="组合 327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9" name="椭圆 3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0" name="椭圆 3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1" name="椭圆 3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2" name="椭圆 3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3" name="椭圆 3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4" name="椭圆 3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5" name="椭圆 3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6" name="椭圆 3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7" name="椭圆 3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9" name="组合 328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50" name="椭圆 3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1" name="椭圆 3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2" name="椭圆 3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3" name="椭圆 3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4" name="椭圆 3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5" name="椭圆 3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6" name="椭圆 3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7" name="椭圆 3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8" name="椭圆 3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0" name="组合 329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41" name="椭圆 3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2" name="椭圆 3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3" name="椭圆 3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4" name="椭圆 3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5" name="椭圆 3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6" name="椭圆 3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7" name="椭圆 3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8" name="椭圆 3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9" name="椭圆 3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1" name="组合 330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32" name="椭圆 3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" name="椭圆 3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4" name="椭圆 3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5" name="椭圆 3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" name="椭圆 3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" name="椭圆 3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" name="椭圆 3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" name="椭圆 3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0" name="椭圆 3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13" name="组合 12"/>
            <p:cNvGrpSpPr/>
            <p:nvPr/>
          </p:nvGrpSpPr>
          <p:grpSpPr>
            <a:xfrm>
              <a:off x="522514" y="6584336"/>
              <a:ext cx="20660800" cy="5509700"/>
              <a:chOff x="522514" y="508000"/>
              <a:chExt cx="20660800" cy="550970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22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169" name="组合 168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72" name="组合 271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13" name="椭圆 3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椭圆 3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" name="椭圆 3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椭圆 3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椭圆 3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椭圆 3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" name="椭圆 3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" name="椭圆 3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" name="椭圆 3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3" name="组合 272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04" name="椭圆 3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椭圆 3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" name="椭圆 3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" name="椭圆 3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椭圆 3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" name="椭圆 3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" name="椭圆 3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" name="椭圆 3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" name="椭圆 3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4" name="组合 273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95" name="椭圆 2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" name="椭圆 2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7" name="椭圆 2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" name="椭圆 2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" name="椭圆 2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" name="椭圆 2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" name="椭圆 3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" name="椭圆 3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" name="椭圆 3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5" name="组合 274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86" name="椭圆 2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椭圆 2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椭圆 2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" name="椭圆 2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椭圆 2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椭圆 2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" name="椭圆 2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" name="椭圆 2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" name="椭圆 2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6" name="组合 275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77" name="椭圆 2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椭圆 2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椭圆 2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椭圆 2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" name="椭圆 2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椭圆 2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椭圆 2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椭圆 2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椭圆 2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0" name="组合 169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222" name="组合 221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63" name="椭圆 2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椭圆 2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" name="椭圆 2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" name="椭圆 2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" name="椭圆 2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" name="椭圆 2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椭圆 26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" name="椭圆 26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椭圆 27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3" name="组合 222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54" name="椭圆 2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椭圆 2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椭圆 2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" name="椭圆 2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椭圆 2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椭圆 2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" name="椭圆 2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" name="椭圆 2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椭圆 2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4" name="组合 223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45" name="椭圆 2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6" name="椭圆 2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7" name="椭圆 2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" name="椭圆 2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" name="椭圆 2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椭圆 2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椭圆 2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椭圆 2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" name="椭圆 2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5" name="组合 224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36" name="椭圆 2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7" name="椭圆 2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8" name="椭圆 2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9" name="椭圆 2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0" name="椭圆 2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1" name="椭圆 2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2" name="椭圆 2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3" name="椭圆 2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4" name="椭圆 2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6" name="组合 225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27" name="椭圆 2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8" name="椭圆 2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椭圆 2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椭圆 2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椭圆 2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2" name="椭圆 2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3" name="椭圆 2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4" name="椭圆 2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5" name="椭圆 2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1" name="组合 170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72" name="组合 171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13" name="椭圆 2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4" name="椭圆 2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5" name="椭圆 2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6" name="椭圆 2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7" name="椭圆 2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8" name="椭圆 2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9" name="椭圆 21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0" name="椭圆 21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椭圆 22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3" name="组合 172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04" name="椭圆 2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5" name="椭圆 2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6" name="椭圆 2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7" name="椭圆 2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8" name="椭圆 2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9" name="椭圆 2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0" name="椭圆 2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1" name="椭圆 2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2" name="椭圆 2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4" name="组合 173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95" name="椭圆 1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6" name="椭圆 1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7" name="椭圆 1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8" name="椭圆 1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9" name="椭圆 1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0" name="椭圆 1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1" name="椭圆 2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2" name="椭圆 2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3" name="椭圆 2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5" name="组合 174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86" name="椭圆 1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7" name="椭圆 1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8" name="椭圆 1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9" name="椭圆 1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0" name="椭圆 1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1" name="椭圆 1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2" name="椭圆 1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3" name="椭圆 1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4" name="椭圆 1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6" name="组合 175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77" name="椭圆 1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椭圆 1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椭圆 1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0" name="椭圆 1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1" name="椭圆 1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2" name="椭圆 1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椭圆 1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4" name="椭圆 1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5" name="椭圆 1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5" name="组合 14"/>
              <p:cNvGrpSpPr/>
              <p:nvPr/>
            </p:nvGrpSpPr>
            <p:grpSpPr>
              <a:xfrm>
                <a:off x="11190514" y="508000"/>
                <a:ext cx="9992800" cy="5509700"/>
                <a:chOff x="522514" y="508000"/>
                <a:chExt cx="9992800" cy="5509700"/>
              </a:xfrm>
              <a:gradFill>
                <a:gsLst>
                  <a:gs pos="0">
                    <a:schemeClr val="bg1">
                      <a:alpha val="39000"/>
                    </a:schemeClr>
                  </a:gs>
                  <a:gs pos="95536">
                    <a:schemeClr val="bg1"/>
                  </a:gs>
                  <a:gs pos="75000">
                    <a:srgbClr val="FFFFFF"/>
                  </a:gs>
                  <a:gs pos="55339">
                    <a:srgbClr val="FFFFFF"/>
                  </a:gs>
                  <a:gs pos="37000">
                    <a:schemeClr val="bg1">
                      <a:alpha val="28000"/>
                    </a:schemeClr>
                  </a:gs>
                  <a:gs pos="20000">
                    <a:schemeClr val="bg1"/>
                  </a:gs>
                </a:gsLst>
                <a:lin ang="5400000" scaled="0"/>
              </a:gradFill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522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60" name="椭圆 1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椭圆 1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椭圆 1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1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椭圆 1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椭圆 1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椭圆 1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椭圆 1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椭圆 1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0" name="组合 119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51" name="椭圆 1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" name="椭圆 1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" name="椭圆 1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" name="椭圆 1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椭圆 1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6" name="椭圆 1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椭圆 1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椭圆 1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椭圆 1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42" name="椭圆 1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" name="椭圆 1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" name="椭圆 1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" name="椭圆 1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" name="椭圆 1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椭圆 1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椭圆 1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椭圆 1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椭圆 1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2" name="组合 121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33" name="椭圆 1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" name="椭圆 1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" name="椭圆 1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椭圆 1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7" name="椭圆 1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8" name="椭圆 1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9" name="椭圆 1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" name="椭圆 1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" name="椭圆 1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23" name="组合 122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24" name="椭圆 1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椭圆 1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" name="椭圆 1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" name="椭圆 1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椭圆 1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" name="椭圆 1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" name="椭圆 1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1" name="椭圆 1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" name="椭圆 1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4078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69" name="组合 68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10" name="椭圆 10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" name="椭圆 11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椭圆 11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" name="椭圆 11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椭圆 11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椭圆 11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" name="椭圆 11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椭圆 11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0" name="组合 69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101" name="椭圆 10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椭圆 10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椭圆 10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椭圆 10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1" name="组合 70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92" name="椭圆 9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椭圆 9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椭圆 9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83" name="椭圆 8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椭圆 8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椭圆 8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椭圆 8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椭圆 8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椭圆 8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椭圆 9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3" name="组合 72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74" name="椭圆 7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椭圆 7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椭圆 7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椭圆 7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7634514" y="508000"/>
                  <a:ext cx="2880800" cy="5509700"/>
                  <a:chOff x="522514" y="508000"/>
                  <a:chExt cx="2880800" cy="5509700"/>
                </a:xfrm>
                <a:grpFill/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5225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60" name="椭圆 5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椭圆 6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0" name="组合 19"/>
                  <p:cNvGrpSpPr/>
                  <p:nvPr/>
                </p:nvGrpSpPr>
                <p:grpSpPr>
                  <a:xfrm>
                    <a:off x="12337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51" name="椭圆 5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椭圆 5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椭圆 5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" name="椭圆 5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" name="椭圆 5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椭圆 5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椭圆 5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椭圆 5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" name="组合 20"/>
                  <p:cNvGrpSpPr/>
                  <p:nvPr/>
                </p:nvGrpSpPr>
                <p:grpSpPr>
                  <a:xfrm>
                    <a:off x="19449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42" name="椭圆 4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椭圆 4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" name="椭圆 4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" name="椭圆 4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椭圆 4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椭圆 4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26561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33" name="椭圆 32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" name="椭圆 3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椭圆 3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椭圆 3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椭圆 3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椭圆 3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椭圆 3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椭圆 4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/>
                  <p:cNvGrpSpPr/>
                  <p:nvPr/>
                </p:nvGrpSpPr>
                <p:grpSpPr>
                  <a:xfrm>
                    <a:off x="3367314" y="508000"/>
                    <a:ext cx="36000" cy="5509700"/>
                    <a:chOff x="522514" y="508000"/>
                    <a:chExt cx="36000" cy="5509700"/>
                  </a:xfrm>
                  <a:grpFill/>
                </p:grpSpPr>
                <p:sp>
                  <p:nvSpPr>
                    <p:cNvPr id="24" name="椭圆 23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080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" name="椭圆 24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192213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25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1876425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椭圆 26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256063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椭圆 27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244849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椭圆 28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3929061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" name="椭圆 29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4613274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" name="椭圆 30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297487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1"/>
                    <p:cNvSpPr>
                      <a:spLocks noChangeAspect="1"/>
                    </p:cNvSpPr>
                    <p:nvPr/>
                  </p:nvSpPr>
                  <p:spPr>
                    <a:xfrm>
                      <a:off x="522514" y="5981700"/>
                      <a:ext cx="36000" cy="360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</p:grpSp>
      <p:grpSp>
        <p:nvGrpSpPr>
          <p:cNvPr id="632" name="组合 631"/>
          <p:cNvGrpSpPr/>
          <p:nvPr userDrawn="1"/>
        </p:nvGrpSpPr>
        <p:grpSpPr>
          <a:xfrm flipH="1">
            <a:off x="5241139" y="2917731"/>
            <a:ext cx="862939" cy="1347362"/>
            <a:chOff x="1826940" y="566851"/>
            <a:chExt cx="2169710" cy="2380947"/>
          </a:xfrm>
          <a:solidFill>
            <a:srgbClr val="B40F51"/>
          </a:solidFill>
        </p:grpSpPr>
        <p:sp>
          <p:nvSpPr>
            <p:cNvPr id="633" name="椭圆 632"/>
            <p:cNvSpPr/>
            <p:nvPr userDrawn="1"/>
          </p:nvSpPr>
          <p:spPr>
            <a:xfrm rot="176448">
              <a:off x="2648617" y="566851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椭圆 633"/>
            <p:cNvSpPr/>
            <p:nvPr userDrawn="1"/>
          </p:nvSpPr>
          <p:spPr>
            <a:xfrm rot="176448">
              <a:off x="3188778" y="744228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椭圆 634"/>
            <p:cNvSpPr/>
            <p:nvPr userDrawn="1"/>
          </p:nvSpPr>
          <p:spPr>
            <a:xfrm rot="21361236">
              <a:off x="3095107" y="8697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椭圆 635"/>
            <p:cNvSpPr/>
            <p:nvPr userDrawn="1"/>
          </p:nvSpPr>
          <p:spPr>
            <a:xfrm rot="19976448">
              <a:off x="2452667" y="119165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椭圆 636"/>
            <p:cNvSpPr/>
            <p:nvPr userDrawn="1"/>
          </p:nvSpPr>
          <p:spPr>
            <a:xfrm rot="19976448">
              <a:off x="2965815" y="1136332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椭圆 637"/>
            <p:cNvSpPr/>
            <p:nvPr userDrawn="1"/>
          </p:nvSpPr>
          <p:spPr>
            <a:xfrm rot="19561236">
              <a:off x="2921555" y="1319319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椭圆 638"/>
            <p:cNvSpPr/>
            <p:nvPr userDrawn="1"/>
          </p:nvSpPr>
          <p:spPr>
            <a:xfrm rot="2291856" flipH="1">
              <a:off x="2984211" y="966799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椭圆 639"/>
            <p:cNvSpPr/>
            <p:nvPr userDrawn="1"/>
          </p:nvSpPr>
          <p:spPr>
            <a:xfrm rot="2291856" flipH="1">
              <a:off x="2662977" y="928918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1" name="椭圆 640"/>
            <p:cNvSpPr/>
            <p:nvPr userDrawn="1"/>
          </p:nvSpPr>
          <p:spPr>
            <a:xfrm rot="2707068" flipH="1">
              <a:off x="2813751" y="1083180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2" name="椭圆 641"/>
            <p:cNvSpPr/>
            <p:nvPr userDrawn="1"/>
          </p:nvSpPr>
          <p:spPr>
            <a:xfrm rot="1234152">
              <a:off x="2357060" y="16156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3" name="椭圆 642"/>
            <p:cNvSpPr/>
            <p:nvPr userDrawn="1"/>
          </p:nvSpPr>
          <p:spPr>
            <a:xfrm rot="1234152">
              <a:off x="2718168" y="2199546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4" name="椭圆 643"/>
            <p:cNvSpPr/>
            <p:nvPr userDrawn="1"/>
          </p:nvSpPr>
          <p:spPr>
            <a:xfrm rot="1234152">
              <a:off x="2822140" y="1790195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5" name="椭圆 644"/>
            <p:cNvSpPr/>
            <p:nvPr userDrawn="1"/>
          </p:nvSpPr>
          <p:spPr>
            <a:xfrm rot="18334152">
              <a:off x="2725552" y="1954055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6" name="椭圆 645"/>
            <p:cNvSpPr/>
            <p:nvPr userDrawn="1"/>
          </p:nvSpPr>
          <p:spPr>
            <a:xfrm rot="1234152">
              <a:off x="2732538" y="1999680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7" name="椭圆 646"/>
            <p:cNvSpPr/>
            <p:nvPr userDrawn="1"/>
          </p:nvSpPr>
          <p:spPr>
            <a:xfrm rot="502701">
              <a:off x="2594613" y="172572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8" name="椭圆 647"/>
            <p:cNvSpPr/>
            <p:nvPr userDrawn="1"/>
          </p:nvSpPr>
          <p:spPr>
            <a:xfrm rot="1234152">
              <a:off x="2624481" y="1859053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9" name="椭圆 648"/>
            <p:cNvSpPr/>
            <p:nvPr userDrawn="1"/>
          </p:nvSpPr>
          <p:spPr>
            <a:xfrm rot="21261684">
              <a:off x="2816270" y="1618640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椭圆 649"/>
            <p:cNvSpPr/>
            <p:nvPr userDrawn="1"/>
          </p:nvSpPr>
          <p:spPr>
            <a:xfrm rot="1839080">
              <a:off x="2916871" y="2061459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1" name="椭圆 650"/>
            <p:cNvSpPr/>
            <p:nvPr userDrawn="1"/>
          </p:nvSpPr>
          <p:spPr>
            <a:xfrm rot="18334152">
              <a:off x="3033302" y="157868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2" name="椭圆 651"/>
            <p:cNvSpPr/>
            <p:nvPr userDrawn="1"/>
          </p:nvSpPr>
          <p:spPr>
            <a:xfrm rot="18334152">
              <a:off x="2953280" y="1756579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3" name="椭圆 652"/>
            <p:cNvSpPr/>
            <p:nvPr userDrawn="1"/>
          </p:nvSpPr>
          <p:spPr>
            <a:xfrm rot="6550902">
              <a:off x="2519190" y="196187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4" name="椭圆 653"/>
            <p:cNvSpPr/>
            <p:nvPr userDrawn="1"/>
          </p:nvSpPr>
          <p:spPr>
            <a:xfrm rot="6550902">
              <a:off x="2423095" y="2484726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5" name="椭圆 654"/>
            <p:cNvSpPr/>
            <p:nvPr userDrawn="1"/>
          </p:nvSpPr>
          <p:spPr>
            <a:xfrm rot="6135690">
              <a:off x="2437333" y="24023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6" name="椭圆 655"/>
            <p:cNvSpPr/>
            <p:nvPr userDrawn="1"/>
          </p:nvSpPr>
          <p:spPr>
            <a:xfrm rot="10466310" flipH="1">
              <a:off x="2944460" y="2511315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椭圆 656"/>
            <p:cNvSpPr/>
            <p:nvPr userDrawn="1"/>
          </p:nvSpPr>
          <p:spPr>
            <a:xfrm rot="10881522" flipH="1">
              <a:off x="2731567" y="2521162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8" name="椭圆 657"/>
            <p:cNvSpPr/>
            <p:nvPr userDrawn="1"/>
          </p:nvSpPr>
          <p:spPr>
            <a:xfrm rot="9408606">
              <a:off x="2434107" y="17105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椭圆 658"/>
            <p:cNvSpPr/>
            <p:nvPr userDrawn="1"/>
          </p:nvSpPr>
          <p:spPr>
            <a:xfrm rot="9408606">
              <a:off x="1836745" y="1567338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0" name="椭圆 659"/>
            <p:cNvSpPr/>
            <p:nvPr userDrawn="1"/>
          </p:nvSpPr>
          <p:spPr>
            <a:xfrm rot="9408606">
              <a:off x="1977494" y="190618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椭圆 660"/>
            <p:cNvSpPr/>
            <p:nvPr userDrawn="1"/>
          </p:nvSpPr>
          <p:spPr>
            <a:xfrm rot="4908606">
              <a:off x="2230993" y="1835052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2" name="椭圆 661"/>
            <p:cNvSpPr/>
            <p:nvPr userDrawn="1"/>
          </p:nvSpPr>
          <p:spPr>
            <a:xfrm rot="9408606">
              <a:off x="1970843" y="1724297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椭圆 662"/>
            <p:cNvSpPr/>
            <p:nvPr userDrawn="1"/>
          </p:nvSpPr>
          <p:spPr>
            <a:xfrm rot="8677155">
              <a:off x="2146189" y="1176095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4" name="椭圆 663"/>
            <p:cNvSpPr/>
            <p:nvPr userDrawn="1"/>
          </p:nvSpPr>
          <p:spPr>
            <a:xfrm rot="9408606">
              <a:off x="1901264" y="1646574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椭圆 664"/>
            <p:cNvSpPr/>
            <p:nvPr userDrawn="1"/>
          </p:nvSpPr>
          <p:spPr>
            <a:xfrm rot="7836138">
              <a:off x="2366837" y="2123099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椭圆 665"/>
            <p:cNvSpPr/>
            <p:nvPr userDrawn="1"/>
          </p:nvSpPr>
          <p:spPr>
            <a:xfrm rot="10013534">
              <a:off x="1942258" y="1827306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椭圆 666"/>
            <p:cNvSpPr/>
            <p:nvPr userDrawn="1"/>
          </p:nvSpPr>
          <p:spPr>
            <a:xfrm rot="4908606">
              <a:off x="2291422" y="2331794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椭圆 667"/>
            <p:cNvSpPr/>
            <p:nvPr userDrawn="1"/>
          </p:nvSpPr>
          <p:spPr>
            <a:xfrm rot="4908606">
              <a:off x="2226181" y="214796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椭圆 668"/>
            <p:cNvSpPr/>
            <p:nvPr userDrawn="1"/>
          </p:nvSpPr>
          <p:spPr>
            <a:xfrm rot="17775658">
              <a:off x="2236568" y="2543058"/>
              <a:ext cx="293144" cy="353402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椭圆 669"/>
            <p:cNvSpPr/>
            <p:nvPr userDrawn="1"/>
          </p:nvSpPr>
          <p:spPr>
            <a:xfrm rot="17360446">
              <a:off x="1827485" y="2667662"/>
              <a:ext cx="197904" cy="19899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椭圆 670"/>
            <p:cNvSpPr/>
            <p:nvPr userDrawn="1"/>
          </p:nvSpPr>
          <p:spPr>
            <a:xfrm rot="176448">
              <a:off x="3220885" y="1458964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椭圆 671"/>
            <p:cNvSpPr/>
            <p:nvPr userDrawn="1"/>
          </p:nvSpPr>
          <p:spPr>
            <a:xfrm rot="176448">
              <a:off x="3761046" y="1636341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椭圆 672"/>
            <p:cNvSpPr/>
            <p:nvPr userDrawn="1"/>
          </p:nvSpPr>
          <p:spPr>
            <a:xfrm rot="21361236">
              <a:off x="3667375" y="1761860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4" name="椭圆 673"/>
            <p:cNvSpPr/>
            <p:nvPr userDrawn="1"/>
          </p:nvSpPr>
          <p:spPr>
            <a:xfrm rot="19976448">
              <a:off x="3024935" y="2083766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5" name="椭圆 674"/>
            <p:cNvSpPr/>
            <p:nvPr userDrawn="1"/>
          </p:nvSpPr>
          <p:spPr>
            <a:xfrm rot="19976448">
              <a:off x="3538083" y="2028445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6" name="椭圆 675"/>
            <p:cNvSpPr/>
            <p:nvPr userDrawn="1"/>
          </p:nvSpPr>
          <p:spPr>
            <a:xfrm rot="19561236">
              <a:off x="3493823" y="2211432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7" name="椭圆 676"/>
            <p:cNvSpPr/>
            <p:nvPr userDrawn="1"/>
          </p:nvSpPr>
          <p:spPr>
            <a:xfrm rot="2291856" flipH="1">
              <a:off x="3235245" y="1821031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8" name="椭圆 677"/>
            <p:cNvSpPr/>
            <p:nvPr userDrawn="1"/>
          </p:nvSpPr>
          <p:spPr>
            <a:xfrm rot="2707068" flipH="1">
              <a:off x="3386019" y="1975293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9" name="椭圆 678"/>
            <p:cNvSpPr/>
            <p:nvPr userDrawn="1"/>
          </p:nvSpPr>
          <p:spPr>
            <a:xfrm rot="1234152">
              <a:off x="2929328" y="2507782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0" name="椭圆 679"/>
            <p:cNvSpPr/>
            <p:nvPr userDrawn="1"/>
          </p:nvSpPr>
          <p:spPr>
            <a:xfrm rot="18334152">
              <a:off x="3297820" y="2846168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1" name="椭圆 680"/>
            <p:cNvSpPr/>
            <p:nvPr userDrawn="1"/>
          </p:nvSpPr>
          <p:spPr>
            <a:xfrm rot="502701">
              <a:off x="3166881" y="2617833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2" name="椭圆 681"/>
            <p:cNvSpPr/>
            <p:nvPr userDrawn="1"/>
          </p:nvSpPr>
          <p:spPr>
            <a:xfrm rot="21261684">
              <a:off x="3388538" y="2510755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椭圆 682"/>
            <p:cNvSpPr/>
            <p:nvPr userDrawn="1"/>
          </p:nvSpPr>
          <p:spPr>
            <a:xfrm rot="18334152">
              <a:off x="3605570" y="2470795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椭圆 683"/>
            <p:cNvSpPr/>
            <p:nvPr userDrawn="1"/>
          </p:nvSpPr>
          <p:spPr>
            <a:xfrm rot="18334152">
              <a:off x="3525548" y="264869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5" name="组合 684"/>
          <p:cNvGrpSpPr/>
          <p:nvPr userDrawn="1"/>
        </p:nvGrpSpPr>
        <p:grpSpPr>
          <a:xfrm>
            <a:off x="6208037" y="2895965"/>
            <a:ext cx="1025453" cy="1408138"/>
            <a:chOff x="1826940" y="566851"/>
            <a:chExt cx="2169710" cy="2380947"/>
          </a:xfrm>
          <a:solidFill>
            <a:srgbClr val="B40F51"/>
          </a:solidFill>
        </p:grpSpPr>
        <p:sp>
          <p:nvSpPr>
            <p:cNvPr id="686" name="椭圆 685"/>
            <p:cNvSpPr/>
            <p:nvPr userDrawn="1"/>
          </p:nvSpPr>
          <p:spPr>
            <a:xfrm rot="176448">
              <a:off x="2648617" y="566851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椭圆 686"/>
            <p:cNvSpPr/>
            <p:nvPr userDrawn="1"/>
          </p:nvSpPr>
          <p:spPr>
            <a:xfrm rot="176448">
              <a:off x="3188778" y="744228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椭圆 687"/>
            <p:cNvSpPr/>
            <p:nvPr userDrawn="1"/>
          </p:nvSpPr>
          <p:spPr>
            <a:xfrm rot="21361236">
              <a:off x="3095107" y="8697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椭圆 688"/>
            <p:cNvSpPr/>
            <p:nvPr userDrawn="1"/>
          </p:nvSpPr>
          <p:spPr>
            <a:xfrm rot="19976448">
              <a:off x="2452667" y="119165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椭圆 689"/>
            <p:cNvSpPr/>
            <p:nvPr userDrawn="1"/>
          </p:nvSpPr>
          <p:spPr>
            <a:xfrm rot="19976448">
              <a:off x="2965815" y="1136332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1" name="椭圆 690"/>
            <p:cNvSpPr/>
            <p:nvPr userDrawn="1"/>
          </p:nvSpPr>
          <p:spPr>
            <a:xfrm rot="19561236">
              <a:off x="2921555" y="1319319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2" name="椭圆 691"/>
            <p:cNvSpPr/>
            <p:nvPr userDrawn="1"/>
          </p:nvSpPr>
          <p:spPr>
            <a:xfrm rot="2291856" flipH="1">
              <a:off x="2984211" y="966799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3" name="椭圆 692"/>
            <p:cNvSpPr/>
            <p:nvPr userDrawn="1"/>
          </p:nvSpPr>
          <p:spPr>
            <a:xfrm rot="2291856" flipH="1">
              <a:off x="2662977" y="928918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4" name="椭圆 693"/>
            <p:cNvSpPr/>
            <p:nvPr userDrawn="1"/>
          </p:nvSpPr>
          <p:spPr>
            <a:xfrm rot="2707068" flipH="1">
              <a:off x="2813751" y="1083180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5" name="椭圆 694"/>
            <p:cNvSpPr/>
            <p:nvPr userDrawn="1"/>
          </p:nvSpPr>
          <p:spPr>
            <a:xfrm rot="1234152">
              <a:off x="2357060" y="16156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椭圆 695"/>
            <p:cNvSpPr/>
            <p:nvPr userDrawn="1"/>
          </p:nvSpPr>
          <p:spPr>
            <a:xfrm rot="1234152">
              <a:off x="2718168" y="2199546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椭圆 696"/>
            <p:cNvSpPr/>
            <p:nvPr userDrawn="1"/>
          </p:nvSpPr>
          <p:spPr>
            <a:xfrm rot="1234152">
              <a:off x="2822140" y="1790195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椭圆 697"/>
            <p:cNvSpPr/>
            <p:nvPr userDrawn="1"/>
          </p:nvSpPr>
          <p:spPr>
            <a:xfrm rot="18334152">
              <a:off x="2725552" y="1954055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9" name="椭圆 698"/>
            <p:cNvSpPr/>
            <p:nvPr userDrawn="1"/>
          </p:nvSpPr>
          <p:spPr>
            <a:xfrm rot="1234152">
              <a:off x="2732538" y="1999680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椭圆 699"/>
            <p:cNvSpPr/>
            <p:nvPr userDrawn="1"/>
          </p:nvSpPr>
          <p:spPr>
            <a:xfrm rot="502701">
              <a:off x="2594613" y="172572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椭圆 700"/>
            <p:cNvSpPr/>
            <p:nvPr userDrawn="1"/>
          </p:nvSpPr>
          <p:spPr>
            <a:xfrm rot="1234152">
              <a:off x="2624481" y="1859053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椭圆 701"/>
            <p:cNvSpPr/>
            <p:nvPr userDrawn="1"/>
          </p:nvSpPr>
          <p:spPr>
            <a:xfrm rot="21261684">
              <a:off x="2816270" y="1618640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椭圆 702"/>
            <p:cNvSpPr/>
            <p:nvPr userDrawn="1"/>
          </p:nvSpPr>
          <p:spPr>
            <a:xfrm rot="1839080">
              <a:off x="2916871" y="2061459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椭圆 703"/>
            <p:cNvSpPr/>
            <p:nvPr userDrawn="1"/>
          </p:nvSpPr>
          <p:spPr>
            <a:xfrm rot="18334152">
              <a:off x="3033302" y="157868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椭圆 704"/>
            <p:cNvSpPr/>
            <p:nvPr userDrawn="1"/>
          </p:nvSpPr>
          <p:spPr>
            <a:xfrm rot="18334152">
              <a:off x="2953280" y="1756579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椭圆 705"/>
            <p:cNvSpPr/>
            <p:nvPr userDrawn="1"/>
          </p:nvSpPr>
          <p:spPr>
            <a:xfrm rot="6550902">
              <a:off x="2519190" y="1961873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椭圆 706"/>
            <p:cNvSpPr/>
            <p:nvPr userDrawn="1"/>
          </p:nvSpPr>
          <p:spPr>
            <a:xfrm rot="6550902">
              <a:off x="2423095" y="2484726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8" name="椭圆 707"/>
            <p:cNvSpPr/>
            <p:nvPr userDrawn="1"/>
          </p:nvSpPr>
          <p:spPr>
            <a:xfrm rot="6135690">
              <a:off x="2437333" y="2402347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9" name="椭圆 708"/>
            <p:cNvSpPr/>
            <p:nvPr userDrawn="1"/>
          </p:nvSpPr>
          <p:spPr>
            <a:xfrm rot="10466310" flipH="1">
              <a:off x="2944460" y="2511315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0" name="椭圆 709"/>
            <p:cNvSpPr/>
            <p:nvPr userDrawn="1"/>
          </p:nvSpPr>
          <p:spPr>
            <a:xfrm rot="10881522" flipH="1">
              <a:off x="2731567" y="2521162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1" name="椭圆 710"/>
            <p:cNvSpPr/>
            <p:nvPr userDrawn="1"/>
          </p:nvSpPr>
          <p:spPr>
            <a:xfrm rot="9408606">
              <a:off x="2434107" y="1710569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2" name="椭圆 711"/>
            <p:cNvSpPr/>
            <p:nvPr userDrawn="1"/>
          </p:nvSpPr>
          <p:spPr>
            <a:xfrm rot="9408606">
              <a:off x="1836745" y="1567338"/>
              <a:ext cx="274225" cy="27422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3" name="椭圆 712"/>
            <p:cNvSpPr/>
            <p:nvPr userDrawn="1"/>
          </p:nvSpPr>
          <p:spPr>
            <a:xfrm rot="9408606">
              <a:off x="1977494" y="1906180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4" name="椭圆 713"/>
            <p:cNvSpPr/>
            <p:nvPr userDrawn="1"/>
          </p:nvSpPr>
          <p:spPr>
            <a:xfrm rot="4908606">
              <a:off x="2230993" y="1835052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5" name="椭圆 714"/>
            <p:cNvSpPr/>
            <p:nvPr userDrawn="1"/>
          </p:nvSpPr>
          <p:spPr>
            <a:xfrm rot="9408606">
              <a:off x="1970843" y="1724297"/>
              <a:ext cx="269051" cy="2690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6" name="椭圆 715"/>
            <p:cNvSpPr/>
            <p:nvPr userDrawn="1"/>
          </p:nvSpPr>
          <p:spPr>
            <a:xfrm rot="8677155">
              <a:off x="2146189" y="1176095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" name="椭圆 716"/>
            <p:cNvSpPr/>
            <p:nvPr userDrawn="1"/>
          </p:nvSpPr>
          <p:spPr>
            <a:xfrm rot="9408606">
              <a:off x="1901264" y="1646574"/>
              <a:ext cx="471949" cy="471949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椭圆 717"/>
            <p:cNvSpPr/>
            <p:nvPr userDrawn="1"/>
          </p:nvSpPr>
          <p:spPr>
            <a:xfrm rot="7836138">
              <a:off x="2366837" y="2123099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9" name="椭圆 718"/>
            <p:cNvSpPr/>
            <p:nvPr userDrawn="1"/>
          </p:nvSpPr>
          <p:spPr>
            <a:xfrm rot="10013534">
              <a:off x="1942258" y="1827306"/>
              <a:ext cx="129860" cy="189767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0" name="椭圆 719"/>
            <p:cNvSpPr/>
            <p:nvPr userDrawn="1"/>
          </p:nvSpPr>
          <p:spPr>
            <a:xfrm rot="4908606">
              <a:off x="2291422" y="2331794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1" name="椭圆 720"/>
            <p:cNvSpPr/>
            <p:nvPr userDrawn="1"/>
          </p:nvSpPr>
          <p:spPr>
            <a:xfrm rot="4908606">
              <a:off x="2226181" y="214796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2" name="椭圆 721"/>
            <p:cNvSpPr/>
            <p:nvPr userDrawn="1"/>
          </p:nvSpPr>
          <p:spPr>
            <a:xfrm rot="17775658">
              <a:off x="2236568" y="2543058"/>
              <a:ext cx="293144" cy="353402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3" name="椭圆 722"/>
            <p:cNvSpPr/>
            <p:nvPr userDrawn="1"/>
          </p:nvSpPr>
          <p:spPr>
            <a:xfrm rot="17360446">
              <a:off x="1827485" y="2667662"/>
              <a:ext cx="197904" cy="19899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4" name="椭圆 723"/>
            <p:cNvSpPr/>
            <p:nvPr userDrawn="1"/>
          </p:nvSpPr>
          <p:spPr>
            <a:xfrm rot="176448">
              <a:off x="3220885" y="1458964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5" name="椭圆 724"/>
            <p:cNvSpPr/>
            <p:nvPr userDrawn="1"/>
          </p:nvSpPr>
          <p:spPr>
            <a:xfrm rot="176448">
              <a:off x="3761046" y="1636341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6" name="椭圆 725"/>
            <p:cNvSpPr/>
            <p:nvPr userDrawn="1"/>
          </p:nvSpPr>
          <p:spPr>
            <a:xfrm rot="21361236">
              <a:off x="3667375" y="1761860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7" name="椭圆 726"/>
            <p:cNvSpPr/>
            <p:nvPr userDrawn="1"/>
          </p:nvSpPr>
          <p:spPr>
            <a:xfrm rot="19976448">
              <a:off x="3024935" y="2083766"/>
              <a:ext cx="420472" cy="506903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8" name="椭圆 727"/>
            <p:cNvSpPr/>
            <p:nvPr userDrawn="1"/>
          </p:nvSpPr>
          <p:spPr>
            <a:xfrm rot="19976448">
              <a:off x="3538083" y="2028445"/>
              <a:ext cx="235604" cy="284034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9" name="椭圆 728"/>
            <p:cNvSpPr/>
            <p:nvPr userDrawn="1"/>
          </p:nvSpPr>
          <p:spPr>
            <a:xfrm rot="19561236">
              <a:off x="3493823" y="2211432"/>
              <a:ext cx="159058" cy="15993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0" name="椭圆 729"/>
            <p:cNvSpPr/>
            <p:nvPr userDrawn="1"/>
          </p:nvSpPr>
          <p:spPr>
            <a:xfrm rot="2291856" flipH="1">
              <a:off x="3235245" y="1821031"/>
              <a:ext cx="111047" cy="13387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1" name="椭圆 730"/>
            <p:cNvSpPr/>
            <p:nvPr userDrawn="1"/>
          </p:nvSpPr>
          <p:spPr>
            <a:xfrm rot="2707068" flipH="1">
              <a:off x="3386019" y="1975293"/>
              <a:ext cx="115172" cy="115806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2" name="椭圆 731"/>
            <p:cNvSpPr/>
            <p:nvPr userDrawn="1"/>
          </p:nvSpPr>
          <p:spPr>
            <a:xfrm rot="1234152">
              <a:off x="2929328" y="2507782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椭圆 732"/>
            <p:cNvSpPr/>
            <p:nvPr userDrawn="1"/>
          </p:nvSpPr>
          <p:spPr>
            <a:xfrm rot="18334152">
              <a:off x="3297820" y="2846168"/>
              <a:ext cx="78686" cy="9664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椭圆 733"/>
            <p:cNvSpPr/>
            <p:nvPr userDrawn="1"/>
          </p:nvSpPr>
          <p:spPr>
            <a:xfrm rot="502701">
              <a:off x="3166881" y="2617833"/>
              <a:ext cx="329965" cy="329965"/>
            </a:xfrm>
            <a:prstGeom prst="ellipse">
              <a:avLst/>
            </a:prstGeom>
            <a:grpFill/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椭圆 734"/>
            <p:cNvSpPr/>
            <p:nvPr userDrawn="1"/>
          </p:nvSpPr>
          <p:spPr>
            <a:xfrm rot="21261684">
              <a:off x="3388538" y="2510755"/>
              <a:ext cx="102496" cy="125888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椭圆 735"/>
            <p:cNvSpPr/>
            <p:nvPr userDrawn="1"/>
          </p:nvSpPr>
          <p:spPr>
            <a:xfrm rot="18334152">
              <a:off x="3605570" y="2470795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椭圆 736"/>
            <p:cNvSpPr/>
            <p:nvPr userDrawn="1"/>
          </p:nvSpPr>
          <p:spPr>
            <a:xfrm rot="18334152">
              <a:off x="3525548" y="2648692"/>
              <a:ext cx="60734" cy="74594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38" name="直接连接符 737"/>
          <p:cNvCxnSpPr/>
          <p:nvPr userDrawn="1"/>
        </p:nvCxnSpPr>
        <p:spPr>
          <a:xfrm flipH="1">
            <a:off x="885158" y="3683000"/>
            <a:ext cx="4044729" cy="3643260"/>
          </a:xfrm>
          <a:prstGeom prst="line">
            <a:avLst/>
          </a:prstGeom>
          <a:ln w="8255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连接符 738"/>
          <p:cNvCxnSpPr/>
          <p:nvPr userDrawn="1"/>
        </p:nvCxnSpPr>
        <p:spPr>
          <a:xfrm>
            <a:off x="7354972" y="3683000"/>
            <a:ext cx="4044729" cy="3643260"/>
          </a:xfrm>
          <a:prstGeom prst="line">
            <a:avLst/>
          </a:prstGeom>
          <a:ln w="8255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任意多边形 739"/>
          <p:cNvSpPr/>
          <p:nvPr userDrawn="1"/>
        </p:nvSpPr>
        <p:spPr>
          <a:xfrm>
            <a:off x="1354854" y="4523759"/>
            <a:ext cx="2570257" cy="2598058"/>
          </a:xfrm>
          <a:custGeom>
            <a:avLst/>
            <a:gdLst>
              <a:gd name="connsiteX0" fmla="*/ 537029 w 537029"/>
              <a:gd name="connsiteY0" fmla="*/ 0 h 580572"/>
              <a:gd name="connsiteX1" fmla="*/ 0 w 537029"/>
              <a:gd name="connsiteY1" fmla="*/ 580572 h 580572"/>
              <a:gd name="connsiteX0" fmla="*/ 682172 w 682172"/>
              <a:gd name="connsiteY0" fmla="*/ 0 h 725715"/>
              <a:gd name="connsiteX1" fmla="*/ 0 w 682172"/>
              <a:gd name="connsiteY1" fmla="*/ 725715 h 725715"/>
              <a:gd name="connsiteX0" fmla="*/ 667657 w 667657"/>
              <a:gd name="connsiteY0" fmla="*/ 0 h 899887"/>
              <a:gd name="connsiteX1" fmla="*/ 0 w 667657"/>
              <a:gd name="connsiteY1" fmla="*/ 899887 h 899887"/>
              <a:gd name="connsiteX0" fmla="*/ 1886857 w 1886857"/>
              <a:gd name="connsiteY0" fmla="*/ 0 h 2540001"/>
              <a:gd name="connsiteX1" fmla="*/ 0 w 1886857"/>
              <a:gd name="connsiteY1" fmla="*/ 2540001 h 2540001"/>
              <a:gd name="connsiteX0" fmla="*/ 1886857 w 1888429"/>
              <a:gd name="connsiteY0" fmla="*/ 0 h 2540001"/>
              <a:gd name="connsiteX1" fmla="*/ 0 w 1888429"/>
              <a:gd name="connsiteY1" fmla="*/ 2540001 h 2540001"/>
              <a:gd name="connsiteX0" fmla="*/ 1944915 w 1946422"/>
              <a:gd name="connsiteY0" fmla="*/ 0 h 2061029"/>
              <a:gd name="connsiteX1" fmla="*/ 0 w 194642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2569029 w 2570257"/>
              <a:gd name="connsiteY0" fmla="*/ 0 h 2598058"/>
              <a:gd name="connsiteX1" fmla="*/ 0 w 2570257"/>
              <a:gd name="connsiteY1" fmla="*/ 2598058 h 2598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0257" h="2598058">
                <a:moveTo>
                  <a:pt x="2569029" y="0"/>
                </a:moveTo>
                <a:cubicBezTo>
                  <a:pt x="2622249" y="295125"/>
                  <a:pt x="933752" y="1823962"/>
                  <a:pt x="0" y="2598058"/>
                </a:cubicBezTo>
              </a:path>
            </a:pathLst>
          </a:custGeom>
          <a:ln w="57150" cap="rnd">
            <a:gradFill>
              <a:gsLst>
                <a:gs pos="23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1" name="任意多边形 740"/>
          <p:cNvSpPr/>
          <p:nvPr userDrawn="1"/>
        </p:nvSpPr>
        <p:spPr>
          <a:xfrm flipH="1">
            <a:off x="7830143" y="4422160"/>
            <a:ext cx="2510972" cy="2162628"/>
          </a:xfrm>
          <a:custGeom>
            <a:avLst/>
            <a:gdLst>
              <a:gd name="connsiteX0" fmla="*/ 537029 w 537029"/>
              <a:gd name="connsiteY0" fmla="*/ 0 h 580572"/>
              <a:gd name="connsiteX1" fmla="*/ 0 w 537029"/>
              <a:gd name="connsiteY1" fmla="*/ 580572 h 580572"/>
              <a:gd name="connsiteX0" fmla="*/ 682172 w 682172"/>
              <a:gd name="connsiteY0" fmla="*/ 0 h 725715"/>
              <a:gd name="connsiteX1" fmla="*/ 0 w 682172"/>
              <a:gd name="connsiteY1" fmla="*/ 725715 h 725715"/>
              <a:gd name="connsiteX0" fmla="*/ 667657 w 667657"/>
              <a:gd name="connsiteY0" fmla="*/ 0 h 899887"/>
              <a:gd name="connsiteX1" fmla="*/ 0 w 667657"/>
              <a:gd name="connsiteY1" fmla="*/ 899887 h 899887"/>
              <a:gd name="connsiteX0" fmla="*/ 1886857 w 1886857"/>
              <a:gd name="connsiteY0" fmla="*/ 0 h 2540001"/>
              <a:gd name="connsiteX1" fmla="*/ 0 w 1886857"/>
              <a:gd name="connsiteY1" fmla="*/ 2540001 h 2540001"/>
              <a:gd name="connsiteX0" fmla="*/ 1886857 w 1888429"/>
              <a:gd name="connsiteY0" fmla="*/ 0 h 2540001"/>
              <a:gd name="connsiteX1" fmla="*/ 0 w 1888429"/>
              <a:gd name="connsiteY1" fmla="*/ 2540001 h 2540001"/>
              <a:gd name="connsiteX0" fmla="*/ 1944915 w 1946422"/>
              <a:gd name="connsiteY0" fmla="*/ 0 h 2061029"/>
              <a:gd name="connsiteX1" fmla="*/ 0 w 194642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1944915 w 1946832"/>
              <a:gd name="connsiteY0" fmla="*/ 0 h 2061029"/>
              <a:gd name="connsiteX1" fmla="*/ 0 w 1946832"/>
              <a:gd name="connsiteY1" fmla="*/ 2061029 h 2061029"/>
              <a:gd name="connsiteX0" fmla="*/ 2307772 w 2309218"/>
              <a:gd name="connsiteY0" fmla="*/ 0 h 2322286"/>
              <a:gd name="connsiteX1" fmla="*/ 0 w 2309218"/>
              <a:gd name="connsiteY1" fmla="*/ 2322286 h 2322286"/>
              <a:gd name="connsiteX0" fmla="*/ 2307772 w 2307772"/>
              <a:gd name="connsiteY0" fmla="*/ 0 h 2322286"/>
              <a:gd name="connsiteX1" fmla="*/ 0 w 2307772"/>
              <a:gd name="connsiteY1" fmla="*/ 2322286 h 2322286"/>
              <a:gd name="connsiteX0" fmla="*/ 2438400 w 2438400"/>
              <a:gd name="connsiteY0" fmla="*/ 0 h 2177143"/>
              <a:gd name="connsiteX1" fmla="*/ 0 w 2438400"/>
              <a:gd name="connsiteY1" fmla="*/ 2177143 h 2177143"/>
              <a:gd name="connsiteX0" fmla="*/ 2510972 w 2510972"/>
              <a:gd name="connsiteY0" fmla="*/ 0 h 2162628"/>
              <a:gd name="connsiteX1" fmla="*/ 0 w 2510972"/>
              <a:gd name="connsiteY1" fmla="*/ 2162628 h 2162628"/>
              <a:gd name="connsiteX0" fmla="*/ 2510972 w 2510972"/>
              <a:gd name="connsiteY0" fmla="*/ 0 h 2162628"/>
              <a:gd name="connsiteX1" fmla="*/ 0 w 2510972"/>
              <a:gd name="connsiteY1" fmla="*/ 2162628 h 216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0972" h="2162628">
                <a:moveTo>
                  <a:pt x="2510972" y="0"/>
                </a:moveTo>
                <a:cubicBezTo>
                  <a:pt x="2186821" y="62896"/>
                  <a:pt x="832152" y="1388532"/>
                  <a:pt x="0" y="2162628"/>
                </a:cubicBezTo>
              </a:path>
            </a:pathLst>
          </a:custGeom>
          <a:ln w="31750" cap="rnd">
            <a:gradFill>
              <a:gsLst>
                <a:gs pos="23000">
                  <a:srgbClr val="06EBEA">
                    <a:alpha val="0"/>
                  </a:srgbClr>
                </a:gs>
                <a:gs pos="48000">
                  <a:srgbClr val="06EBEA"/>
                </a:gs>
                <a:gs pos="89000">
                  <a:srgbClr val="44FEFA"/>
                </a:gs>
                <a:gs pos="72000">
                  <a:srgbClr val="6DFEFB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文本框 742"/>
          <p:cNvSpPr txBox="1"/>
          <p:nvPr userDrawn="1"/>
        </p:nvSpPr>
        <p:spPr>
          <a:xfrm>
            <a:off x="5071264" y="808958"/>
            <a:ext cx="18409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ln w="15875" cap="rnd">
                  <a:gradFill>
                    <a:gsLst>
                      <a:gs pos="41000">
                        <a:srgbClr val="FFFFFF"/>
                      </a:gs>
                      <a:gs pos="7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rgbClr val="0F0930"/>
                    </a:gs>
                    <a:gs pos="41000">
                      <a:srgbClr val="0F0B32"/>
                    </a:gs>
                    <a:gs pos="61000">
                      <a:srgbClr val="0F0C33">
                        <a:alpha val="33000"/>
                      </a:srgbClr>
                    </a:gs>
                    <a:gs pos="79000">
                      <a:srgbClr val="0F0C34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1055">
                      <a:alpha val="6000"/>
                    </a:srgbClr>
                  </a:glow>
                </a:effectLst>
                <a:latin typeface="Impact" panose="020B0806030902050204" pitchFamily="34" charset="0"/>
              </a:rPr>
              <a:t>3</a:t>
            </a:r>
            <a:endParaRPr lang="zh-CN" altLang="en-US" sz="30000" dirty="0">
              <a:ln w="15875" cap="rnd">
                <a:gradFill>
                  <a:gsLst>
                    <a:gs pos="41000">
                      <a:srgbClr val="FFFFFF"/>
                    </a:gs>
                    <a:gs pos="7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rgbClr val="0F0930"/>
                  </a:gs>
                  <a:gs pos="41000">
                    <a:srgbClr val="0F0B32"/>
                  </a:gs>
                  <a:gs pos="61000">
                    <a:srgbClr val="0F0C33">
                      <a:alpha val="33000"/>
                    </a:srgbClr>
                  </a:gs>
                  <a:gs pos="79000">
                    <a:srgbClr val="0F0C34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1055">
                    <a:alpha val="6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744" name="任意多边形 743"/>
          <p:cNvSpPr/>
          <p:nvPr userDrawn="1"/>
        </p:nvSpPr>
        <p:spPr>
          <a:xfrm>
            <a:off x="4978177" y="1478053"/>
            <a:ext cx="2059991" cy="3158846"/>
          </a:xfrm>
          <a:custGeom>
            <a:avLst/>
            <a:gdLst>
              <a:gd name="connsiteX0" fmla="*/ 571563 w 1581213"/>
              <a:gd name="connsiteY0" fmla="*/ 2438400 h 2438400"/>
              <a:gd name="connsiteX1" fmla="*/ 1543113 w 1581213"/>
              <a:gd name="connsiteY1" fmla="*/ 2047875 h 2438400"/>
              <a:gd name="connsiteX2" fmla="*/ 495363 w 1581213"/>
              <a:gd name="connsiteY2" fmla="*/ 1533525 h 2438400"/>
              <a:gd name="connsiteX3" fmla="*/ 1514538 w 1581213"/>
              <a:gd name="connsiteY3" fmla="*/ 923925 h 2438400"/>
              <a:gd name="connsiteX4" fmla="*/ 63 w 1581213"/>
              <a:gd name="connsiteY4" fmla="*/ 428625 h 2438400"/>
              <a:gd name="connsiteX5" fmla="*/ 1581213 w 1581213"/>
              <a:gd name="connsiteY5" fmla="*/ 0 h 2438400"/>
              <a:gd name="connsiteX0" fmla="*/ 525846 w 1535496"/>
              <a:gd name="connsiteY0" fmla="*/ 2438400 h 2438400"/>
              <a:gd name="connsiteX1" fmla="*/ 1497396 w 1535496"/>
              <a:gd name="connsiteY1" fmla="*/ 2047875 h 2438400"/>
              <a:gd name="connsiteX2" fmla="*/ 449646 w 1535496"/>
              <a:gd name="connsiteY2" fmla="*/ 1533525 h 2438400"/>
              <a:gd name="connsiteX3" fmla="*/ 1468821 w 1535496"/>
              <a:gd name="connsiteY3" fmla="*/ 923925 h 2438400"/>
              <a:gd name="connsiteX4" fmla="*/ 66 w 1535496"/>
              <a:gd name="connsiteY4" fmla="*/ 459105 h 2438400"/>
              <a:gd name="connsiteX5" fmla="*/ 1535496 w 1535496"/>
              <a:gd name="connsiteY5" fmla="*/ 0 h 2438400"/>
              <a:gd name="connsiteX0" fmla="*/ 530817 w 1540467"/>
              <a:gd name="connsiteY0" fmla="*/ 2438400 h 2438400"/>
              <a:gd name="connsiteX1" fmla="*/ 1502367 w 1540467"/>
              <a:gd name="connsiteY1" fmla="*/ 2047875 h 2438400"/>
              <a:gd name="connsiteX2" fmla="*/ 454617 w 1540467"/>
              <a:gd name="connsiteY2" fmla="*/ 1533525 h 2438400"/>
              <a:gd name="connsiteX3" fmla="*/ 1473792 w 1540467"/>
              <a:gd name="connsiteY3" fmla="*/ 923925 h 2438400"/>
              <a:gd name="connsiteX4" fmla="*/ 5037 w 1540467"/>
              <a:gd name="connsiteY4" fmla="*/ 459105 h 2438400"/>
              <a:gd name="connsiteX5" fmla="*/ 1540467 w 1540467"/>
              <a:gd name="connsiteY5" fmla="*/ 0 h 2438400"/>
              <a:gd name="connsiteX0" fmla="*/ 530936 w 1540586"/>
              <a:gd name="connsiteY0" fmla="*/ 2438400 h 2438400"/>
              <a:gd name="connsiteX1" fmla="*/ 1502486 w 1540586"/>
              <a:gd name="connsiteY1" fmla="*/ 2047875 h 2438400"/>
              <a:gd name="connsiteX2" fmla="*/ 674334 w 1540586"/>
              <a:gd name="connsiteY2" fmla="*/ 1502154 h 2438400"/>
              <a:gd name="connsiteX3" fmla="*/ 1473911 w 1540586"/>
              <a:gd name="connsiteY3" fmla="*/ 923925 h 2438400"/>
              <a:gd name="connsiteX4" fmla="*/ 5156 w 1540586"/>
              <a:gd name="connsiteY4" fmla="*/ 459105 h 2438400"/>
              <a:gd name="connsiteX5" fmla="*/ 1540586 w 1540586"/>
              <a:gd name="connsiteY5" fmla="*/ 0 h 2438400"/>
              <a:gd name="connsiteX0" fmla="*/ 530936 w 1540586"/>
              <a:gd name="connsiteY0" fmla="*/ 2438400 h 2438400"/>
              <a:gd name="connsiteX1" fmla="*/ 1502486 w 1540586"/>
              <a:gd name="connsiteY1" fmla="*/ 2047875 h 2438400"/>
              <a:gd name="connsiteX2" fmla="*/ 674334 w 1540586"/>
              <a:gd name="connsiteY2" fmla="*/ 1502154 h 2438400"/>
              <a:gd name="connsiteX3" fmla="*/ 1473911 w 1540586"/>
              <a:gd name="connsiteY3" fmla="*/ 923925 h 2438400"/>
              <a:gd name="connsiteX4" fmla="*/ 5156 w 1540586"/>
              <a:gd name="connsiteY4" fmla="*/ 459105 h 2438400"/>
              <a:gd name="connsiteX5" fmla="*/ 1540586 w 1540586"/>
              <a:gd name="connsiteY5" fmla="*/ 0 h 2438400"/>
              <a:gd name="connsiteX0" fmla="*/ 530989 w 1540639"/>
              <a:gd name="connsiteY0" fmla="*/ 2438400 h 2438400"/>
              <a:gd name="connsiteX1" fmla="*/ 1502539 w 1540639"/>
              <a:gd name="connsiteY1" fmla="*/ 2047875 h 2438400"/>
              <a:gd name="connsiteX2" fmla="*/ 768500 w 1540639"/>
              <a:gd name="connsiteY2" fmla="*/ 1509997 h 2438400"/>
              <a:gd name="connsiteX3" fmla="*/ 1473964 w 1540639"/>
              <a:gd name="connsiteY3" fmla="*/ 923925 h 2438400"/>
              <a:gd name="connsiteX4" fmla="*/ 5209 w 1540639"/>
              <a:gd name="connsiteY4" fmla="*/ 459105 h 2438400"/>
              <a:gd name="connsiteX5" fmla="*/ 1540639 w 1540639"/>
              <a:gd name="connsiteY5" fmla="*/ 0 h 2438400"/>
              <a:gd name="connsiteX0" fmla="*/ 530989 w 1590164"/>
              <a:gd name="connsiteY0" fmla="*/ 2438400 h 2438400"/>
              <a:gd name="connsiteX1" fmla="*/ 1588810 w 1590164"/>
              <a:gd name="connsiteY1" fmla="*/ 2094932 h 2438400"/>
              <a:gd name="connsiteX2" fmla="*/ 768500 w 1590164"/>
              <a:gd name="connsiteY2" fmla="*/ 1509997 h 2438400"/>
              <a:gd name="connsiteX3" fmla="*/ 1473964 w 1590164"/>
              <a:gd name="connsiteY3" fmla="*/ 923925 h 2438400"/>
              <a:gd name="connsiteX4" fmla="*/ 5209 w 1590164"/>
              <a:gd name="connsiteY4" fmla="*/ 459105 h 2438400"/>
              <a:gd name="connsiteX5" fmla="*/ 1540639 w 1590164"/>
              <a:gd name="connsiteY5" fmla="*/ 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0164" h="2438400">
                <a:moveTo>
                  <a:pt x="530989" y="2438400"/>
                </a:moveTo>
                <a:cubicBezTo>
                  <a:pt x="1023114" y="2318543"/>
                  <a:pt x="1549225" y="2249666"/>
                  <a:pt x="1588810" y="2094932"/>
                </a:cubicBezTo>
                <a:cubicBezTo>
                  <a:pt x="1628395" y="1940198"/>
                  <a:pt x="787641" y="1705165"/>
                  <a:pt x="768500" y="1509997"/>
                </a:cubicBezTo>
                <a:cubicBezTo>
                  <a:pt x="749359" y="1314829"/>
                  <a:pt x="1601179" y="1099074"/>
                  <a:pt x="1473964" y="923925"/>
                </a:cubicBezTo>
                <a:cubicBezTo>
                  <a:pt x="1346749" y="748776"/>
                  <a:pt x="-97343" y="704533"/>
                  <a:pt x="5209" y="459105"/>
                </a:cubicBezTo>
                <a:cubicBezTo>
                  <a:pt x="107761" y="213677"/>
                  <a:pt x="1099314" y="15875"/>
                  <a:pt x="1540639" y="0"/>
                </a:cubicBezTo>
              </a:path>
            </a:pathLst>
          </a:custGeom>
          <a:noFill/>
          <a:ln w="25400">
            <a:gradFill>
              <a:gsLst>
                <a:gs pos="100000">
                  <a:srgbClr val="6DFEFB">
                    <a:alpha val="0"/>
                  </a:srgbClr>
                </a:gs>
                <a:gs pos="87000">
                  <a:srgbClr val="6DFEFB"/>
                </a:gs>
                <a:gs pos="7000">
                  <a:srgbClr val="6DFEFB"/>
                </a:gs>
                <a:gs pos="0">
                  <a:srgbClr val="6DFEFB">
                    <a:alpha val="0"/>
                  </a:srgbClr>
                </a:gs>
                <a:gs pos="20000">
                  <a:srgbClr val="6DFEFB"/>
                </a:gs>
                <a:gs pos="25000">
                  <a:srgbClr val="6DFEFB">
                    <a:alpha val="0"/>
                  </a:srgbClr>
                </a:gs>
                <a:gs pos="71000">
                  <a:srgbClr val="6DFEFB">
                    <a:alpha val="0"/>
                  </a:srgbClr>
                </a:gs>
                <a:gs pos="80000">
                  <a:srgbClr val="6DFEFB">
                    <a:alpha val="0"/>
                  </a:srgbClr>
                </a:gs>
                <a:gs pos="35000">
                  <a:srgbClr val="6DFEFB">
                    <a:alpha val="0"/>
                  </a:srgbClr>
                </a:gs>
                <a:gs pos="35000">
                  <a:srgbClr val="6DFEFB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5" name="组合 744"/>
          <p:cNvGrpSpPr/>
          <p:nvPr userDrawn="1"/>
        </p:nvGrpSpPr>
        <p:grpSpPr>
          <a:xfrm rot="1084302">
            <a:off x="9823722" y="2318563"/>
            <a:ext cx="2608088" cy="788497"/>
            <a:chOff x="9589487" y="1450411"/>
            <a:chExt cx="2608088" cy="788497"/>
          </a:xfrm>
        </p:grpSpPr>
        <p:sp>
          <p:nvSpPr>
            <p:cNvPr id="746" name="椭圆 745"/>
            <p:cNvSpPr/>
            <p:nvPr userDrawn="1"/>
          </p:nvSpPr>
          <p:spPr>
            <a:xfrm rot="3947781">
              <a:off x="11576771" y="1405712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椭圆 746"/>
            <p:cNvSpPr/>
            <p:nvPr userDrawn="1"/>
          </p:nvSpPr>
          <p:spPr>
            <a:xfrm rot="3947781">
              <a:off x="11670113" y="1646306"/>
              <a:ext cx="98496" cy="148589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椭圆 747"/>
            <p:cNvSpPr/>
            <p:nvPr userDrawn="1"/>
          </p:nvSpPr>
          <p:spPr>
            <a:xfrm rot="3532569">
              <a:off x="11631401" y="1644831"/>
              <a:ext cx="66495" cy="8366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椭圆 748"/>
            <p:cNvSpPr/>
            <p:nvPr userDrawn="1"/>
          </p:nvSpPr>
          <p:spPr>
            <a:xfrm rot="2147781">
              <a:off x="11248540" y="1481941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椭圆 749"/>
            <p:cNvSpPr/>
            <p:nvPr userDrawn="1"/>
          </p:nvSpPr>
          <p:spPr>
            <a:xfrm rot="2147781">
              <a:off x="11445054" y="1656947"/>
              <a:ext cx="98496" cy="148589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1" name="椭圆 750"/>
            <p:cNvSpPr/>
            <p:nvPr userDrawn="1"/>
          </p:nvSpPr>
          <p:spPr>
            <a:xfrm rot="1732569">
              <a:off x="11389014" y="1687569"/>
              <a:ext cx="66495" cy="8366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椭圆 751"/>
            <p:cNvSpPr/>
            <p:nvPr userDrawn="1"/>
          </p:nvSpPr>
          <p:spPr>
            <a:xfrm rot="6063189" flipH="1">
              <a:off x="11454596" y="1626014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椭圆 752"/>
            <p:cNvSpPr/>
            <p:nvPr userDrawn="1"/>
          </p:nvSpPr>
          <p:spPr>
            <a:xfrm rot="6478401" flipH="1">
              <a:off x="11487588" y="1595302"/>
              <a:ext cx="60251" cy="4841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4" name="椭圆 753"/>
            <p:cNvSpPr/>
            <p:nvPr userDrawn="1"/>
          </p:nvSpPr>
          <p:spPr>
            <a:xfrm rot="5005485">
              <a:off x="11084388" y="1555907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椭圆 754"/>
            <p:cNvSpPr/>
            <p:nvPr userDrawn="1"/>
          </p:nvSpPr>
          <p:spPr>
            <a:xfrm rot="5005485">
              <a:off x="11091848" y="1770578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椭圆 755"/>
            <p:cNvSpPr/>
            <p:nvPr userDrawn="1"/>
          </p:nvSpPr>
          <p:spPr>
            <a:xfrm rot="4274034">
              <a:off x="11078465" y="1670546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椭圆 756"/>
            <p:cNvSpPr/>
            <p:nvPr userDrawn="1"/>
          </p:nvSpPr>
          <p:spPr>
            <a:xfrm rot="5005485">
              <a:off x="10972907" y="1719696"/>
              <a:ext cx="197302" cy="24689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椭圆 757"/>
            <p:cNvSpPr/>
            <p:nvPr userDrawn="1"/>
          </p:nvSpPr>
          <p:spPr>
            <a:xfrm rot="3433017">
              <a:off x="11243946" y="1714164"/>
              <a:ext cx="42849" cy="65857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椭圆 758"/>
            <p:cNvSpPr/>
            <p:nvPr userDrawn="1"/>
          </p:nvSpPr>
          <p:spPr>
            <a:xfrm rot="505485">
              <a:off x="11317438" y="1788812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椭圆 759"/>
            <p:cNvSpPr/>
            <p:nvPr userDrawn="1"/>
          </p:nvSpPr>
          <p:spPr>
            <a:xfrm rot="505485">
              <a:off x="11219360" y="1801503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椭圆 760"/>
            <p:cNvSpPr/>
            <p:nvPr userDrawn="1"/>
          </p:nvSpPr>
          <p:spPr>
            <a:xfrm rot="13179939">
              <a:off x="11054905" y="1607220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2" name="组合 761"/>
            <p:cNvGrpSpPr/>
            <p:nvPr/>
          </p:nvGrpSpPr>
          <p:grpSpPr>
            <a:xfrm rot="21115561">
              <a:off x="10459278" y="1865239"/>
              <a:ext cx="639819" cy="253634"/>
              <a:chOff x="10532127" y="1390185"/>
              <a:chExt cx="723329" cy="286738"/>
            </a:xfrm>
          </p:grpSpPr>
          <p:sp>
            <p:nvSpPr>
              <p:cNvPr id="796" name="椭圆 795"/>
              <p:cNvSpPr/>
              <p:nvPr userDrawn="1"/>
            </p:nvSpPr>
            <p:spPr>
              <a:xfrm rot="6547628" flipH="1">
                <a:off x="11189627" y="1611094"/>
                <a:ext cx="52483" cy="791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7" name="椭圆 796"/>
              <p:cNvSpPr/>
              <p:nvPr userDrawn="1"/>
            </p:nvSpPr>
            <p:spPr>
              <a:xfrm rot="13664378">
                <a:off x="10640001" y="1373897"/>
                <a:ext cx="129605" cy="16218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8" name="椭圆 797"/>
              <p:cNvSpPr/>
              <p:nvPr userDrawn="1"/>
            </p:nvSpPr>
            <p:spPr>
              <a:xfrm rot="9164378">
                <a:off x="10627306" y="1599156"/>
                <a:ext cx="46536" cy="45676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9" name="椭圆 798"/>
              <p:cNvSpPr/>
              <p:nvPr userDrawn="1"/>
            </p:nvSpPr>
            <p:spPr>
              <a:xfrm rot="13664378">
                <a:off x="10575244" y="1464001"/>
                <a:ext cx="127159" cy="15912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0" name="椭圆 799"/>
              <p:cNvSpPr/>
              <p:nvPr userDrawn="1"/>
            </p:nvSpPr>
            <p:spPr>
              <a:xfrm rot="12932927">
                <a:off x="10882028" y="1437870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114300"/>
              </a:effectLst>
              <a:scene3d>
                <a:camera prst="perspectiveContrastingLef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1" name="椭圆 800"/>
              <p:cNvSpPr/>
              <p:nvPr userDrawn="1"/>
            </p:nvSpPr>
            <p:spPr>
              <a:xfrm rot="14269306">
                <a:off x="10557555" y="1455835"/>
                <a:ext cx="61375" cy="11223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3" name="组合 762"/>
            <p:cNvGrpSpPr/>
            <p:nvPr/>
          </p:nvGrpSpPr>
          <p:grpSpPr>
            <a:xfrm>
              <a:off x="10479111" y="1820988"/>
              <a:ext cx="511939" cy="282235"/>
              <a:chOff x="10613016" y="1673985"/>
              <a:chExt cx="511939" cy="282235"/>
            </a:xfrm>
          </p:grpSpPr>
          <p:sp>
            <p:nvSpPr>
              <p:cNvPr id="785" name="椭圆 784"/>
              <p:cNvSpPr/>
              <p:nvPr userDrawn="1"/>
            </p:nvSpPr>
            <p:spPr>
              <a:xfrm rot="5005485">
                <a:off x="10900766" y="1827160"/>
                <a:ext cx="114642" cy="14345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6" name="椭圆 785"/>
              <p:cNvSpPr/>
              <p:nvPr userDrawn="1"/>
            </p:nvSpPr>
            <p:spPr>
              <a:xfrm rot="505485">
                <a:off x="11075880" y="1765279"/>
                <a:ext cx="41163" cy="4040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7" name="椭圆 786"/>
              <p:cNvSpPr/>
              <p:nvPr userDrawn="1"/>
            </p:nvSpPr>
            <p:spPr>
              <a:xfrm rot="5005485">
                <a:off x="10998341" y="1784577"/>
                <a:ext cx="112478" cy="140751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8" name="椭圆 787"/>
              <p:cNvSpPr/>
              <p:nvPr userDrawn="1"/>
            </p:nvSpPr>
            <p:spPr>
              <a:xfrm rot="5610413">
                <a:off x="11039015" y="1853282"/>
                <a:ext cx="54289" cy="992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9" name="椭圆 788"/>
              <p:cNvSpPr/>
              <p:nvPr userDrawn="1"/>
            </p:nvSpPr>
            <p:spPr>
              <a:xfrm rot="10322235">
                <a:off x="10880583" y="1717154"/>
                <a:ext cx="219965" cy="21191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177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0" name="椭圆 789"/>
              <p:cNvSpPr/>
              <p:nvPr userDrawn="1"/>
            </p:nvSpPr>
            <p:spPr>
              <a:xfrm rot="10322235">
                <a:off x="10701457" y="1791800"/>
                <a:ext cx="123254" cy="11874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1" name="椭圆 790"/>
              <p:cNvSpPr/>
              <p:nvPr userDrawn="1"/>
            </p:nvSpPr>
            <p:spPr>
              <a:xfrm rot="9907023">
                <a:off x="10784129" y="1774327"/>
                <a:ext cx="83209" cy="66861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2" name="椭圆 791"/>
              <p:cNvSpPr/>
              <p:nvPr userDrawn="1"/>
            </p:nvSpPr>
            <p:spPr>
              <a:xfrm rot="14652855" flipH="1">
                <a:off x="10808555" y="1901854"/>
                <a:ext cx="48149" cy="6058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3" name="椭圆 792"/>
              <p:cNvSpPr/>
              <p:nvPr userDrawn="1"/>
            </p:nvSpPr>
            <p:spPr>
              <a:xfrm rot="11607471">
                <a:off x="10918004" y="1673985"/>
                <a:ext cx="53620" cy="5262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4" name="椭圆 793"/>
              <p:cNvSpPr/>
              <p:nvPr userDrawn="1"/>
            </p:nvSpPr>
            <p:spPr>
              <a:xfrm rot="8679939">
                <a:off x="10825349" y="1692572"/>
                <a:ext cx="31772" cy="3118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5" name="椭圆 794"/>
              <p:cNvSpPr/>
              <p:nvPr userDrawn="1"/>
            </p:nvSpPr>
            <p:spPr>
              <a:xfrm rot="21546991">
                <a:off x="10613016" y="1740813"/>
                <a:ext cx="153355" cy="14774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4" name="组合 763"/>
            <p:cNvGrpSpPr/>
            <p:nvPr/>
          </p:nvGrpSpPr>
          <p:grpSpPr>
            <a:xfrm rot="21115561">
              <a:off x="11556193" y="1631739"/>
              <a:ext cx="641382" cy="213126"/>
              <a:chOff x="10044947" y="1450855"/>
              <a:chExt cx="725096" cy="240943"/>
            </a:xfrm>
          </p:grpSpPr>
          <p:sp>
            <p:nvSpPr>
              <p:cNvPr id="781" name="椭圆 780"/>
              <p:cNvSpPr/>
              <p:nvPr userDrawn="1"/>
            </p:nvSpPr>
            <p:spPr>
              <a:xfrm rot="13664378">
                <a:off x="10447890" y="1503595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2" name="椭圆 781"/>
              <p:cNvSpPr/>
              <p:nvPr userDrawn="1"/>
            </p:nvSpPr>
            <p:spPr>
              <a:xfrm rot="13664378">
                <a:off x="10518956" y="1422822"/>
                <a:ext cx="223054" cy="279120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3" name="椭圆 782"/>
              <p:cNvSpPr/>
              <p:nvPr userDrawn="1"/>
            </p:nvSpPr>
            <p:spPr>
              <a:xfrm rot="9164378">
                <a:off x="10461744" y="1656543"/>
                <a:ext cx="35919" cy="3525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4" name="椭圆 783"/>
              <p:cNvSpPr/>
              <p:nvPr userDrawn="1"/>
            </p:nvSpPr>
            <p:spPr>
              <a:xfrm rot="16218">
                <a:off x="10044947" y="1592134"/>
                <a:ext cx="117044" cy="940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5" name="椭圆 764"/>
            <p:cNvSpPr/>
            <p:nvPr userDrawn="1"/>
          </p:nvSpPr>
          <p:spPr>
            <a:xfrm rot="3947781">
              <a:off x="11270625" y="1831527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椭圆 765"/>
            <p:cNvSpPr/>
            <p:nvPr userDrawn="1"/>
          </p:nvSpPr>
          <p:spPr>
            <a:xfrm rot="2147781">
              <a:off x="10942394" y="1907756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7" name="组合 766"/>
            <p:cNvGrpSpPr/>
            <p:nvPr/>
          </p:nvGrpSpPr>
          <p:grpSpPr>
            <a:xfrm rot="21115561">
              <a:off x="9589487" y="1948853"/>
              <a:ext cx="731948" cy="290055"/>
              <a:chOff x="10214170" y="2052450"/>
              <a:chExt cx="827482" cy="327913"/>
            </a:xfrm>
          </p:grpSpPr>
          <p:sp>
            <p:nvSpPr>
              <p:cNvPr id="768" name="椭圆 767"/>
              <p:cNvSpPr/>
              <p:nvPr userDrawn="1"/>
            </p:nvSpPr>
            <p:spPr>
              <a:xfrm rot="14722082" flipH="1">
                <a:off x="10348596" y="2042603"/>
                <a:ext cx="52483" cy="791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9" name="椭圆 768"/>
              <p:cNvSpPr/>
              <p:nvPr userDrawn="1"/>
            </p:nvSpPr>
            <p:spPr>
              <a:xfrm rot="4432220">
                <a:off x="10901985" y="2236205"/>
                <a:ext cx="111352" cy="16798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0" name="椭圆 769"/>
              <p:cNvSpPr/>
              <p:nvPr userDrawn="1"/>
            </p:nvSpPr>
            <p:spPr>
              <a:xfrm rot="4017008">
                <a:off x="10864222" y="2226230"/>
                <a:ext cx="75174" cy="9458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1" name="椭圆 770"/>
              <p:cNvSpPr/>
              <p:nvPr userDrawn="1"/>
            </p:nvSpPr>
            <p:spPr>
              <a:xfrm rot="2632220">
                <a:off x="10648385" y="2212380"/>
                <a:ext cx="111352" cy="16798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2" name="椭圆 771"/>
              <p:cNvSpPr/>
              <p:nvPr userDrawn="1"/>
            </p:nvSpPr>
            <p:spPr>
              <a:xfrm rot="2217008">
                <a:off x="10586129" y="2235580"/>
                <a:ext cx="75174" cy="9458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3" name="椭圆 772"/>
              <p:cNvSpPr/>
              <p:nvPr userDrawn="1"/>
            </p:nvSpPr>
            <p:spPr>
              <a:xfrm rot="6547628" flipH="1">
                <a:off x="10779341" y="2039104"/>
                <a:ext cx="52483" cy="791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4" name="椭圆 773"/>
              <p:cNvSpPr/>
              <p:nvPr userDrawn="1"/>
            </p:nvSpPr>
            <p:spPr>
              <a:xfrm rot="6962840" flipH="1">
                <a:off x="10713949" y="2147658"/>
                <a:ext cx="68115" cy="5473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75" name="椭圆 774"/>
              <p:cNvSpPr/>
              <p:nvPr userDrawn="1"/>
            </p:nvSpPr>
            <p:spPr>
              <a:xfrm rot="5489924">
                <a:off x="10258600" y="2045014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6" name="椭圆 775"/>
              <p:cNvSpPr/>
              <p:nvPr userDrawn="1"/>
            </p:nvSpPr>
            <p:spPr>
              <a:xfrm rot="989924">
                <a:off x="10226872" y="2271073"/>
                <a:ext cx="46536" cy="45676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7" name="椭圆 776"/>
              <p:cNvSpPr/>
              <p:nvPr userDrawn="1"/>
            </p:nvSpPr>
            <p:spPr>
              <a:xfrm rot="4758473">
                <a:off x="10233769" y="2172390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114300"/>
              </a:effectLst>
              <a:scene3d>
                <a:camera prst="perspectiveContrastingLef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8" name="椭圆 777"/>
              <p:cNvSpPr/>
              <p:nvPr userDrawn="1"/>
            </p:nvSpPr>
            <p:spPr>
              <a:xfrm rot="3917456">
                <a:off x="10421076" y="2240537"/>
                <a:ext cx="48442" cy="7445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9" name="椭圆 778"/>
              <p:cNvSpPr/>
              <p:nvPr userDrawn="1"/>
            </p:nvSpPr>
            <p:spPr>
              <a:xfrm rot="989924">
                <a:off x="10494298" y="2335075"/>
                <a:ext cx="35919" cy="3525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0" name="椭圆 779"/>
              <p:cNvSpPr/>
              <p:nvPr userDrawn="1"/>
            </p:nvSpPr>
            <p:spPr>
              <a:xfrm rot="989924">
                <a:off x="10382504" y="2333707"/>
                <a:ext cx="35919" cy="3525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02" name="组合 801"/>
          <p:cNvGrpSpPr/>
          <p:nvPr userDrawn="1"/>
        </p:nvGrpSpPr>
        <p:grpSpPr>
          <a:xfrm rot="20515698" flipH="1">
            <a:off x="-179606" y="2353650"/>
            <a:ext cx="2608088" cy="788497"/>
            <a:chOff x="9589487" y="1450411"/>
            <a:chExt cx="2608088" cy="788497"/>
          </a:xfrm>
        </p:grpSpPr>
        <p:sp>
          <p:nvSpPr>
            <p:cNvPr id="803" name="椭圆 802"/>
            <p:cNvSpPr/>
            <p:nvPr userDrawn="1"/>
          </p:nvSpPr>
          <p:spPr>
            <a:xfrm rot="3947781">
              <a:off x="11576771" y="1405712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椭圆 803"/>
            <p:cNvSpPr/>
            <p:nvPr userDrawn="1"/>
          </p:nvSpPr>
          <p:spPr>
            <a:xfrm rot="3947781">
              <a:off x="11670113" y="1646306"/>
              <a:ext cx="98496" cy="148589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椭圆 804"/>
            <p:cNvSpPr/>
            <p:nvPr userDrawn="1"/>
          </p:nvSpPr>
          <p:spPr>
            <a:xfrm rot="3532569">
              <a:off x="11631401" y="1644831"/>
              <a:ext cx="66495" cy="8366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椭圆 805"/>
            <p:cNvSpPr/>
            <p:nvPr userDrawn="1"/>
          </p:nvSpPr>
          <p:spPr>
            <a:xfrm rot="2147781">
              <a:off x="11248540" y="1481941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椭圆 806"/>
            <p:cNvSpPr/>
            <p:nvPr userDrawn="1"/>
          </p:nvSpPr>
          <p:spPr>
            <a:xfrm rot="2147781">
              <a:off x="11445054" y="1656947"/>
              <a:ext cx="98496" cy="148589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椭圆 807"/>
            <p:cNvSpPr/>
            <p:nvPr userDrawn="1"/>
          </p:nvSpPr>
          <p:spPr>
            <a:xfrm rot="1732569">
              <a:off x="11389014" y="1687569"/>
              <a:ext cx="66495" cy="8366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椭圆 808"/>
            <p:cNvSpPr/>
            <p:nvPr userDrawn="1"/>
          </p:nvSpPr>
          <p:spPr>
            <a:xfrm rot="6063189" flipH="1">
              <a:off x="11454596" y="1626014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椭圆 809"/>
            <p:cNvSpPr/>
            <p:nvPr userDrawn="1"/>
          </p:nvSpPr>
          <p:spPr>
            <a:xfrm rot="6478401" flipH="1">
              <a:off x="11487588" y="1595302"/>
              <a:ext cx="60251" cy="4841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1" name="椭圆 810"/>
            <p:cNvSpPr/>
            <p:nvPr userDrawn="1"/>
          </p:nvSpPr>
          <p:spPr>
            <a:xfrm rot="5005485">
              <a:off x="11084388" y="1555907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2" name="椭圆 811"/>
            <p:cNvSpPr/>
            <p:nvPr userDrawn="1"/>
          </p:nvSpPr>
          <p:spPr>
            <a:xfrm rot="5005485">
              <a:off x="11091848" y="1770578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3" name="椭圆 812"/>
            <p:cNvSpPr/>
            <p:nvPr userDrawn="1"/>
          </p:nvSpPr>
          <p:spPr>
            <a:xfrm rot="4274034">
              <a:off x="11078465" y="1670546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4" name="椭圆 813"/>
            <p:cNvSpPr/>
            <p:nvPr userDrawn="1"/>
          </p:nvSpPr>
          <p:spPr>
            <a:xfrm rot="5005485">
              <a:off x="10972907" y="1719696"/>
              <a:ext cx="197302" cy="24689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5" name="椭圆 814"/>
            <p:cNvSpPr/>
            <p:nvPr userDrawn="1"/>
          </p:nvSpPr>
          <p:spPr>
            <a:xfrm rot="3433017">
              <a:off x="11243946" y="1714164"/>
              <a:ext cx="42849" cy="65857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6" name="椭圆 815"/>
            <p:cNvSpPr/>
            <p:nvPr userDrawn="1"/>
          </p:nvSpPr>
          <p:spPr>
            <a:xfrm rot="505485">
              <a:off x="11317438" y="1788812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7" name="椭圆 816"/>
            <p:cNvSpPr/>
            <p:nvPr userDrawn="1"/>
          </p:nvSpPr>
          <p:spPr>
            <a:xfrm rot="505485">
              <a:off x="11219360" y="1801503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8" name="椭圆 817"/>
            <p:cNvSpPr/>
            <p:nvPr userDrawn="1"/>
          </p:nvSpPr>
          <p:spPr>
            <a:xfrm rot="13179939">
              <a:off x="11054905" y="1607220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19" name="组合 818"/>
            <p:cNvGrpSpPr/>
            <p:nvPr/>
          </p:nvGrpSpPr>
          <p:grpSpPr>
            <a:xfrm rot="21115561">
              <a:off x="10459278" y="1865239"/>
              <a:ext cx="639819" cy="253634"/>
              <a:chOff x="10532127" y="1390185"/>
              <a:chExt cx="723329" cy="286738"/>
            </a:xfrm>
          </p:grpSpPr>
          <p:sp>
            <p:nvSpPr>
              <p:cNvPr id="853" name="椭圆 852"/>
              <p:cNvSpPr/>
              <p:nvPr userDrawn="1"/>
            </p:nvSpPr>
            <p:spPr>
              <a:xfrm rot="6547628" flipH="1">
                <a:off x="11189627" y="1611094"/>
                <a:ext cx="52483" cy="791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4" name="椭圆 853"/>
              <p:cNvSpPr/>
              <p:nvPr userDrawn="1"/>
            </p:nvSpPr>
            <p:spPr>
              <a:xfrm rot="13664378">
                <a:off x="10640001" y="1373897"/>
                <a:ext cx="129605" cy="16218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5" name="椭圆 854"/>
              <p:cNvSpPr/>
              <p:nvPr userDrawn="1"/>
            </p:nvSpPr>
            <p:spPr>
              <a:xfrm rot="9164378">
                <a:off x="10627306" y="1599156"/>
                <a:ext cx="46536" cy="45676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6" name="椭圆 855"/>
              <p:cNvSpPr/>
              <p:nvPr userDrawn="1"/>
            </p:nvSpPr>
            <p:spPr>
              <a:xfrm rot="13664378">
                <a:off x="10575244" y="1464001"/>
                <a:ext cx="127159" cy="15912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7" name="椭圆 856"/>
              <p:cNvSpPr/>
              <p:nvPr userDrawn="1"/>
            </p:nvSpPr>
            <p:spPr>
              <a:xfrm rot="12932927">
                <a:off x="10882028" y="1437870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114300"/>
              </a:effectLst>
              <a:scene3d>
                <a:camera prst="perspectiveContrastingLef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8" name="椭圆 857"/>
              <p:cNvSpPr/>
              <p:nvPr userDrawn="1"/>
            </p:nvSpPr>
            <p:spPr>
              <a:xfrm rot="14269306">
                <a:off x="10557555" y="1455835"/>
                <a:ext cx="61375" cy="11223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0" name="组合 819"/>
            <p:cNvGrpSpPr/>
            <p:nvPr/>
          </p:nvGrpSpPr>
          <p:grpSpPr>
            <a:xfrm>
              <a:off x="10479111" y="1820988"/>
              <a:ext cx="511939" cy="282235"/>
              <a:chOff x="10613016" y="1673985"/>
              <a:chExt cx="511939" cy="282235"/>
            </a:xfrm>
          </p:grpSpPr>
          <p:sp>
            <p:nvSpPr>
              <p:cNvPr id="842" name="椭圆 841"/>
              <p:cNvSpPr/>
              <p:nvPr userDrawn="1"/>
            </p:nvSpPr>
            <p:spPr>
              <a:xfrm rot="5005485">
                <a:off x="10900766" y="1827160"/>
                <a:ext cx="114642" cy="14345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3" name="椭圆 842"/>
              <p:cNvSpPr/>
              <p:nvPr userDrawn="1"/>
            </p:nvSpPr>
            <p:spPr>
              <a:xfrm rot="505485">
                <a:off x="11075880" y="1765279"/>
                <a:ext cx="41163" cy="4040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4" name="椭圆 843"/>
              <p:cNvSpPr/>
              <p:nvPr userDrawn="1"/>
            </p:nvSpPr>
            <p:spPr>
              <a:xfrm rot="5005485">
                <a:off x="10998341" y="1784577"/>
                <a:ext cx="112478" cy="140751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5" name="椭圆 844"/>
              <p:cNvSpPr/>
              <p:nvPr userDrawn="1"/>
            </p:nvSpPr>
            <p:spPr>
              <a:xfrm rot="5610413">
                <a:off x="11039015" y="1853282"/>
                <a:ext cx="54289" cy="992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6" name="椭圆 845"/>
              <p:cNvSpPr/>
              <p:nvPr userDrawn="1"/>
            </p:nvSpPr>
            <p:spPr>
              <a:xfrm rot="10322235">
                <a:off x="10880583" y="1717154"/>
                <a:ext cx="219965" cy="21191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177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7" name="椭圆 846"/>
              <p:cNvSpPr/>
              <p:nvPr userDrawn="1"/>
            </p:nvSpPr>
            <p:spPr>
              <a:xfrm rot="10322235">
                <a:off x="10701457" y="1791800"/>
                <a:ext cx="123254" cy="11874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8" name="椭圆 847"/>
              <p:cNvSpPr/>
              <p:nvPr userDrawn="1"/>
            </p:nvSpPr>
            <p:spPr>
              <a:xfrm rot="9907023">
                <a:off x="10784129" y="1774327"/>
                <a:ext cx="83209" cy="66861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9" name="椭圆 848"/>
              <p:cNvSpPr/>
              <p:nvPr userDrawn="1"/>
            </p:nvSpPr>
            <p:spPr>
              <a:xfrm rot="14652855" flipH="1">
                <a:off x="10808555" y="1901854"/>
                <a:ext cx="48149" cy="6058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0" name="椭圆 849"/>
              <p:cNvSpPr/>
              <p:nvPr userDrawn="1"/>
            </p:nvSpPr>
            <p:spPr>
              <a:xfrm rot="11607471">
                <a:off x="10918004" y="1673985"/>
                <a:ext cx="53620" cy="5262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1" name="椭圆 850"/>
              <p:cNvSpPr/>
              <p:nvPr userDrawn="1"/>
            </p:nvSpPr>
            <p:spPr>
              <a:xfrm rot="8679939">
                <a:off x="10825349" y="1692572"/>
                <a:ext cx="31772" cy="3118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2" name="椭圆 851"/>
              <p:cNvSpPr/>
              <p:nvPr userDrawn="1"/>
            </p:nvSpPr>
            <p:spPr>
              <a:xfrm rot="21546991">
                <a:off x="10613016" y="1740813"/>
                <a:ext cx="153355" cy="14774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1" name="组合 820"/>
            <p:cNvGrpSpPr/>
            <p:nvPr/>
          </p:nvGrpSpPr>
          <p:grpSpPr>
            <a:xfrm rot="21115561">
              <a:off x="11556193" y="1631739"/>
              <a:ext cx="641382" cy="213126"/>
              <a:chOff x="10044947" y="1450855"/>
              <a:chExt cx="725096" cy="240943"/>
            </a:xfrm>
          </p:grpSpPr>
          <p:sp>
            <p:nvSpPr>
              <p:cNvPr id="838" name="椭圆 837"/>
              <p:cNvSpPr/>
              <p:nvPr userDrawn="1"/>
            </p:nvSpPr>
            <p:spPr>
              <a:xfrm rot="13664378">
                <a:off x="10447890" y="1503595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9" name="椭圆 838"/>
              <p:cNvSpPr/>
              <p:nvPr userDrawn="1"/>
            </p:nvSpPr>
            <p:spPr>
              <a:xfrm rot="13664378">
                <a:off x="10518956" y="1422822"/>
                <a:ext cx="223054" cy="279120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0" name="椭圆 839"/>
              <p:cNvSpPr/>
              <p:nvPr userDrawn="1"/>
            </p:nvSpPr>
            <p:spPr>
              <a:xfrm rot="9164378">
                <a:off x="10461744" y="1656543"/>
                <a:ext cx="35919" cy="3525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1" name="椭圆 840"/>
              <p:cNvSpPr/>
              <p:nvPr userDrawn="1"/>
            </p:nvSpPr>
            <p:spPr>
              <a:xfrm rot="16218">
                <a:off x="10044947" y="1592134"/>
                <a:ext cx="117044" cy="940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2" name="椭圆 821"/>
            <p:cNvSpPr/>
            <p:nvPr userDrawn="1"/>
          </p:nvSpPr>
          <p:spPr>
            <a:xfrm rot="3947781">
              <a:off x="11270625" y="1831527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椭圆 822"/>
            <p:cNvSpPr/>
            <p:nvPr userDrawn="1"/>
          </p:nvSpPr>
          <p:spPr>
            <a:xfrm rot="2147781">
              <a:off x="10942394" y="1907756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4" name="组合 823"/>
            <p:cNvGrpSpPr/>
            <p:nvPr/>
          </p:nvGrpSpPr>
          <p:grpSpPr>
            <a:xfrm rot="21115561">
              <a:off x="9589487" y="1948853"/>
              <a:ext cx="731948" cy="290055"/>
              <a:chOff x="10214170" y="2052450"/>
              <a:chExt cx="827482" cy="327913"/>
            </a:xfrm>
          </p:grpSpPr>
          <p:sp>
            <p:nvSpPr>
              <p:cNvPr id="825" name="椭圆 824"/>
              <p:cNvSpPr/>
              <p:nvPr userDrawn="1"/>
            </p:nvSpPr>
            <p:spPr>
              <a:xfrm rot="14722082" flipH="1">
                <a:off x="10348596" y="2042603"/>
                <a:ext cx="52483" cy="791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6" name="椭圆 825"/>
              <p:cNvSpPr/>
              <p:nvPr userDrawn="1"/>
            </p:nvSpPr>
            <p:spPr>
              <a:xfrm rot="4432220">
                <a:off x="10901985" y="2236205"/>
                <a:ext cx="111352" cy="16798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7" name="椭圆 826"/>
              <p:cNvSpPr/>
              <p:nvPr userDrawn="1"/>
            </p:nvSpPr>
            <p:spPr>
              <a:xfrm rot="4017008">
                <a:off x="10864222" y="2226230"/>
                <a:ext cx="75174" cy="9458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8" name="椭圆 827"/>
              <p:cNvSpPr/>
              <p:nvPr userDrawn="1"/>
            </p:nvSpPr>
            <p:spPr>
              <a:xfrm rot="2632220">
                <a:off x="10648385" y="2212380"/>
                <a:ext cx="111352" cy="16798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9" name="椭圆 828"/>
              <p:cNvSpPr/>
              <p:nvPr userDrawn="1"/>
            </p:nvSpPr>
            <p:spPr>
              <a:xfrm rot="2217008">
                <a:off x="10586129" y="2235580"/>
                <a:ext cx="75174" cy="9458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0" name="椭圆 829"/>
              <p:cNvSpPr/>
              <p:nvPr userDrawn="1"/>
            </p:nvSpPr>
            <p:spPr>
              <a:xfrm rot="6547628" flipH="1">
                <a:off x="10779341" y="2039104"/>
                <a:ext cx="52483" cy="791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1" name="椭圆 830"/>
              <p:cNvSpPr/>
              <p:nvPr userDrawn="1"/>
            </p:nvSpPr>
            <p:spPr>
              <a:xfrm rot="6962840" flipH="1">
                <a:off x="10713949" y="2147658"/>
                <a:ext cx="68115" cy="5473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32" name="椭圆 831"/>
              <p:cNvSpPr/>
              <p:nvPr userDrawn="1"/>
            </p:nvSpPr>
            <p:spPr>
              <a:xfrm rot="5489924">
                <a:off x="10258600" y="2045014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3" name="椭圆 832"/>
              <p:cNvSpPr/>
              <p:nvPr userDrawn="1"/>
            </p:nvSpPr>
            <p:spPr>
              <a:xfrm rot="989924">
                <a:off x="10226872" y="2271073"/>
                <a:ext cx="46536" cy="45676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4" name="椭圆 833"/>
              <p:cNvSpPr/>
              <p:nvPr userDrawn="1"/>
            </p:nvSpPr>
            <p:spPr>
              <a:xfrm rot="4758473">
                <a:off x="10233769" y="2172390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114300"/>
              </a:effectLst>
              <a:scene3d>
                <a:camera prst="perspectiveContrastingLef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5" name="椭圆 834"/>
              <p:cNvSpPr/>
              <p:nvPr userDrawn="1"/>
            </p:nvSpPr>
            <p:spPr>
              <a:xfrm rot="3917456">
                <a:off x="10421076" y="2240537"/>
                <a:ext cx="48442" cy="7445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6" name="椭圆 835"/>
              <p:cNvSpPr/>
              <p:nvPr userDrawn="1"/>
            </p:nvSpPr>
            <p:spPr>
              <a:xfrm rot="989924">
                <a:off x="10494298" y="2335075"/>
                <a:ext cx="35919" cy="3525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7" name="椭圆 836"/>
              <p:cNvSpPr/>
              <p:nvPr userDrawn="1"/>
            </p:nvSpPr>
            <p:spPr>
              <a:xfrm rot="989924">
                <a:off x="10382504" y="2333707"/>
                <a:ext cx="35919" cy="3525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59" name="椭圆 858"/>
          <p:cNvSpPr/>
          <p:nvPr userDrawn="1"/>
        </p:nvSpPr>
        <p:spPr>
          <a:xfrm rot="16567917" flipH="1">
            <a:off x="207519" y="3841280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0" name="椭圆 859"/>
          <p:cNvSpPr/>
          <p:nvPr userDrawn="1"/>
        </p:nvSpPr>
        <p:spPr>
          <a:xfrm rot="16567917" flipH="1">
            <a:off x="250711" y="4089849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1" name="椭圆 860"/>
          <p:cNvSpPr/>
          <p:nvPr userDrawn="1"/>
        </p:nvSpPr>
        <p:spPr>
          <a:xfrm rot="16983129" flipH="1">
            <a:off x="308198" y="4073076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2" name="椭圆 861"/>
          <p:cNvSpPr/>
          <p:nvPr userDrawn="1"/>
        </p:nvSpPr>
        <p:spPr>
          <a:xfrm rot="18367917" flipH="1">
            <a:off x="543205" y="381192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3" name="椭圆 862"/>
          <p:cNvSpPr/>
          <p:nvPr userDrawn="1"/>
        </p:nvSpPr>
        <p:spPr>
          <a:xfrm rot="18367917" flipH="1">
            <a:off x="467969" y="4030150"/>
            <a:ext cx="98496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4" name="椭圆 863"/>
          <p:cNvSpPr/>
          <p:nvPr userDrawn="1"/>
        </p:nvSpPr>
        <p:spPr>
          <a:xfrm rot="18783129" flipH="1">
            <a:off x="1878731" y="3854822"/>
            <a:ext cx="66495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5" name="椭圆 864"/>
          <p:cNvSpPr/>
          <p:nvPr userDrawn="1"/>
        </p:nvSpPr>
        <p:spPr>
          <a:xfrm rot="14452509">
            <a:off x="1243432" y="3796834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6" name="椭圆 865"/>
          <p:cNvSpPr/>
          <p:nvPr userDrawn="1"/>
        </p:nvSpPr>
        <p:spPr>
          <a:xfrm rot="14037297">
            <a:off x="430174" y="3981280"/>
            <a:ext cx="6025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7" name="椭圆 866"/>
          <p:cNvSpPr/>
          <p:nvPr userDrawn="1"/>
        </p:nvSpPr>
        <p:spPr>
          <a:xfrm rot="15510213" flipH="1">
            <a:off x="744751" y="3827739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8" name="椭圆 867"/>
          <p:cNvSpPr/>
          <p:nvPr userDrawn="1"/>
        </p:nvSpPr>
        <p:spPr>
          <a:xfrm rot="15510213" flipH="1">
            <a:off x="804252" y="4034135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9" name="椭圆 868"/>
          <p:cNvSpPr/>
          <p:nvPr userDrawn="1"/>
        </p:nvSpPr>
        <p:spPr>
          <a:xfrm rot="16241664" flipH="1">
            <a:off x="785944" y="3934886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0" name="椭圆 869"/>
          <p:cNvSpPr/>
          <p:nvPr userDrawn="1"/>
        </p:nvSpPr>
        <p:spPr>
          <a:xfrm rot="15510213" flipH="1">
            <a:off x="855168" y="3956241"/>
            <a:ext cx="197302" cy="24689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1" name="椭圆 870"/>
          <p:cNvSpPr/>
          <p:nvPr userDrawn="1"/>
        </p:nvSpPr>
        <p:spPr>
          <a:xfrm rot="17082681" flipH="1">
            <a:off x="718347" y="4015569"/>
            <a:ext cx="42849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2" name="椭圆 871"/>
          <p:cNvSpPr/>
          <p:nvPr userDrawn="1"/>
        </p:nvSpPr>
        <p:spPr>
          <a:xfrm rot="20010213" flipH="1">
            <a:off x="677063" y="4108470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3" name="椭圆 872"/>
          <p:cNvSpPr/>
          <p:nvPr userDrawn="1"/>
        </p:nvSpPr>
        <p:spPr>
          <a:xfrm rot="20010213" flipH="1">
            <a:off x="774240" y="4090110"/>
            <a:ext cx="31772" cy="31185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4" name="椭圆 873"/>
          <p:cNvSpPr/>
          <p:nvPr userDrawn="1"/>
        </p:nvSpPr>
        <p:spPr>
          <a:xfrm rot="7335759" flipH="1">
            <a:off x="788697" y="3867375"/>
            <a:ext cx="137944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5" name="组合 874"/>
          <p:cNvGrpSpPr/>
          <p:nvPr userDrawn="1"/>
        </p:nvGrpSpPr>
        <p:grpSpPr>
          <a:xfrm rot="21000137" flipH="1">
            <a:off x="958051" y="4003743"/>
            <a:ext cx="639819" cy="253634"/>
            <a:chOff x="10532127" y="1390185"/>
            <a:chExt cx="723329" cy="286738"/>
          </a:xfrm>
        </p:grpSpPr>
        <p:sp>
          <p:nvSpPr>
            <p:cNvPr id="876" name="椭圆 875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7" name="椭圆 876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8" name="椭圆 877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9" name="椭圆 878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椭圆 879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椭圆 880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2" name="组合 881"/>
          <p:cNvGrpSpPr/>
          <p:nvPr userDrawn="1"/>
        </p:nvGrpSpPr>
        <p:grpSpPr>
          <a:xfrm rot="20515698" flipH="1">
            <a:off x="308198" y="4501545"/>
            <a:ext cx="909258" cy="507894"/>
            <a:chOff x="10613016" y="1673985"/>
            <a:chExt cx="909258" cy="507894"/>
          </a:xfrm>
        </p:grpSpPr>
        <p:sp>
          <p:nvSpPr>
            <p:cNvPr id="883" name="椭圆 882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椭圆 883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椭圆 884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椭圆 885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椭圆 886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椭圆 887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椭圆 888"/>
            <p:cNvSpPr/>
            <p:nvPr userDrawn="1"/>
          </p:nvSpPr>
          <p:spPr>
            <a:xfrm rot="9907023">
              <a:off x="11439065" y="2115018"/>
              <a:ext cx="83209" cy="66861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椭圆 889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1" name="椭圆 890"/>
            <p:cNvSpPr/>
            <p:nvPr userDrawn="1"/>
          </p:nvSpPr>
          <p:spPr>
            <a:xfrm rot="11607471">
              <a:off x="10918004" y="1673985"/>
              <a:ext cx="53620" cy="5262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2" name="椭圆 891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3" name="椭圆 892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4" name="组合 893"/>
          <p:cNvGrpSpPr/>
          <p:nvPr userDrawn="1"/>
        </p:nvGrpSpPr>
        <p:grpSpPr>
          <a:xfrm rot="21000137" flipH="1">
            <a:off x="450352" y="4073040"/>
            <a:ext cx="641382" cy="213126"/>
            <a:chOff x="10044947" y="1450855"/>
            <a:chExt cx="725096" cy="240943"/>
          </a:xfrm>
        </p:grpSpPr>
        <p:sp>
          <p:nvSpPr>
            <p:cNvPr id="895" name="椭圆 894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6" name="椭圆 895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椭圆 896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椭圆 897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99" name="椭圆 898"/>
          <p:cNvSpPr/>
          <p:nvPr userDrawn="1"/>
        </p:nvSpPr>
        <p:spPr>
          <a:xfrm rot="16567917" flipH="1">
            <a:off x="630654" y="4151120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0" name="椭圆 899"/>
          <p:cNvSpPr/>
          <p:nvPr userDrawn="1"/>
        </p:nvSpPr>
        <p:spPr>
          <a:xfrm rot="18367917" flipH="1">
            <a:off x="966339" y="4121769"/>
            <a:ext cx="175781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1" name="组合 900"/>
          <p:cNvGrpSpPr/>
          <p:nvPr userDrawn="1"/>
        </p:nvGrpSpPr>
        <p:grpSpPr>
          <a:xfrm rot="245200">
            <a:off x="-341140" y="3026091"/>
            <a:ext cx="3656593" cy="2237520"/>
            <a:chOff x="-190665" y="3059636"/>
            <a:chExt cx="4427222" cy="2237520"/>
          </a:xfrm>
        </p:grpSpPr>
        <p:cxnSp>
          <p:nvCxnSpPr>
            <p:cNvPr id="902" name="直接连接符 901"/>
            <p:cNvCxnSpPr/>
            <p:nvPr/>
          </p:nvCxnSpPr>
          <p:spPr>
            <a:xfrm rot="21354800" flipV="1">
              <a:off x="1195850" y="3246234"/>
              <a:ext cx="1918517" cy="374102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接连接符 902"/>
            <p:cNvCxnSpPr/>
            <p:nvPr/>
          </p:nvCxnSpPr>
          <p:spPr>
            <a:xfrm flipV="1">
              <a:off x="23356" y="3684326"/>
              <a:ext cx="2822938" cy="120753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接连接符 903"/>
            <p:cNvCxnSpPr/>
            <p:nvPr/>
          </p:nvCxnSpPr>
          <p:spPr>
            <a:xfrm rot="21354800" flipV="1">
              <a:off x="-190665" y="4339336"/>
              <a:ext cx="2238168" cy="95782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接连接符 904"/>
            <p:cNvCxnSpPr/>
            <p:nvPr/>
          </p:nvCxnSpPr>
          <p:spPr>
            <a:xfrm rot="21354800" flipV="1">
              <a:off x="1310153" y="3467847"/>
              <a:ext cx="1872583" cy="400449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接连接符 905"/>
            <p:cNvCxnSpPr/>
            <p:nvPr/>
          </p:nvCxnSpPr>
          <p:spPr>
            <a:xfrm rot="21354800" flipV="1">
              <a:off x="-32109" y="3059636"/>
              <a:ext cx="4268666" cy="545567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0" name="组合 909"/>
          <p:cNvGrpSpPr/>
          <p:nvPr userDrawn="1"/>
        </p:nvGrpSpPr>
        <p:grpSpPr>
          <a:xfrm rot="21354800" flipH="1">
            <a:off x="8826307" y="2954959"/>
            <a:ext cx="3536202" cy="2303867"/>
            <a:chOff x="-190665" y="2993289"/>
            <a:chExt cx="4281459" cy="2303867"/>
          </a:xfrm>
        </p:grpSpPr>
        <p:cxnSp>
          <p:nvCxnSpPr>
            <p:cNvPr id="911" name="直接连接符 910"/>
            <p:cNvCxnSpPr/>
            <p:nvPr/>
          </p:nvCxnSpPr>
          <p:spPr>
            <a:xfrm rot="21354800" flipV="1">
              <a:off x="1088794" y="3616743"/>
              <a:ext cx="1918517" cy="374102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直接连接符 911"/>
            <p:cNvCxnSpPr/>
            <p:nvPr/>
          </p:nvCxnSpPr>
          <p:spPr>
            <a:xfrm flipV="1">
              <a:off x="23356" y="3684326"/>
              <a:ext cx="2822938" cy="120753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直接连接符 912"/>
            <p:cNvCxnSpPr/>
            <p:nvPr/>
          </p:nvCxnSpPr>
          <p:spPr>
            <a:xfrm rot="21354800" flipV="1">
              <a:off x="-190665" y="4339336"/>
              <a:ext cx="2238168" cy="957820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直接连接符 913"/>
            <p:cNvCxnSpPr/>
            <p:nvPr/>
          </p:nvCxnSpPr>
          <p:spPr>
            <a:xfrm rot="21354800" flipV="1">
              <a:off x="627187" y="3584481"/>
              <a:ext cx="1872583" cy="400449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直接连接符 914"/>
            <p:cNvCxnSpPr/>
            <p:nvPr/>
          </p:nvCxnSpPr>
          <p:spPr>
            <a:xfrm rot="21354800" flipV="1">
              <a:off x="-177872" y="2993289"/>
              <a:ext cx="4268666" cy="545567"/>
            </a:xfrm>
            <a:prstGeom prst="line">
              <a:avLst/>
            </a:prstGeom>
            <a:ln w="19050">
              <a:gradFill>
                <a:gsLst>
                  <a:gs pos="0">
                    <a:srgbClr val="BB1055"/>
                  </a:gs>
                  <a:gs pos="100000">
                    <a:srgbClr val="BB1055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8" name="组合 957"/>
          <p:cNvGrpSpPr/>
          <p:nvPr userDrawn="1"/>
        </p:nvGrpSpPr>
        <p:grpSpPr>
          <a:xfrm rot="1093138" flipH="1">
            <a:off x="10201502" y="3462065"/>
            <a:ext cx="1790993" cy="1167906"/>
            <a:chOff x="10144682" y="3365687"/>
            <a:chExt cx="1790993" cy="1167906"/>
          </a:xfrm>
        </p:grpSpPr>
        <p:sp>
          <p:nvSpPr>
            <p:cNvPr id="916" name="椭圆 915"/>
            <p:cNvSpPr/>
            <p:nvPr userDrawn="1"/>
          </p:nvSpPr>
          <p:spPr>
            <a:xfrm rot="16567917" flipH="1">
              <a:off x="10189381" y="3365434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7" name="椭圆 916"/>
            <p:cNvSpPr/>
            <p:nvPr userDrawn="1"/>
          </p:nvSpPr>
          <p:spPr>
            <a:xfrm rot="16567917" flipH="1">
              <a:off x="10232573" y="3614003"/>
              <a:ext cx="98496" cy="148589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椭圆 917"/>
            <p:cNvSpPr/>
            <p:nvPr userDrawn="1"/>
          </p:nvSpPr>
          <p:spPr>
            <a:xfrm rot="16983129" flipH="1">
              <a:off x="10290060" y="3597230"/>
              <a:ext cx="66495" cy="8366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椭圆 918"/>
            <p:cNvSpPr/>
            <p:nvPr userDrawn="1"/>
          </p:nvSpPr>
          <p:spPr>
            <a:xfrm rot="18367917" flipH="1">
              <a:off x="10525067" y="3336083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椭圆 919"/>
            <p:cNvSpPr/>
            <p:nvPr userDrawn="1"/>
          </p:nvSpPr>
          <p:spPr>
            <a:xfrm rot="18367917" flipH="1">
              <a:off x="10449831" y="3554304"/>
              <a:ext cx="98496" cy="148589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椭圆 920"/>
            <p:cNvSpPr/>
            <p:nvPr userDrawn="1"/>
          </p:nvSpPr>
          <p:spPr>
            <a:xfrm rot="18783129" flipH="1">
              <a:off x="11860593" y="3378976"/>
              <a:ext cx="66495" cy="8366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2" name="椭圆 921"/>
            <p:cNvSpPr/>
            <p:nvPr userDrawn="1"/>
          </p:nvSpPr>
          <p:spPr>
            <a:xfrm rot="14452509">
              <a:off x="11225294" y="3320988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3" name="椭圆 922"/>
            <p:cNvSpPr/>
            <p:nvPr userDrawn="1"/>
          </p:nvSpPr>
          <p:spPr>
            <a:xfrm rot="14037297">
              <a:off x="10412036" y="3505434"/>
              <a:ext cx="60251" cy="48413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4" name="椭圆 923"/>
            <p:cNvSpPr/>
            <p:nvPr userDrawn="1"/>
          </p:nvSpPr>
          <p:spPr>
            <a:xfrm rot="15510213" flipH="1">
              <a:off x="10726613" y="3351893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5" name="椭圆 924"/>
            <p:cNvSpPr/>
            <p:nvPr userDrawn="1"/>
          </p:nvSpPr>
          <p:spPr>
            <a:xfrm rot="15510213" flipH="1">
              <a:off x="10786114" y="3558289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6" name="椭圆 925"/>
            <p:cNvSpPr/>
            <p:nvPr userDrawn="1"/>
          </p:nvSpPr>
          <p:spPr>
            <a:xfrm rot="16241664" flipH="1">
              <a:off x="10767806" y="3459040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椭圆 926"/>
            <p:cNvSpPr/>
            <p:nvPr userDrawn="1"/>
          </p:nvSpPr>
          <p:spPr>
            <a:xfrm rot="15510213" flipH="1">
              <a:off x="10837030" y="3480395"/>
              <a:ext cx="197302" cy="24689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8" name="椭圆 927"/>
            <p:cNvSpPr/>
            <p:nvPr userDrawn="1"/>
          </p:nvSpPr>
          <p:spPr>
            <a:xfrm rot="17082681" flipH="1">
              <a:off x="10700209" y="3539723"/>
              <a:ext cx="42849" cy="65857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9" name="椭圆 928"/>
            <p:cNvSpPr/>
            <p:nvPr userDrawn="1"/>
          </p:nvSpPr>
          <p:spPr>
            <a:xfrm rot="20010213" flipH="1">
              <a:off x="10658925" y="3632624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0" name="椭圆 929"/>
            <p:cNvSpPr/>
            <p:nvPr userDrawn="1"/>
          </p:nvSpPr>
          <p:spPr>
            <a:xfrm rot="20010213" flipH="1">
              <a:off x="10756102" y="3614264"/>
              <a:ext cx="31772" cy="3118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1" name="椭圆 930"/>
            <p:cNvSpPr/>
            <p:nvPr userDrawn="1"/>
          </p:nvSpPr>
          <p:spPr>
            <a:xfrm rot="7335759" flipH="1">
              <a:off x="10770559" y="3391529"/>
              <a:ext cx="137944" cy="17261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32" name="组合 931"/>
            <p:cNvGrpSpPr/>
            <p:nvPr userDrawn="1"/>
          </p:nvGrpSpPr>
          <p:grpSpPr>
            <a:xfrm rot="21000137" flipH="1">
              <a:off x="10939913" y="3527897"/>
              <a:ext cx="639819" cy="253634"/>
              <a:chOff x="10532127" y="1390185"/>
              <a:chExt cx="723329" cy="286738"/>
            </a:xfrm>
          </p:grpSpPr>
          <p:sp>
            <p:nvSpPr>
              <p:cNvPr id="933" name="椭圆 932"/>
              <p:cNvSpPr/>
              <p:nvPr userDrawn="1"/>
            </p:nvSpPr>
            <p:spPr>
              <a:xfrm rot="6547628" flipH="1">
                <a:off x="11189627" y="1611094"/>
                <a:ext cx="52483" cy="791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4" name="椭圆 933"/>
              <p:cNvSpPr/>
              <p:nvPr userDrawn="1"/>
            </p:nvSpPr>
            <p:spPr>
              <a:xfrm rot="13664378">
                <a:off x="10640001" y="1373897"/>
                <a:ext cx="129605" cy="16218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5" name="椭圆 934"/>
              <p:cNvSpPr/>
              <p:nvPr userDrawn="1"/>
            </p:nvSpPr>
            <p:spPr>
              <a:xfrm rot="9164378">
                <a:off x="10627306" y="1599156"/>
                <a:ext cx="46536" cy="45676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6" name="椭圆 935"/>
              <p:cNvSpPr/>
              <p:nvPr userDrawn="1"/>
            </p:nvSpPr>
            <p:spPr>
              <a:xfrm rot="13664378">
                <a:off x="10575244" y="1464001"/>
                <a:ext cx="127159" cy="15912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7" name="椭圆 936"/>
              <p:cNvSpPr/>
              <p:nvPr userDrawn="1"/>
            </p:nvSpPr>
            <p:spPr>
              <a:xfrm rot="12932927">
                <a:off x="10882028" y="1437870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114300"/>
              </a:effectLst>
              <a:scene3d>
                <a:camera prst="perspectiveContrastingLef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8" name="椭圆 937"/>
              <p:cNvSpPr/>
              <p:nvPr userDrawn="1"/>
            </p:nvSpPr>
            <p:spPr>
              <a:xfrm rot="14269306">
                <a:off x="10557555" y="1455835"/>
                <a:ext cx="61375" cy="112232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39" name="组合 938"/>
            <p:cNvGrpSpPr/>
            <p:nvPr userDrawn="1"/>
          </p:nvGrpSpPr>
          <p:grpSpPr>
            <a:xfrm rot="20515698" flipH="1">
              <a:off x="10290060" y="4025699"/>
              <a:ext cx="909258" cy="507894"/>
              <a:chOff x="10613016" y="1673985"/>
              <a:chExt cx="909258" cy="507894"/>
            </a:xfrm>
          </p:grpSpPr>
          <p:sp>
            <p:nvSpPr>
              <p:cNvPr id="940" name="椭圆 939"/>
              <p:cNvSpPr/>
              <p:nvPr userDrawn="1"/>
            </p:nvSpPr>
            <p:spPr>
              <a:xfrm rot="5005485">
                <a:off x="10900766" y="1827160"/>
                <a:ext cx="114642" cy="14345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1" name="椭圆 940"/>
              <p:cNvSpPr/>
              <p:nvPr userDrawn="1"/>
            </p:nvSpPr>
            <p:spPr>
              <a:xfrm rot="505485">
                <a:off x="11075880" y="1765279"/>
                <a:ext cx="41163" cy="4040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2" name="椭圆 941"/>
              <p:cNvSpPr/>
              <p:nvPr userDrawn="1"/>
            </p:nvSpPr>
            <p:spPr>
              <a:xfrm rot="5005485">
                <a:off x="10998341" y="1784577"/>
                <a:ext cx="112478" cy="140751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3" name="椭圆 942"/>
              <p:cNvSpPr/>
              <p:nvPr userDrawn="1"/>
            </p:nvSpPr>
            <p:spPr>
              <a:xfrm rot="5610413">
                <a:off x="11039015" y="1853282"/>
                <a:ext cx="54289" cy="9927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isometricOffAxis2To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4" name="椭圆 943"/>
              <p:cNvSpPr/>
              <p:nvPr userDrawn="1"/>
            </p:nvSpPr>
            <p:spPr>
              <a:xfrm rot="10322235">
                <a:off x="10880583" y="1717154"/>
                <a:ext cx="219965" cy="21191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177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5" name="椭圆 944"/>
              <p:cNvSpPr/>
              <p:nvPr userDrawn="1"/>
            </p:nvSpPr>
            <p:spPr>
              <a:xfrm rot="10322235">
                <a:off x="10701457" y="1791800"/>
                <a:ext cx="123254" cy="11874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6" name="椭圆 945"/>
              <p:cNvSpPr/>
              <p:nvPr userDrawn="1"/>
            </p:nvSpPr>
            <p:spPr>
              <a:xfrm rot="9907023">
                <a:off x="11439065" y="2115018"/>
                <a:ext cx="83209" cy="66861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7" name="椭圆 946"/>
              <p:cNvSpPr/>
              <p:nvPr userDrawn="1"/>
            </p:nvSpPr>
            <p:spPr>
              <a:xfrm rot="14652855" flipH="1">
                <a:off x="10808555" y="1901854"/>
                <a:ext cx="48149" cy="6058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8" name="椭圆 947"/>
              <p:cNvSpPr/>
              <p:nvPr userDrawn="1"/>
            </p:nvSpPr>
            <p:spPr>
              <a:xfrm rot="11607471">
                <a:off x="10918004" y="1673985"/>
                <a:ext cx="53620" cy="5262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9" name="椭圆 948"/>
              <p:cNvSpPr/>
              <p:nvPr userDrawn="1"/>
            </p:nvSpPr>
            <p:spPr>
              <a:xfrm rot="8679939">
                <a:off x="10825349" y="1692572"/>
                <a:ext cx="31772" cy="3118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0" name="椭圆 949"/>
              <p:cNvSpPr/>
              <p:nvPr userDrawn="1"/>
            </p:nvSpPr>
            <p:spPr>
              <a:xfrm rot="21546991">
                <a:off x="10613016" y="1740813"/>
                <a:ext cx="153355" cy="147743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51" name="组合 950"/>
            <p:cNvGrpSpPr/>
            <p:nvPr userDrawn="1"/>
          </p:nvGrpSpPr>
          <p:grpSpPr>
            <a:xfrm rot="21000137" flipH="1">
              <a:off x="10432214" y="3597194"/>
              <a:ext cx="641382" cy="213126"/>
              <a:chOff x="10044947" y="1450855"/>
              <a:chExt cx="725096" cy="240943"/>
            </a:xfrm>
          </p:grpSpPr>
          <p:sp>
            <p:nvSpPr>
              <p:cNvPr id="952" name="椭圆 951"/>
              <p:cNvSpPr/>
              <p:nvPr userDrawn="1"/>
            </p:nvSpPr>
            <p:spPr>
              <a:xfrm rot="13664378">
                <a:off x="10447890" y="1503595"/>
                <a:ext cx="155949" cy="1951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3" name="椭圆 952"/>
              <p:cNvSpPr/>
              <p:nvPr userDrawn="1"/>
            </p:nvSpPr>
            <p:spPr>
              <a:xfrm rot="13664378">
                <a:off x="10518956" y="1422822"/>
                <a:ext cx="223054" cy="279120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88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4" name="椭圆 953"/>
              <p:cNvSpPr/>
              <p:nvPr userDrawn="1"/>
            </p:nvSpPr>
            <p:spPr>
              <a:xfrm rot="9164378">
                <a:off x="10461744" y="1656543"/>
                <a:ext cx="35919" cy="35255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5" name="椭圆 954"/>
              <p:cNvSpPr/>
              <p:nvPr userDrawn="1"/>
            </p:nvSpPr>
            <p:spPr>
              <a:xfrm rot="16218">
                <a:off x="10044947" y="1592134"/>
                <a:ext cx="117044" cy="94048"/>
              </a:xfrm>
              <a:prstGeom prst="ellipse">
                <a:avLst/>
              </a:prstGeom>
              <a:solidFill>
                <a:srgbClr val="B40F51"/>
              </a:solidFill>
              <a:ln>
                <a:noFill/>
              </a:ln>
              <a:effectLst>
                <a:softEdge rad="0"/>
              </a:effectLst>
              <a:scene3d>
                <a:camera prst="perspectiveHeroicExtremeRightFacing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6" name="椭圆 955"/>
            <p:cNvSpPr/>
            <p:nvPr userDrawn="1"/>
          </p:nvSpPr>
          <p:spPr>
            <a:xfrm rot="16567917" flipH="1">
              <a:off x="10612516" y="3675274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7" name="椭圆 956"/>
            <p:cNvSpPr/>
            <p:nvPr userDrawn="1"/>
          </p:nvSpPr>
          <p:spPr>
            <a:xfrm rot="18367917" flipH="1">
              <a:off x="10948201" y="3645923"/>
              <a:ext cx="175781" cy="26518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59" name="直接连接符 958"/>
          <p:cNvCxnSpPr/>
          <p:nvPr userDrawn="1"/>
        </p:nvCxnSpPr>
        <p:spPr>
          <a:xfrm flipH="1">
            <a:off x="1228599" y="4765973"/>
            <a:ext cx="2054989" cy="1608378"/>
          </a:xfrm>
          <a:prstGeom prst="line">
            <a:avLst/>
          </a:prstGeom>
          <a:ln w="2540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直接连接符 962"/>
          <p:cNvCxnSpPr/>
          <p:nvPr userDrawn="1"/>
        </p:nvCxnSpPr>
        <p:spPr>
          <a:xfrm>
            <a:off x="9104132" y="4714518"/>
            <a:ext cx="920569" cy="671180"/>
          </a:xfrm>
          <a:prstGeom prst="line">
            <a:avLst/>
          </a:prstGeom>
          <a:ln w="19050" cap="rnd">
            <a:gradFill>
              <a:gsLst>
                <a:gs pos="11000">
                  <a:srgbClr val="06EBEA">
                    <a:alpha val="0"/>
                  </a:srgbClr>
                </a:gs>
                <a:gs pos="48000">
                  <a:srgbClr val="06EBEA"/>
                </a:gs>
                <a:gs pos="84000">
                  <a:srgbClr val="06EBEA"/>
                </a:gs>
              </a:gsLst>
              <a:lin ang="5400000" scaled="1"/>
            </a:gradFill>
            <a:round/>
          </a:ln>
          <a:effectLst>
            <a:glow rad="304800">
              <a:srgbClr val="05DAE3">
                <a:alpha val="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直接连接符 967"/>
          <p:cNvCxnSpPr/>
          <p:nvPr userDrawn="1"/>
        </p:nvCxnSpPr>
        <p:spPr>
          <a:xfrm flipH="1">
            <a:off x="7473990" y="2561160"/>
            <a:ext cx="320491" cy="4534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直接连接符 969"/>
          <p:cNvCxnSpPr/>
          <p:nvPr userDrawn="1"/>
        </p:nvCxnSpPr>
        <p:spPr>
          <a:xfrm flipH="1" flipV="1">
            <a:off x="7157093" y="3102332"/>
            <a:ext cx="380693" cy="8627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接连接符 971"/>
          <p:cNvCxnSpPr/>
          <p:nvPr userDrawn="1"/>
        </p:nvCxnSpPr>
        <p:spPr>
          <a:xfrm>
            <a:off x="4759617" y="1646180"/>
            <a:ext cx="135371" cy="6367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接连接符 973"/>
          <p:cNvCxnSpPr/>
          <p:nvPr userDrawn="1"/>
        </p:nvCxnSpPr>
        <p:spPr>
          <a:xfrm>
            <a:off x="4188621" y="2338926"/>
            <a:ext cx="365752" cy="5950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接连接符 981"/>
          <p:cNvCxnSpPr/>
          <p:nvPr userDrawn="1"/>
        </p:nvCxnSpPr>
        <p:spPr>
          <a:xfrm>
            <a:off x="4412681" y="1883428"/>
            <a:ext cx="280693" cy="10954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直接连接符 959"/>
          <p:cNvCxnSpPr/>
          <p:nvPr userDrawn="1"/>
        </p:nvCxnSpPr>
        <p:spPr>
          <a:xfrm flipH="1">
            <a:off x="7158114" y="1495605"/>
            <a:ext cx="239672" cy="10721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直接连接符 961"/>
          <p:cNvCxnSpPr/>
          <p:nvPr userDrawn="1"/>
        </p:nvCxnSpPr>
        <p:spPr>
          <a:xfrm flipH="1">
            <a:off x="7081412" y="2264263"/>
            <a:ext cx="248362" cy="7672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直接连接符 966"/>
          <p:cNvCxnSpPr/>
          <p:nvPr userDrawn="1"/>
        </p:nvCxnSpPr>
        <p:spPr>
          <a:xfrm flipV="1">
            <a:off x="4664366" y="2813058"/>
            <a:ext cx="124826" cy="7287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1" name="椭圆 970"/>
          <p:cNvSpPr/>
          <p:nvPr userDrawn="1"/>
        </p:nvSpPr>
        <p:spPr>
          <a:xfrm rot="4211089">
            <a:off x="8145949" y="1649286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3" name="椭圆 972"/>
          <p:cNvSpPr/>
          <p:nvPr userDrawn="1"/>
        </p:nvSpPr>
        <p:spPr>
          <a:xfrm rot="4211089">
            <a:off x="8194262" y="1825198"/>
            <a:ext cx="62090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5" name="椭圆 974"/>
          <p:cNvSpPr/>
          <p:nvPr userDrawn="1"/>
        </p:nvSpPr>
        <p:spPr>
          <a:xfrm rot="3795877">
            <a:off x="8156697" y="1837317"/>
            <a:ext cx="41917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6" name="椭圆 975"/>
          <p:cNvSpPr/>
          <p:nvPr userDrawn="1"/>
        </p:nvSpPr>
        <p:spPr>
          <a:xfrm rot="2411089">
            <a:off x="7815414" y="1710717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7" name="椭圆 976"/>
          <p:cNvSpPr/>
          <p:nvPr userDrawn="1"/>
        </p:nvSpPr>
        <p:spPr>
          <a:xfrm rot="2411089">
            <a:off x="7974267" y="1840026"/>
            <a:ext cx="62090" cy="148589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8" name="椭圆 977"/>
          <p:cNvSpPr/>
          <p:nvPr userDrawn="1"/>
        </p:nvSpPr>
        <p:spPr>
          <a:xfrm rot="1995877">
            <a:off x="6598193" y="2075155"/>
            <a:ext cx="41917" cy="8366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9" name="椭圆 978"/>
          <p:cNvSpPr/>
          <p:nvPr userDrawn="1"/>
        </p:nvSpPr>
        <p:spPr>
          <a:xfrm rot="6326497" flipH="1">
            <a:off x="7171228" y="1746356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" name="椭圆 979"/>
          <p:cNvSpPr/>
          <p:nvPr userDrawn="1"/>
        </p:nvSpPr>
        <p:spPr>
          <a:xfrm rot="6741709" flipH="1">
            <a:off x="8026867" y="1816040"/>
            <a:ext cx="37981" cy="48413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1" name="椭圆 980"/>
          <p:cNvSpPr/>
          <p:nvPr userDrawn="1"/>
        </p:nvSpPr>
        <p:spPr>
          <a:xfrm rot="5268793">
            <a:off x="7645351" y="1781536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3" name="椭圆 982"/>
          <p:cNvSpPr/>
          <p:nvPr userDrawn="1"/>
        </p:nvSpPr>
        <p:spPr>
          <a:xfrm rot="5268793">
            <a:off x="7618317" y="1922026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4" name="椭圆 983"/>
          <p:cNvSpPr/>
          <p:nvPr userDrawn="1"/>
        </p:nvSpPr>
        <p:spPr>
          <a:xfrm rot="4537342">
            <a:off x="7621305" y="1856906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143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5" name="椭圆 984"/>
          <p:cNvSpPr/>
          <p:nvPr userDrawn="1"/>
        </p:nvSpPr>
        <p:spPr>
          <a:xfrm rot="5268793">
            <a:off x="7515223" y="1878991"/>
            <a:ext cx="124375" cy="24689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6" name="椭圆 985"/>
          <p:cNvSpPr/>
          <p:nvPr userDrawn="1"/>
        </p:nvSpPr>
        <p:spPr>
          <a:xfrm rot="3696325">
            <a:off x="7767226" y="1899772"/>
            <a:ext cx="27011" cy="65857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7" name="椭圆 986"/>
          <p:cNvSpPr/>
          <p:nvPr userDrawn="1"/>
        </p:nvSpPr>
        <p:spPr>
          <a:xfrm rot="768793">
            <a:off x="7821607" y="1958078"/>
            <a:ext cx="31772" cy="196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8" name="椭圆 987"/>
          <p:cNvSpPr/>
          <p:nvPr userDrawn="1"/>
        </p:nvSpPr>
        <p:spPr>
          <a:xfrm rot="768793">
            <a:off x="7724451" y="1969820"/>
            <a:ext cx="31772" cy="1965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9" name="椭圆 988"/>
          <p:cNvSpPr/>
          <p:nvPr userDrawn="1"/>
        </p:nvSpPr>
        <p:spPr>
          <a:xfrm rot="13443247">
            <a:off x="7608563" y="1816208"/>
            <a:ext cx="86957" cy="172618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0" name="组合 989"/>
          <p:cNvGrpSpPr/>
          <p:nvPr userDrawn="1"/>
        </p:nvGrpSpPr>
        <p:grpSpPr>
          <a:xfrm rot="21378869">
            <a:off x="7134514" y="2494709"/>
            <a:ext cx="639819" cy="159886"/>
            <a:chOff x="10532127" y="1390185"/>
            <a:chExt cx="723329" cy="286738"/>
          </a:xfrm>
        </p:grpSpPr>
        <p:sp>
          <p:nvSpPr>
            <p:cNvPr id="1010" name="椭圆 1009"/>
            <p:cNvSpPr/>
            <p:nvPr userDrawn="1"/>
          </p:nvSpPr>
          <p:spPr>
            <a:xfrm rot="6547628" flipH="1">
              <a:off x="11189627" y="1611094"/>
              <a:ext cx="52483" cy="7917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1" name="椭圆 1010"/>
            <p:cNvSpPr/>
            <p:nvPr userDrawn="1"/>
          </p:nvSpPr>
          <p:spPr>
            <a:xfrm rot="13664378">
              <a:off x="10640001" y="1373897"/>
              <a:ext cx="129605" cy="16218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2" name="椭圆 1011"/>
            <p:cNvSpPr/>
            <p:nvPr userDrawn="1"/>
          </p:nvSpPr>
          <p:spPr>
            <a:xfrm rot="9164378">
              <a:off x="10627306" y="1599156"/>
              <a:ext cx="46536" cy="45676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3" name="椭圆 1012"/>
            <p:cNvSpPr/>
            <p:nvPr userDrawn="1"/>
          </p:nvSpPr>
          <p:spPr>
            <a:xfrm rot="13664378">
              <a:off x="10575244" y="1464001"/>
              <a:ext cx="127159" cy="15912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4" name="椭圆 1013"/>
            <p:cNvSpPr/>
            <p:nvPr userDrawn="1"/>
          </p:nvSpPr>
          <p:spPr>
            <a:xfrm rot="12932927">
              <a:off x="10882028" y="1437870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11430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5" name="椭圆 1014"/>
            <p:cNvSpPr/>
            <p:nvPr userDrawn="1"/>
          </p:nvSpPr>
          <p:spPr>
            <a:xfrm rot="14269306">
              <a:off x="10557555" y="1455835"/>
              <a:ext cx="61375" cy="112232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1" name="组合 990"/>
          <p:cNvGrpSpPr/>
          <p:nvPr userDrawn="1"/>
        </p:nvGrpSpPr>
        <p:grpSpPr>
          <a:xfrm rot="21119449">
            <a:off x="6548325" y="1945389"/>
            <a:ext cx="909258" cy="395622"/>
            <a:chOff x="10613016" y="1554285"/>
            <a:chExt cx="909258" cy="627594"/>
          </a:xfrm>
          <a:solidFill>
            <a:schemeClr val="bg1"/>
          </a:solidFill>
        </p:grpSpPr>
        <p:sp>
          <p:nvSpPr>
            <p:cNvPr id="999" name="椭圆 998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椭圆 999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椭圆 1000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椭圆 1001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椭圆 1002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椭圆 1003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5" name="椭圆 1004"/>
            <p:cNvSpPr/>
            <p:nvPr userDrawn="1"/>
          </p:nvSpPr>
          <p:spPr>
            <a:xfrm rot="9907023">
              <a:off x="11439065" y="2115018"/>
              <a:ext cx="83209" cy="66861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6" name="椭圆 1005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7" name="椭圆 1006"/>
            <p:cNvSpPr/>
            <p:nvPr userDrawn="1"/>
          </p:nvSpPr>
          <p:spPr>
            <a:xfrm rot="11607471">
              <a:off x="10928623" y="1554285"/>
              <a:ext cx="53620" cy="52629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8" name="椭圆 1007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9" name="椭圆 1008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92" name="组合 991"/>
          <p:cNvGrpSpPr/>
          <p:nvPr userDrawn="1"/>
        </p:nvGrpSpPr>
        <p:grpSpPr>
          <a:xfrm rot="21378869">
            <a:off x="7449207" y="1953223"/>
            <a:ext cx="641382" cy="134350"/>
            <a:chOff x="10044947" y="1450855"/>
            <a:chExt cx="725096" cy="240943"/>
          </a:xfrm>
        </p:grpSpPr>
        <p:sp>
          <p:nvSpPr>
            <p:cNvPr id="995" name="椭圆 994"/>
            <p:cNvSpPr/>
            <p:nvPr userDrawn="1"/>
          </p:nvSpPr>
          <p:spPr>
            <a:xfrm rot="13664378">
              <a:off x="10447890" y="1503595"/>
              <a:ext cx="155949" cy="1951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6" name="椭圆 995"/>
            <p:cNvSpPr/>
            <p:nvPr userDrawn="1"/>
          </p:nvSpPr>
          <p:spPr>
            <a:xfrm rot="13664378">
              <a:off x="10518956" y="1422822"/>
              <a:ext cx="223054" cy="279120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7" name="椭圆 996"/>
            <p:cNvSpPr/>
            <p:nvPr userDrawn="1"/>
          </p:nvSpPr>
          <p:spPr>
            <a:xfrm rot="9164378">
              <a:off x="10461744" y="1656543"/>
              <a:ext cx="35919" cy="35255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8" name="椭圆 997"/>
            <p:cNvSpPr/>
            <p:nvPr userDrawn="1"/>
          </p:nvSpPr>
          <p:spPr>
            <a:xfrm rot="16218">
              <a:off x="10044947" y="1592134"/>
              <a:ext cx="117044" cy="94048"/>
            </a:xfrm>
            <a:prstGeom prst="ellipse">
              <a:avLst/>
            </a:prstGeom>
            <a:solidFill>
              <a:srgbClr val="B40F51"/>
            </a:solidFill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3" name="椭圆 992"/>
          <p:cNvSpPr/>
          <p:nvPr userDrawn="1"/>
        </p:nvSpPr>
        <p:spPr>
          <a:xfrm rot="4211089">
            <a:off x="7781026" y="1939154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6" name="组合 1015"/>
          <p:cNvGrpSpPr/>
          <p:nvPr userDrawn="1"/>
        </p:nvGrpSpPr>
        <p:grpSpPr>
          <a:xfrm rot="10468752">
            <a:off x="4932958" y="2500956"/>
            <a:ext cx="909258" cy="395622"/>
            <a:chOff x="10613016" y="1554285"/>
            <a:chExt cx="909258" cy="627594"/>
          </a:xfrm>
          <a:solidFill>
            <a:schemeClr val="bg1"/>
          </a:solidFill>
        </p:grpSpPr>
        <p:sp>
          <p:nvSpPr>
            <p:cNvPr id="1017" name="椭圆 1016"/>
            <p:cNvSpPr/>
            <p:nvPr userDrawn="1"/>
          </p:nvSpPr>
          <p:spPr>
            <a:xfrm rot="5005485">
              <a:off x="10900766" y="1827160"/>
              <a:ext cx="114642" cy="143458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8" name="椭圆 1017"/>
            <p:cNvSpPr/>
            <p:nvPr userDrawn="1"/>
          </p:nvSpPr>
          <p:spPr>
            <a:xfrm rot="505485">
              <a:off x="11075880" y="1765279"/>
              <a:ext cx="41163" cy="4040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9" name="椭圆 1018"/>
            <p:cNvSpPr/>
            <p:nvPr userDrawn="1"/>
          </p:nvSpPr>
          <p:spPr>
            <a:xfrm rot="5005485">
              <a:off x="10998341" y="1784577"/>
              <a:ext cx="112478" cy="140751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0" name="椭圆 1019"/>
            <p:cNvSpPr/>
            <p:nvPr userDrawn="1"/>
          </p:nvSpPr>
          <p:spPr>
            <a:xfrm rot="5610413">
              <a:off x="11039015" y="1853282"/>
              <a:ext cx="54289" cy="99275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1" name="椭圆 1020"/>
            <p:cNvSpPr/>
            <p:nvPr userDrawn="1"/>
          </p:nvSpPr>
          <p:spPr>
            <a:xfrm rot="10322235">
              <a:off x="10880583" y="1717154"/>
              <a:ext cx="219965" cy="211915"/>
            </a:xfrm>
            <a:prstGeom prst="ellipse">
              <a:avLst/>
            </a:prstGeom>
            <a:grpFill/>
            <a:ln>
              <a:noFill/>
            </a:ln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2" name="椭圆 1021"/>
            <p:cNvSpPr/>
            <p:nvPr userDrawn="1"/>
          </p:nvSpPr>
          <p:spPr>
            <a:xfrm rot="10322235">
              <a:off x="10701457" y="1791800"/>
              <a:ext cx="123254" cy="11874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3" name="椭圆 1022"/>
            <p:cNvSpPr/>
            <p:nvPr userDrawn="1"/>
          </p:nvSpPr>
          <p:spPr>
            <a:xfrm rot="9907023">
              <a:off x="11439065" y="2115018"/>
              <a:ext cx="83209" cy="66861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椭圆 1023"/>
            <p:cNvSpPr/>
            <p:nvPr userDrawn="1"/>
          </p:nvSpPr>
          <p:spPr>
            <a:xfrm rot="14652855" flipH="1">
              <a:off x="10808555" y="1901854"/>
              <a:ext cx="48149" cy="60583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5" name="椭圆 1024"/>
            <p:cNvSpPr/>
            <p:nvPr userDrawn="1"/>
          </p:nvSpPr>
          <p:spPr>
            <a:xfrm rot="11607471">
              <a:off x="10928623" y="1554285"/>
              <a:ext cx="53620" cy="52629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6" name="椭圆 1025"/>
            <p:cNvSpPr/>
            <p:nvPr userDrawn="1"/>
          </p:nvSpPr>
          <p:spPr>
            <a:xfrm rot="8679939">
              <a:off x="10825349" y="1692572"/>
              <a:ext cx="31772" cy="31185"/>
            </a:xfrm>
            <a:prstGeom prst="ellipse">
              <a:avLst/>
            </a:prstGeom>
            <a:grp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7" name="椭圆 1026"/>
            <p:cNvSpPr/>
            <p:nvPr userDrawn="1"/>
          </p:nvSpPr>
          <p:spPr>
            <a:xfrm rot="21546991">
              <a:off x="10613016" y="1740813"/>
              <a:ext cx="153355" cy="147743"/>
            </a:xfrm>
            <a:prstGeom prst="ellipse">
              <a:avLst/>
            </a:prstGeom>
            <a:grpFill/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94" name="椭圆 993"/>
          <p:cNvSpPr/>
          <p:nvPr userDrawn="1"/>
        </p:nvSpPr>
        <p:spPr>
          <a:xfrm rot="2411089">
            <a:off x="7253557" y="2038972"/>
            <a:ext cx="110809" cy="265180"/>
          </a:xfrm>
          <a:prstGeom prst="ellipse">
            <a:avLst/>
          </a:prstGeom>
          <a:solidFill>
            <a:srgbClr val="B40F51"/>
          </a:soli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585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1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弧形 42"/>
          <p:cNvSpPr/>
          <p:nvPr userDrawn="1"/>
        </p:nvSpPr>
        <p:spPr>
          <a:xfrm rot="18284835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弧形 43"/>
          <p:cNvSpPr/>
          <p:nvPr userDrawn="1"/>
        </p:nvSpPr>
        <p:spPr>
          <a:xfrm rot="18981609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弧形 44"/>
          <p:cNvSpPr/>
          <p:nvPr userDrawn="1"/>
        </p:nvSpPr>
        <p:spPr>
          <a:xfrm rot="2955803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弧形 45"/>
          <p:cNvSpPr/>
          <p:nvPr userDrawn="1"/>
        </p:nvSpPr>
        <p:spPr>
          <a:xfrm rot="19678384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弧形 46"/>
          <p:cNvSpPr/>
          <p:nvPr userDrawn="1"/>
        </p:nvSpPr>
        <p:spPr>
          <a:xfrm rot="20375158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弧形 47"/>
          <p:cNvSpPr/>
          <p:nvPr userDrawn="1"/>
        </p:nvSpPr>
        <p:spPr>
          <a:xfrm rot="21071932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弧形 48"/>
          <p:cNvSpPr/>
          <p:nvPr userDrawn="1"/>
        </p:nvSpPr>
        <p:spPr>
          <a:xfrm rot="865480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弧形 49"/>
          <p:cNvSpPr/>
          <p:nvPr userDrawn="1"/>
        </p:nvSpPr>
        <p:spPr>
          <a:xfrm rot="1562255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弧形 50"/>
          <p:cNvSpPr/>
          <p:nvPr userDrawn="1"/>
        </p:nvSpPr>
        <p:spPr>
          <a:xfrm rot="2259029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弧形 51"/>
          <p:cNvSpPr/>
          <p:nvPr userDrawn="1"/>
        </p:nvSpPr>
        <p:spPr>
          <a:xfrm rot="3652577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弧形 52"/>
          <p:cNvSpPr/>
          <p:nvPr userDrawn="1"/>
        </p:nvSpPr>
        <p:spPr>
          <a:xfrm rot="4349352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弧形 53"/>
          <p:cNvSpPr/>
          <p:nvPr userDrawn="1"/>
        </p:nvSpPr>
        <p:spPr>
          <a:xfrm rot="5046126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弧形 54"/>
          <p:cNvSpPr/>
          <p:nvPr userDrawn="1"/>
        </p:nvSpPr>
        <p:spPr>
          <a:xfrm rot="5742900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弧形 55"/>
          <p:cNvSpPr/>
          <p:nvPr userDrawn="1"/>
        </p:nvSpPr>
        <p:spPr>
          <a:xfrm rot="6439675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弧形 56"/>
          <p:cNvSpPr/>
          <p:nvPr userDrawn="1"/>
        </p:nvSpPr>
        <p:spPr>
          <a:xfrm rot="7136449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弧形 57"/>
          <p:cNvSpPr/>
          <p:nvPr userDrawn="1"/>
        </p:nvSpPr>
        <p:spPr>
          <a:xfrm rot="7833223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弧形 58"/>
          <p:cNvSpPr/>
          <p:nvPr userDrawn="1"/>
        </p:nvSpPr>
        <p:spPr>
          <a:xfrm rot="8529997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弧形 59"/>
          <p:cNvSpPr/>
          <p:nvPr userDrawn="1"/>
        </p:nvSpPr>
        <p:spPr>
          <a:xfrm rot="9226771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弧形 60"/>
          <p:cNvSpPr/>
          <p:nvPr userDrawn="1"/>
        </p:nvSpPr>
        <p:spPr>
          <a:xfrm rot="9923546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弧形 61"/>
          <p:cNvSpPr/>
          <p:nvPr userDrawn="1"/>
        </p:nvSpPr>
        <p:spPr>
          <a:xfrm rot="12013868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弧形 62"/>
          <p:cNvSpPr/>
          <p:nvPr userDrawn="1"/>
        </p:nvSpPr>
        <p:spPr>
          <a:xfrm rot="12710641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弧形 63"/>
          <p:cNvSpPr/>
          <p:nvPr userDrawn="1"/>
        </p:nvSpPr>
        <p:spPr>
          <a:xfrm rot="13407416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弧形 64"/>
          <p:cNvSpPr/>
          <p:nvPr userDrawn="1"/>
        </p:nvSpPr>
        <p:spPr>
          <a:xfrm rot="14104191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弧形 65"/>
          <p:cNvSpPr/>
          <p:nvPr userDrawn="1"/>
        </p:nvSpPr>
        <p:spPr>
          <a:xfrm rot="14800964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弧形 66"/>
          <p:cNvSpPr/>
          <p:nvPr userDrawn="1"/>
        </p:nvSpPr>
        <p:spPr>
          <a:xfrm rot="168706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弧形 67"/>
          <p:cNvSpPr/>
          <p:nvPr userDrawn="1"/>
        </p:nvSpPr>
        <p:spPr>
          <a:xfrm rot="10620319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弧形 68"/>
          <p:cNvSpPr/>
          <p:nvPr userDrawn="1"/>
        </p:nvSpPr>
        <p:spPr>
          <a:xfrm rot="11317094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弧形 69"/>
          <p:cNvSpPr/>
          <p:nvPr userDrawn="1"/>
        </p:nvSpPr>
        <p:spPr>
          <a:xfrm rot="15497739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弧形 70"/>
          <p:cNvSpPr/>
          <p:nvPr userDrawn="1"/>
        </p:nvSpPr>
        <p:spPr>
          <a:xfrm rot="16194514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弧形 71"/>
          <p:cNvSpPr/>
          <p:nvPr userDrawn="1"/>
        </p:nvSpPr>
        <p:spPr>
          <a:xfrm rot="16891287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弧形 72"/>
          <p:cNvSpPr/>
          <p:nvPr userDrawn="1"/>
        </p:nvSpPr>
        <p:spPr>
          <a:xfrm rot="17588062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Freeform 6"/>
          <p:cNvSpPr>
            <a:spLocks/>
          </p:cNvSpPr>
          <p:nvPr userDrawn="1"/>
        </p:nvSpPr>
        <p:spPr bwMode="auto">
          <a:xfrm rot="16200000">
            <a:off x="-418164" y="-2314895"/>
            <a:ext cx="13063989" cy="1149572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Freeform 6"/>
          <p:cNvSpPr>
            <a:spLocks/>
          </p:cNvSpPr>
          <p:nvPr userDrawn="1"/>
        </p:nvSpPr>
        <p:spPr bwMode="auto">
          <a:xfrm rot="16768421">
            <a:off x="-535196" y="-2417881"/>
            <a:ext cx="13298054" cy="1170169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Freeform 6"/>
          <p:cNvSpPr>
            <a:spLocks/>
          </p:cNvSpPr>
          <p:nvPr userDrawn="1"/>
        </p:nvSpPr>
        <p:spPr bwMode="auto">
          <a:xfrm rot="17336842">
            <a:off x="-652229" y="-2520868"/>
            <a:ext cx="13532123" cy="1190766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Freeform 6"/>
          <p:cNvSpPr>
            <a:spLocks/>
          </p:cNvSpPr>
          <p:nvPr userDrawn="1"/>
        </p:nvSpPr>
        <p:spPr bwMode="auto">
          <a:xfrm rot="17905263">
            <a:off x="-769265" y="-2623851"/>
            <a:ext cx="13766195" cy="121136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Freeform 6"/>
          <p:cNvSpPr>
            <a:spLocks/>
          </p:cNvSpPr>
          <p:nvPr userDrawn="1"/>
        </p:nvSpPr>
        <p:spPr bwMode="auto">
          <a:xfrm rot="18473684">
            <a:off x="-886301" y="-2726837"/>
            <a:ext cx="14000260" cy="1231960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Freeform 6"/>
          <p:cNvSpPr>
            <a:spLocks/>
          </p:cNvSpPr>
          <p:nvPr userDrawn="1"/>
        </p:nvSpPr>
        <p:spPr bwMode="auto">
          <a:xfrm rot="19042105">
            <a:off x="-1003339" y="-2829815"/>
            <a:ext cx="14234336" cy="1252556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Freeform 6"/>
          <p:cNvSpPr>
            <a:spLocks/>
          </p:cNvSpPr>
          <p:nvPr userDrawn="1"/>
        </p:nvSpPr>
        <p:spPr bwMode="auto">
          <a:xfrm rot="19610526">
            <a:off x="-1120368" y="-2932802"/>
            <a:ext cx="14468401" cy="1273153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Freeform 6"/>
          <p:cNvSpPr>
            <a:spLocks/>
          </p:cNvSpPr>
          <p:nvPr userDrawn="1"/>
        </p:nvSpPr>
        <p:spPr bwMode="auto">
          <a:xfrm rot="20178947">
            <a:off x="-1237404" y="-3035784"/>
            <a:ext cx="14702470" cy="1293750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Freeform 6"/>
          <p:cNvSpPr>
            <a:spLocks/>
          </p:cNvSpPr>
          <p:nvPr userDrawn="1"/>
        </p:nvSpPr>
        <p:spPr bwMode="auto">
          <a:xfrm rot="20747368">
            <a:off x="-1354440" y="-3138771"/>
            <a:ext cx="14936535" cy="1314347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Freeform 6"/>
          <p:cNvSpPr>
            <a:spLocks/>
          </p:cNvSpPr>
          <p:nvPr userDrawn="1"/>
        </p:nvSpPr>
        <p:spPr bwMode="auto">
          <a:xfrm rot="21315790">
            <a:off x="-1471473" y="-3241754"/>
            <a:ext cx="15170607" cy="1334944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Freeform 6"/>
          <p:cNvSpPr>
            <a:spLocks/>
          </p:cNvSpPr>
          <p:nvPr userDrawn="1"/>
        </p:nvSpPr>
        <p:spPr bwMode="auto">
          <a:xfrm rot="284211">
            <a:off x="-1588506" y="-3344740"/>
            <a:ext cx="15404672" cy="13555413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Freeform 6"/>
          <p:cNvSpPr>
            <a:spLocks/>
          </p:cNvSpPr>
          <p:nvPr userDrawn="1"/>
        </p:nvSpPr>
        <p:spPr bwMode="auto">
          <a:xfrm rot="852632">
            <a:off x="-1705538" y="-3447723"/>
            <a:ext cx="15638741" cy="1376137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Freeform 6"/>
          <p:cNvSpPr>
            <a:spLocks/>
          </p:cNvSpPr>
          <p:nvPr userDrawn="1"/>
        </p:nvSpPr>
        <p:spPr bwMode="auto">
          <a:xfrm rot="1421053">
            <a:off x="-1822574" y="-3550710"/>
            <a:ext cx="15872806" cy="1396734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Freeform 6"/>
          <p:cNvSpPr>
            <a:spLocks/>
          </p:cNvSpPr>
          <p:nvPr userDrawn="1"/>
        </p:nvSpPr>
        <p:spPr bwMode="auto">
          <a:xfrm rot="1989474">
            <a:off x="-1939610" y="-3653689"/>
            <a:ext cx="16106875" cy="14173318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Freeform 6"/>
          <p:cNvSpPr>
            <a:spLocks/>
          </p:cNvSpPr>
          <p:nvPr userDrawn="1"/>
        </p:nvSpPr>
        <p:spPr bwMode="auto">
          <a:xfrm rot="2557895">
            <a:off x="-2056639" y="-3756676"/>
            <a:ext cx="16340944" cy="14379287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Freeform 6"/>
          <p:cNvSpPr>
            <a:spLocks/>
          </p:cNvSpPr>
          <p:nvPr userDrawn="1"/>
        </p:nvSpPr>
        <p:spPr bwMode="auto">
          <a:xfrm rot="3126316">
            <a:off x="-2173670" y="-3859664"/>
            <a:ext cx="16575004" cy="145852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Freeform 6"/>
          <p:cNvSpPr>
            <a:spLocks/>
          </p:cNvSpPr>
          <p:nvPr userDrawn="1"/>
        </p:nvSpPr>
        <p:spPr bwMode="auto">
          <a:xfrm rot="3694737">
            <a:off x="-2290706" y="-3962651"/>
            <a:ext cx="16809069" cy="14791230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Freeform 6"/>
          <p:cNvSpPr>
            <a:spLocks/>
          </p:cNvSpPr>
          <p:nvPr userDrawn="1"/>
        </p:nvSpPr>
        <p:spPr bwMode="auto">
          <a:xfrm rot="4263158">
            <a:off x="-2407742" y="-4065630"/>
            <a:ext cx="17043141" cy="14997200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Freeform 6"/>
          <p:cNvSpPr>
            <a:spLocks/>
          </p:cNvSpPr>
          <p:nvPr userDrawn="1"/>
        </p:nvSpPr>
        <p:spPr bwMode="auto">
          <a:xfrm rot="4831579">
            <a:off x="-2524771" y="-4168617"/>
            <a:ext cx="17277206" cy="1520316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Freeform 6"/>
          <p:cNvSpPr>
            <a:spLocks/>
          </p:cNvSpPr>
          <p:nvPr userDrawn="1"/>
        </p:nvSpPr>
        <p:spPr bwMode="auto">
          <a:xfrm rot="5400000">
            <a:off x="-2641807" y="-4271600"/>
            <a:ext cx="17511275" cy="1540913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Freeform 6"/>
          <p:cNvSpPr>
            <a:spLocks/>
          </p:cNvSpPr>
          <p:nvPr userDrawn="1"/>
        </p:nvSpPr>
        <p:spPr bwMode="auto">
          <a:xfrm rot="5968422">
            <a:off x="-2758843" y="-4374586"/>
            <a:ext cx="17745340" cy="15615108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Freeform 6"/>
          <p:cNvSpPr>
            <a:spLocks/>
          </p:cNvSpPr>
          <p:nvPr userDrawn="1"/>
        </p:nvSpPr>
        <p:spPr bwMode="auto">
          <a:xfrm rot="6536842">
            <a:off x="-2875875" y="-4477573"/>
            <a:ext cx="17979412" cy="1582108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Freeform 6"/>
          <p:cNvSpPr>
            <a:spLocks/>
          </p:cNvSpPr>
          <p:nvPr userDrawn="1"/>
        </p:nvSpPr>
        <p:spPr bwMode="auto">
          <a:xfrm rot="9378948">
            <a:off x="-3461051" y="-4992489"/>
            <a:ext cx="19149760" cy="16850917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Freeform 6"/>
          <p:cNvSpPr>
            <a:spLocks/>
          </p:cNvSpPr>
          <p:nvPr userDrawn="1"/>
        </p:nvSpPr>
        <p:spPr bwMode="auto">
          <a:xfrm rot="9947368">
            <a:off x="-3578080" y="-5095479"/>
            <a:ext cx="19383826" cy="1705688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Freeform 6"/>
          <p:cNvSpPr>
            <a:spLocks/>
          </p:cNvSpPr>
          <p:nvPr userDrawn="1"/>
        </p:nvSpPr>
        <p:spPr bwMode="auto">
          <a:xfrm rot="10515789">
            <a:off x="-3695116" y="-5198458"/>
            <a:ext cx="19617891" cy="1726285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Freeform 6"/>
          <p:cNvSpPr>
            <a:spLocks/>
          </p:cNvSpPr>
          <p:nvPr userDrawn="1"/>
        </p:nvSpPr>
        <p:spPr bwMode="auto">
          <a:xfrm rot="11084211">
            <a:off x="-3812152" y="-5301445"/>
            <a:ext cx="19851959" cy="1746882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Freeform 6"/>
          <p:cNvSpPr>
            <a:spLocks/>
          </p:cNvSpPr>
          <p:nvPr userDrawn="1"/>
        </p:nvSpPr>
        <p:spPr bwMode="auto">
          <a:xfrm rot="11652632">
            <a:off x="-3929185" y="-5404428"/>
            <a:ext cx="20086028" cy="1767479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Freeform 6"/>
          <p:cNvSpPr>
            <a:spLocks/>
          </p:cNvSpPr>
          <p:nvPr userDrawn="1"/>
        </p:nvSpPr>
        <p:spPr bwMode="auto">
          <a:xfrm rot="16200000">
            <a:off x="248876" y="19285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Freeform 6"/>
          <p:cNvSpPr>
            <a:spLocks/>
          </p:cNvSpPr>
          <p:nvPr userDrawn="1"/>
        </p:nvSpPr>
        <p:spPr bwMode="auto">
          <a:xfrm rot="16768421">
            <a:off x="278647" y="-166428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Freeform 6"/>
          <p:cNvSpPr>
            <a:spLocks/>
          </p:cNvSpPr>
          <p:nvPr userDrawn="1"/>
        </p:nvSpPr>
        <p:spPr bwMode="auto">
          <a:xfrm rot="17336842">
            <a:off x="367147" y="-515907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Freeform 6"/>
          <p:cNvSpPr>
            <a:spLocks/>
          </p:cNvSpPr>
          <p:nvPr userDrawn="1"/>
        </p:nvSpPr>
        <p:spPr bwMode="auto">
          <a:xfrm rot="17905263">
            <a:off x="511962" y="-84605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Freeform 6"/>
          <p:cNvSpPr>
            <a:spLocks/>
          </p:cNvSpPr>
          <p:nvPr userDrawn="1"/>
        </p:nvSpPr>
        <p:spPr bwMode="auto">
          <a:xfrm rot="18473684">
            <a:off x="709143" y="-1147862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Freeform 6"/>
          <p:cNvSpPr>
            <a:spLocks/>
          </p:cNvSpPr>
          <p:nvPr userDrawn="1"/>
        </p:nvSpPr>
        <p:spPr bwMode="auto">
          <a:xfrm rot="19042105">
            <a:off x="953311" y="-1413098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Freeform 6"/>
          <p:cNvSpPr>
            <a:spLocks/>
          </p:cNvSpPr>
          <p:nvPr userDrawn="1"/>
        </p:nvSpPr>
        <p:spPr bwMode="auto">
          <a:xfrm rot="19610526">
            <a:off x="1237806" y="-163452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Freeform 6"/>
          <p:cNvSpPr>
            <a:spLocks/>
          </p:cNvSpPr>
          <p:nvPr userDrawn="1"/>
        </p:nvSpPr>
        <p:spPr bwMode="auto">
          <a:xfrm rot="20178947">
            <a:off x="1554866" y="-1806113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Freeform 6"/>
          <p:cNvSpPr>
            <a:spLocks/>
          </p:cNvSpPr>
          <p:nvPr userDrawn="1"/>
        </p:nvSpPr>
        <p:spPr bwMode="auto">
          <a:xfrm rot="20747368">
            <a:off x="1895842" y="-1923171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Freeform 6"/>
          <p:cNvSpPr>
            <a:spLocks/>
          </p:cNvSpPr>
          <p:nvPr userDrawn="1"/>
        </p:nvSpPr>
        <p:spPr bwMode="auto">
          <a:xfrm rot="21315790">
            <a:off x="2251436" y="-198250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Freeform 6"/>
          <p:cNvSpPr>
            <a:spLocks/>
          </p:cNvSpPr>
          <p:nvPr userDrawn="1"/>
        </p:nvSpPr>
        <p:spPr bwMode="auto">
          <a:xfrm rot="284211">
            <a:off x="2611948" y="-198250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Freeform 6"/>
          <p:cNvSpPr>
            <a:spLocks/>
          </p:cNvSpPr>
          <p:nvPr userDrawn="1"/>
        </p:nvSpPr>
        <p:spPr bwMode="auto">
          <a:xfrm rot="852632">
            <a:off x="2967541" y="-1923171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Freeform 6"/>
          <p:cNvSpPr>
            <a:spLocks/>
          </p:cNvSpPr>
          <p:nvPr userDrawn="1"/>
        </p:nvSpPr>
        <p:spPr bwMode="auto">
          <a:xfrm rot="1421053">
            <a:off x="3308519" y="-1806113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Freeform 6"/>
          <p:cNvSpPr>
            <a:spLocks/>
          </p:cNvSpPr>
          <p:nvPr userDrawn="1"/>
        </p:nvSpPr>
        <p:spPr bwMode="auto">
          <a:xfrm rot="1989474">
            <a:off x="3625579" y="-163452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Freeform 6"/>
          <p:cNvSpPr>
            <a:spLocks/>
          </p:cNvSpPr>
          <p:nvPr userDrawn="1"/>
        </p:nvSpPr>
        <p:spPr bwMode="auto">
          <a:xfrm rot="2557895">
            <a:off x="3910072" y="-1413098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Freeform 6"/>
          <p:cNvSpPr>
            <a:spLocks/>
          </p:cNvSpPr>
          <p:nvPr userDrawn="1"/>
        </p:nvSpPr>
        <p:spPr bwMode="auto">
          <a:xfrm rot="3126316">
            <a:off x="4154239" y="-1147862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7" name="Freeform 6"/>
          <p:cNvSpPr>
            <a:spLocks/>
          </p:cNvSpPr>
          <p:nvPr userDrawn="1"/>
        </p:nvSpPr>
        <p:spPr bwMode="auto">
          <a:xfrm rot="3694737">
            <a:off x="4351419" y="-84605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8" name="Freeform 6"/>
          <p:cNvSpPr>
            <a:spLocks/>
          </p:cNvSpPr>
          <p:nvPr userDrawn="1"/>
        </p:nvSpPr>
        <p:spPr bwMode="auto">
          <a:xfrm rot="4263158">
            <a:off x="4496236" y="-515907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Freeform 6"/>
          <p:cNvSpPr>
            <a:spLocks/>
          </p:cNvSpPr>
          <p:nvPr userDrawn="1"/>
        </p:nvSpPr>
        <p:spPr bwMode="auto">
          <a:xfrm rot="4831579">
            <a:off x="4584736" y="-166428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0" name="Freeform 6"/>
          <p:cNvSpPr>
            <a:spLocks/>
          </p:cNvSpPr>
          <p:nvPr userDrawn="1"/>
        </p:nvSpPr>
        <p:spPr bwMode="auto">
          <a:xfrm rot="5400000">
            <a:off x="4614507" y="19285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Freeform 6"/>
          <p:cNvSpPr>
            <a:spLocks/>
          </p:cNvSpPr>
          <p:nvPr userDrawn="1"/>
        </p:nvSpPr>
        <p:spPr bwMode="auto">
          <a:xfrm rot="5968422">
            <a:off x="4584736" y="55213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Freeform 6"/>
          <p:cNvSpPr>
            <a:spLocks/>
          </p:cNvSpPr>
          <p:nvPr userDrawn="1"/>
        </p:nvSpPr>
        <p:spPr bwMode="auto">
          <a:xfrm rot="6536842">
            <a:off x="4496236" y="90161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4" name="Freeform 6"/>
          <p:cNvSpPr>
            <a:spLocks/>
          </p:cNvSpPr>
          <p:nvPr userDrawn="1"/>
        </p:nvSpPr>
        <p:spPr bwMode="auto">
          <a:xfrm rot="7105263">
            <a:off x="4351419" y="1231756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Freeform 6"/>
          <p:cNvSpPr>
            <a:spLocks/>
          </p:cNvSpPr>
          <p:nvPr userDrawn="1"/>
        </p:nvSpPr>
        <p:spPr bwMode="auto">
          <a:xfrm rot="7673685">
            <a:off x="4154239" y="153356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6" name="Freeform 6"/>
          <p:cNvSpPr>
            <a:spLocks/>
          </p:cNvSpPr>
          <p:nvPr userDrawn="1"/>
        </p:nvSpPr>
        <p:spPr bwMode="auto">
          <a:xfrm rot="8242105">
            <a:off x="3910072" y="1798801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7" name="Freeform 6"/>
          <p:cNvSpPr>
            <a:spLocks/>
          </p:cNvSpPr>
          <p:nvPr userDrawn="1"/>
        </p:nvSpPr>
        <p:spPr bwMode="auto">
          <a:xfrm rot="8810526">
            <a:off x="3625579" y="202023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8" name="Freeform 6"/>
          <p:cNvSpPr>
            <a:spLocks/>
          </p:cNvSpPr>
          <p:nvPr userDrawn="1"/>
        </p:nvSpPr>
        <p:spPr bwMode="auto">
          <a:xfrm rot="9378948">
            <a:off x="3308519" y="2191815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9" name="Freeform 6"/>
          <p:cNvSpPr>
            <a:spLocks/>
          </p:cNvSpPr>
          <p:nvPr userDrawn="1"/>
        </p:nvSpPr>
        <p:spPr bwMode="auto">
          <a:xfrm rot="9947368">
            <a:off x="2967541" y="2308872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0" name="Freeform 6"/>
          <p:cNvSpPr>
            <a:spLocks/>
          </p:cNvSpPr>
          <p:nvPr userDrawn="1"/>
        </p:nvSpPr>
        <p:spPr bwMode="auto">
          <a:xfrm rot="10515789">
            <a:off x="2611948" y="236821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1" name="Freeform 6"/>
          <p:cNvSpPr>
            <a:spLocks/>
          </p:cNvSpPr>
          <p:nvPr userDrawn="1"/>
        </p:nvSpPr>
        <p:spPr bwMode="auto">
          <a:xfrm rot="11084211">
            <a:off x="2251436" y="236821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2" name="Freeform 6"/>
          <p:cNvSpPr>
            <a:spLocks/>
          </p:cNvSpPr>
          <p:nvPr userDrawn="1"/>
        </p:nvSpPr>
        <p:spPr bwMode="auto">
          <a:xfrm rot="11652632">
            <a:off x="1895842" y="2308872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3" name="Freeform 6"/>
          <p:cNvSpPr>
            <a:spLocks/>
          </p:cNvSpPr>
          <p:nvPr userDrawn="1"/>
        </p:nvSpPr>
        <p:spPr bwMode="auto">
          <a:xfrm rot="12221052">
            <a:off x="1554866" y="2191815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4" name="Freeform 6"/>
          <p:cNvSpPr>
            <a:spLocks/>
          </p:cNvSpPr>
          <p:nvPr userDrawn="1"/>
        </p:nvSpPr>
        <p:spPr bwMode="auto">
          <a:xfrm rot="12789474">
            <a:off x="1237806" y="202023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5" name="Freeform 6"/>
          <p:cNvSpPr>
            <a:spLocks/>
          </p:cNvSpPr>
          <p:nvPr userDrawn="1"/>
        </p:nvSpPr>
        <p:spPr bwMode="auto">
          <a:xfrm rot="13357896">
            <a:off x="953311" y="179880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6" name="Freeform 6"/>
          <p:cNvSpPr>
            <a:spLocks/>
          </p:cNvSpPr>
          <p:nvPr userDrawn="1"/>
        </p:nvSpPr>
        <p:spPr bwMode="auto">
          <a:xfrm rot="13926315">
            <a:off x="709143" y="153356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7" name="Freeform 6"/>
          <p:cNvSpPr>
            <a:spLocks/>
          </p:cNvSpPr>
          <p:nvPr userDrawn="1"/>
        </p:nvSpPr>
        <p:spPr bwMode="auto">
          <a:xfrm rot="14494737">
            <a:off x="511962" y="1231756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8" name="Freeform 6"/>
          <p:cNvSpPr>
            <a:spLocks/>
          </p:cNvSpPr>
          <p:nvPr userDrawn="1"/>
        </p:nvSpPr>
        <p:spPr bwMode="auto">
          <a:xfrm rot="15063159">
            <a:off x="367147" y="901610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9" name="Freeform 6"/>
          <p:cNvSpPr>
            <a:spLocks/>
          </p:cNvSpPr>
          <p:nvPr userDrawn="1"/>
        </p:nvSpPr>
        <p:spPr bwMode="auto">
          <a:xfrm rot="15631578">
            <a:off x="278647" y="55213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0" name="椭圆 179"/>
          <p:cNvSpPr/>
          <p:nvPr userDrawn="1"/>
        </p:nvSpPr>
        <p:spPr>
          <a:xfrm>
            <a:off x="5130921" y="2499495"/>
            <a:ext cx="1950798" cy="1950468"/>
          </a:xfrm>
          <a:prstGeom prst="ellipse">
            <a:avLst/>
          </a:prstGeom>
          <a:gradFill flip="none" rotWithShape="1">
            <a:gsLst>
              <a:gs pos="43000">
                <a:srgbClr val="05DAE3">
                  <a:alpha val="12000"/>
                </a:srgbClr>
              </a:gs>
              <a:gs pos="0">
                <a:schemeClr val="bg1">
                  <a:alpha val="77000"/>
                </a:schemeClr>
              </a:gs>
              <a:gs pos="24000">
                <a:srgbClr val="05DAE3">
                  <a:alpha val="32000"/>
                </a:srgbClr>
              </a:gs>
              <a:gs pos="63000">
                <a:srgbClr val="05DAE3">
                  <a:alpha val="4000"/>
                </a:srgbClr>
              </a:gs>
              <a:gs pos="80000">
                <a:srgbClr val="B40F51">
                  <a:alpha val="0"/>
                </a:srgbClr>
              </a:gs>
              <a:gs pos="97000">
                <a:srgbClr val="1E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882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2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2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2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2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2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2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3" dur="2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2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2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2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5" dur="2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8" dur="2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2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2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2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2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2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7" dur="2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2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2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2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3" dur="2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2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2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2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2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2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2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2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2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2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2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2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2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2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2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2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7" dur="2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2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2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2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3" dur="2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2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2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2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2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2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8" dur="2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2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2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1" dur="2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2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2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2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7" dur="2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0" dur="2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2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2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2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2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2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2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2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2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2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2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5" dur="2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2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2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2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1" dur="2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2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2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2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7" dur="2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2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2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2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3" dur="2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2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2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2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2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2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2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2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5" dur="2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8" dur="2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2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2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2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7" dur="2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2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2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2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3" dur="2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2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5" dur="2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8" dur="2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2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2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1" dur="2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2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2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2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2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2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2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2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2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6" dur="2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2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2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2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2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2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2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5" dur="2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2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2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2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1" dur="2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4" dur="2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2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2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7" dur="2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0" dur="2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2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2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2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6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2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2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2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2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5" dur="2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2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2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2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1" dur="2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2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2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2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7" dur="2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0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2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6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9" dur="2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2" dur="2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2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2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5" dur="2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8" dur="2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2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2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1" dur="2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4" dur="2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2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2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7" dur="2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0" dur="2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2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2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3" dur="2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2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2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2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2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2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2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2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2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8" dur="2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2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2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1" dur="2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4" dur="2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2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2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7" dur="2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0" dur="2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2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2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3" dur="2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6" dur="2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2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2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9" dur="2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2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2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2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5" dur="2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8" dur="2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9" dur="2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2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1" dur="2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4" dur="2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2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2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2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0" dur="2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2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2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3" dur="2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6" dur="2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2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2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9" dur="2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2" dur="2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2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2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5" dur="2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8" dur="2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2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2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1" dur="2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4" dur="2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2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2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7" dur="2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0" dur="2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2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2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3" dur="2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6" dur="2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2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2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9" dur="2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2" dur="2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2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2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5" dur="2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8044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C56C3-7437-42CA-AF2B-8CF0C5EFA9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2392-9B12-49D5-A9C6-729F23FBA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6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弧形 42"/>
          <p:cNvSpPr/>
          <p:nvPr userDrawn="1"/>
        </p:nvSpPr>
        <p:spPr>
          <a:xfrm rot="18284835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弧形 43"/>
          <p:cNvSpPr/>
          <p:nvPr userDrawn="1"/>
        </p:nvSpPr>
        <p:spPr>
          <a:xfrm rot="18981609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弧形 44"/>
          <p:cNvSpPr/>
          <p:nvPr userDrawn="1"/>
        </p:nvSpPr>
        <p:spPr>
          <a:xfrm rot="2955803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弧形 45"/>
          <p:cNvSpPr/>
          <p:nvPr userDrawn="1"/>
        </p:nvSpPr>
        <p:spPr>
          <a:xfrm rot="19678384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弧形 46"/>
          <p:cNvSpPr/>
          <p:nvPr userDrawn="1"/>
        </p:nvSpPr>
        <p:spPr>
          <a:xfrm rot="20375158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弧形 47"/>
          <p:cNvSpPr/>
          <p:nvPr userDrawn="1"/>
        </p:nvSpPr>
        <p:spPr>
          <a:xfrm rot="21071932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弧形 48"/>
          <p:cNvSpPr/>
          <p:nvPr userDrawn="1"/>
        </p:nvSpPr>
        <p:spPr>
          <a:xfrm rot="865480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弧形 49"/>
          <p:cNvSpPr/>
          <p:nvPr userDrawn="1"/>
        </p:nvSpPr>
        <p:spPr>
          <a:xfrm rot="1562255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弧形 50"/>
          <p:cNvSpPr/>
          <p:nvPr userDrawn="1"/>
        </p:nvSpPr>
        <p:spPr>
          <a:xfrm rot="2259029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弧形 51"/>
          <p:cNvSpPr/>
          <p:nvPr userDrawn="1"/>
        </p:nvSpPr>
        <p:spPr>
          <a:xfrm rot="3652577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弧形 52"/>
          <p:cNvSpPr/>
          <p:nvPr userDrawn="1"/>
        </p:nvSpPr>
        <p:spPr>
          <a:xfrm rot="4349352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弧形 53"/>
          <p:cNvSpPr/>
          <p:nvPr userDrawn="1"/>
        </p:nvSpPr>
        <p:spPr>
          <a:xfrm rot="5046126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弧形 54"/>
          <p:cNvSpPr/>
          <p:nvPr userDrawn="1"/>
        </p:nvSpPr>
        <p:spPr>
          <a:xfrm rot="5742900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弧形 55"/>
          <p:cNvSpPr/>
          <p:nvPr userDrawn="1"/>
        </p:nvSpPr>
        <p:spPr>
          <a:xfrm rot="6439675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弧形 56"/>
          <p:cNvSpPr/>
          <p:nvPr userDrawn="1"/>
        </p:nvSpPr>
        <p:spPr>
          <a:xfrm rot="7136449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弧形 57"/>
          <p:cNvSpPr/>
          <p:nvPr userDrawn="1"/>
        </p:nvSpPr>
        <p:spPr>
          <a:xfrm rot="7833223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弧形 58"/>
          <p:cNvSpPr/>
          <p:nvPr userDrawn="1"/>
        </p:nvSpPr>
        <p:spPr>
          <a:xfrm rot="8529997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弧形 59"/>
          <p:cNvSpPr/>
          <p:nvPr userDrawn="1"/>
        </p:nvSpPr>
        <p:spPr>
          <a:xfrm rot="9226771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弧形 60"/>
          <p:cNvSpPr/>
          <p:nvPr userDrawn="1"/>
        </p:nvSpPr>
        <p:spPr>
          <a:xfrm rot="9923546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弧形 61"/>
          <p:cNvSpPr/>
          <p:nvPr userDrawn="1"/>
        </p:nvSpPr>
        <p:spPr>
          <a:xfrm rot="12013868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弧形 62"/>
          <p:cNvSpPr/>
          <p:nvPr userDrawn="1"/>
        </p:nvSpPr>
        <p:spPr>
          <a:xfrm rot="12710641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弧形 63"/>
          <p:cNvSpPr/>
          <p:nvPr userDrawn="1"/>
        </p:nvSpPr>
        <p:spPr>
          <a:xfrm rot="13407416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弧形 64"/>
          <p:cNvSpPr/>
          <p:nvPr userDrawn="1"/>
        </p:nvSpPr>
        <p:spPr>
          <a:xfrm rot="14104191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弧形 65"/>
          <p:cNvSpPr/>
          <p:nvPr userDrawn="1"/>
        </p:nvSpPr>
        <p:spPr>
          <a:xfrm rot="14800964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弧形 66"/>
          <p:cNvSpPr/>
          <p:nvPr userDrawn="1"/>
        </p:nvSpPr>
        <p:spPr>
          <a:xfrm rot="168706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弧形 67"/>
          <p:cNvSpPr/>
          <p:nvPr userDrawn="1"/>
        </p:nvSpPr>
        <p:spPr>
          <a:xfrm rot="10620319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弧形 68"/>
          <p:cNvSpPr/>
          <p:nvPr userDrawn="1"/>
        </p:nvSpPr>
        <p:spPr>
          <a:xfrm rot="11317094">
            <a:off x="5107474" y="2415680"/>
            <a:ext cx="2009606" cy="2009604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弧形 69"/>
          <p:cNvSpPr/>
          <p:nvPr userDrawn="1"/>
        </p:nvSpPr>
        <p:spPr>
          <a:xfrm rot="15497739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弧形 70"/>
          <p:cNvSpPr/>
          <p:nvPr userDrawn="1"/>
        </p:nvSpPr>
        <p:spPr>
          <a:xfrm rot="16194514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弧形 71"/>
          <p:cNvSpPr/>
          <p:nvPr userDrawn="1"/>
        </p:nvSpPr>
        <p:spPr>
          <a:xfrm rot="16891287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弧形 72"/>
          <p:cNvSpPr/>
          <p:nvPr userDrawn="1"/>
        </p:nvSpPr>
        <p:spPr>
          <a:xfrm rot="17588062">
            <a:off x="5107475" y="2415679"/>
            <a:ext cx="2009604" cy="2009606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Freeform 6"/>
          <p:cNvSpPr>
            <a:spLocks/>
          </p:cNvSpPr>
          <p:nvPr userDrawn="1"/>
        </p:nvSpPr>
        <p:spPr bwMode="auto">
          <a:xfrm rot="16200000">
            <a:off x="-418164" y="-2314895"/>
            <a:ext cx="13063989" cy="1149572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Freeform 6"/>
          <p:cNvSpPr>
            <a:spLocks/>
          </p:cNvSpPr>
          <p:nvPr userDrawn="1"/>
        </p:nvSpPr>
        <p:spPr bwMode="auto">
          <a:xfrm rot="16768421">
            <a:off x="-535196" y="-2417881"/>
            <a:ext cx="13298054" cy="1170169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Freeform 6"/>
          <p:cNvSpPr>
            <a:spLocks/>
          </p:cNvSpPr>
          <p:nvPr userDrawn="1"/>
        </p:nvSpPr>
        <p:spPr bwMode="auto">
          <a:xfrm rot="17336842">
            <a:off x="-652229" y="-2520868"/>
            <a:ext cx="13532123" cy="1190766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Freeform 6"/>
          <p:cNvSpPr>
            <a:spLocks/>
          </p:cNvSpPr>
          <p:nvPr userDrawn="1"/>
        </p:nvSpPr>
        <p:spPr bwMode="auto">
          <a:xfrm rot="17905263">
            <a:off x="-769265" y="-2623851"/>
            <a:ext cx="13766195" cy="121136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Freeform 6"/>
          <p:cNvSpPr>
            <a:spLocks/>
          </p:cNvSpPr>
          <p:nvPr userDrawn="1"/>
        </p:nvSpPr>
        <p:spPr bwMode="auto">
          <a:xfrm rot="18473684">
            <a:off x="-886301" y="-2726837"/>
            <a:ext cx="14000260" cy="1231960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9" name="Freeform 6"/>
          <p:cNvSpPr>
            <a:spLocks/>
          </p:cNvSpPr>
          <p:nvPr userDrawn="1"/>
        </p:nvSpPr>
        <p:spPr bwMode="auto">
          <a:xfrm rot="19042105">
            <a:off x="-1003339" y="-2829815"/>
            <a:ext cx="14234336" cy="1252556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Freeform 6"/>
          <p:cNvSpPr>
            <a:spLocks/>
          </p:cNvSpPr>
          <p:nvPr userDrawn="1"/>
        </p:nvSpPr>
        <p:spPr bwMode="auto">
          <a:xfrm rot="19610526">
            <a:off x="-1120368" y="-2932802"/>
            <a:ext cx="14468401" cy="1273153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Freeform 6"/>
          <p:cNvSpPr>
            <a:spLocks/>
          </p:cNvSpPr>
          <p:nvPr userDrawn="1"/>
        </p:nvSpPr>
        <p:spPr bwMode="auto">
          <a:xfrm rot="20178947">
            <a:off x="-1237404" y="-3035784"/>
            <a:ext cx="14702470" cy="1293750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Freeform 6"/>
          <p:cNvSpPr>
            <a:spLocks/>
          </p:cNvSpPr>
          <p:nvPr userDrawn="1"/>
        </p:nvSpPr>
        <p:spPr bwMode="auto">
          <a:xfrm rot="20747368">
            <a:off x="-1354440" y="-3138771"/>
            <a:ext cx="14936535" cy="1314347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Freeform 6"/>
          <p:cNvSpPr>
            <a:spLocks/>
          </p:cNvSpPr>
          <p:nvPr userDrawn="1"/>
        </p:nvSpPr>
        <p:spPr bwMode="auto">
          <a:xfrm rot="21315790">
            <a:off x="-1471473" y="-3241754"/>
            <a:ext cx="15170607" cy="1334944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Freeform 6"/>
          <p:cNvSpPr>
            <a:spLocks/>
          </p:cNvSpPr>
          <p:nvPr userDrawn="1"/>
        </p:nvSpPr>
        <p:spPr bwMode="auto">
          <a:xfrm rot="284211">
            <a:off x="-1588506" y="-3344740"/>
            <a:ext cx="15404672" cy="13555413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Freeform 6"/>
          <p:cNvSpPr>
            <a:spLocks/>
          </p:cNvSpPr>
          <p:nvPr userDrawn="1"/>
        </p:nvSpPr>
        <p:spPr bwMode="auto">
          <a:xfrm rot="852632">
            <a:off x="-1705538" y="-3447723"/>
            <a:ext cx="15638741" cy="1376137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Freeform 6"/>
          <p:cNvSpPr>
            <a:spLocks/>
          </p:cNvSpPr>
          <p:nvPr userDrawn="1"/>
        </p:nvSpPr>
        <p:spPr bwMode="auto">
          <a:xfrm rot="1421053">
            <a:off x="-1822574" y="-3550710"/>
            <a:ext cx="15872806" cy="1396734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Freeform 6"/>
          <p:cNvSpPr>
            <a:spLocks/>
          </p:cNvSpPr>
          <p:nvPr userDrawn="1"/>
        </p:nvSpPr>
        <p:spPr bwMode="auto">
          <a:xfrm rot="1989474">
            <a:off x="-1939610" y="-3653689"/>
            <a:ext cx="16106875" cy="14173318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Freeform 6"/>
          <p:cNvSpPr>
            <a:spLocks/>
          </p:cNvSpPr>
          <p:nvPr userDrawn="1"/>
        </p:nvSpPr>
        <p:spPr bwMode="auto">
          <a:xfrm rot="2557895">
            <a:off x="-2056639" y="-3756676"/>
            <a:ext cx="16340944" cy="14379287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9" name="Freeform 6"/>
          <p:cNvSpPr>
            <a:spLocks/>
          </p:cNvSpPr>
          <p:nvPr userDrawn="1"/>
        </p:nvSpPr>
        <p:spPr bwMode="auto">
          <a:xfrm rot="3126316">
            <a:off x="-2173670" y="-3859664"/>
            <a:ext cx="16575004" cy="1458526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Freeform 6"/>
          <p:cNvSpPr>
            <a:spLocks/>
          </p:cNvSpPr>
          <p:nvPr userDrawn="1"/>
        </p:nvSpPr>
        <p:spPr bwMode="auto">
          <a:xfrm rot="3694737">
            <a:off x="-2290706" y="-3962651"/>
            <a:ext cx="16809069" cy="14791230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Freeform 6"/>
          <p:cNvSpPr>
            <a:spLocks/>
          </p:cNvSpPr>
          <p:nvPr userDrawn="1"/>
        </p:nvSpPr>
        <p:spPr bwMode="auto">
          <a:xfrm rot="4263158">
            <a:off x="-2407742" y="-4065630"/>
            <a:ext cx="17043141" cy="14997200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2" name="Freeform 6"/>
          <p:cNvSpPr>
            <a:spLocks/>
          </p:cNvSpPr>
          <p:nvPr userDrawn="1"/>
        </p:nvSpPr>
        <p:spPr bwMode="auto">
          <a:xfrm rot="4831579">
            <a:off x="-2524771" y="-4168617"/>
            <a:ext cx="17277206" cy="1520316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Freeform 6"/>
          <p:cNvSpPr>
            <a:spLocks/>
          </p:cNvSpPr>
          <p:nvPr userDrawn="1"/>
        </p:nvSpPr>
        <p:spPr bwMode="auto">
          <a:xfrm rot="5400000">
            <a:off x="-2641807" y="-4271600"/>
            <a:ext cx="17511275" cy="15409139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Freeform 6"/>
          <p:cNvSpPr>
            <a:spLocks/>
          </p:cNvSpPr>
          <p:nvPr userDrawn="1"/>
        </p:nvSpPr>
        <p:spPr bwMode="auto">
          <a:xfrm rot="5968422">
            <a:off x="-2758843" y="-4374586"/>
            <a:ext cx="17745340" cy="15615108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Freeform 6"/>
          <p:cNvSpPr>
            <a:spLocks/>
          </p:cNvSpPr>
          <p:nvPr userDrawn="1"/>
        </p:nvSpPr>
        <p:spPr bwMode="auto">
          <a:xfrm rot="6536842">
            <a:off x="-2875875" y="-4477573"/>
            <a:ext cx="17979412" cy="15821081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Freeform 6"/>
          <p:cNvSpPr>
            <a:spLocks/>
          </p:cNvSpPr>
          <p:nvPr userDrawn="1"/>
        </p:nvSpPr>
        <p:spPr bwMode="auto">
          <a:xfrm rot="9378948">
            <a:off x="-3461051" y="-4992489"/>
            <a:ext cx="19149760" cy="16850917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Freeform 6"/>
          <p:cNvSpPr>
            <a:spLocks/>
          </p:cNvSpPr>
          <p:nvPr userDrawn="1"/>
        </p:nvSpPr>
        <p:spPr bwMode="auto">
          <a:xfrm rot="9947368">
            <a:off x="-3578080" y="-5095479"/>
            <a:ext cx="19383826" cy="1705688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Freeform 6"/>
          <p:cNvSpPr>
            <a:spLocks/>
          </p:cNvSpPr>
          <p:nvPr userDrawn="1"/>
        </p:nvSpPr>
        <p:spPr bwMode="auto">
          <a:xfrm rot="10515789">
            <a:off x="-3695116" y="-5198458"/>
            <a:ext cx="19617891" cy="17262856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Freeform 6"/>
          <p:cNvSpPr>
            <a:spLocks/>
          </p:cNvSpPr>
          <p:nvPr userDrawn="1"/>
        </p:nvSpPr>
        <p:spPr bwMode="auto">
          <a:xfrm rot="11084211">
            <a:off x="-3812152" y="-5301445"/>
            <a:ext cx="19851959" cy="1746882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Freeform 6"/>
          <p:cNvSpPr>
            <a:spLocks/>
          </p:cNvSpPr>
          <p:nvPr userDrawn="1"/>
        </p:nvSpPr>
        <p:spPr bwMode="auto">
          <a:xfrm rot="11652632">
            <a:off x="-3929185" y="-5404428"/>
            <a:ext cx="20086028" cy="1767479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0"/>
                  </a:srgbClr>
                </a:gs>
                <a:gs pos="25000">
                  <a:srgbClr val="BB1055">
                    <a:alpha val="29000"/>
                  </a:srgbClr>
                </a:gs>
                <a:gs pos="75000">
                  <a:srgbClr val="05DAE3">
                    <a:alpha val="46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Freeform 6"/>
          <p:cNvSpPr>
            <a:spLocks/>
          </p:cNvSpPr>
          <p:nvPr userDrawn="1"/>
        </p:nvSpPr>
        <p:spPr bwMode="auto">
          <a:xfrm rot="16200000">
            <a:off x="248876" y="19285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Freeform 6"/>
          <p:cNvSpPr>
            <a:spLocks/>
          </p:cNvSpPr>
          <p:nvPr userDrawn="1"/>
        </p:nvSpPr>
        <p:spPr bwMode="auto">
          <a:xfrm rot="16768421">
            <a:off x="278647" y="-166428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Freeform 6"/>
          <p:cNvSpPr>
            <a:spLocks/>
          </p:cNvSpPr>
          <p:nvPr userDrawn="1"/>
        </p:nvSpPr>
        <p:spPr bwMode="auto">
          <a:xfrm rot="17336842">
            <a:off x="367147" y="-515907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Freeform 6"/>
          <p:cNvSpPr>
            <a:spLocks/>
          </p:cNvSpPr>
          <p:nvPr userDrawn="1"/>
        </p:nvSpPr>
        <p:spPr bwMode="auto">
          <a:xfrm rot="17905263">
            <a:off x="511962" y="-84605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Freeform 6"/>
          <p:cNvSpPr>
            <a:spLocks/>
          </p:cNvSpPr>
          <p:nvPr userDrawn="1"/>
        </p:nvSpPr>
        <p:spPr bwMode="auto">
          <a:xfrm rot="18473684">
            <a:off x="709143" y="-1147862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Freeform 6"/>
          <p:cNvSpPr>
            <a:spLocks/>
          </p:cNvSpPr>
          <p:nvPr userDrawn="1"/>
        </p:nvSpPr>
        <p:spPr bwMode="auto">
          <a:xfrm rot="19042105">
            <a:off x="953311" y="-1413098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Freeform 6"/>
          <p:cNvSpPr>
            <a:spLocks/>
          </p:cNvSpPr>
          <p:nvPr userDrawn="1"/>
        </p:nvSpPr>
        <p:spPr bwMode="auto">
          <a:xfrm rot="19610526">
            <a:off x="1237806" y="-163452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Freeform 6"/>
          <p:cNvSpPr>
            <a:spLocks/>
          </p:cNvSpPr>
          <p:nvPr userDrawn="1"/>
        </p:nvSpPr>
        <p:spPr bwMode="auto">
          <a:xfrm rot="20178947">
            <a:off x="1554866" y="-1806113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Freeform 6"/>
          <p:cNvSpPr>
            <a:spLocks/>
          </p:cNvSpPr>
          <p:nvPr userDrawn="1"/>
        </p:nvSpPr>
        <p:spPr bwMode="auto">
          <a:xfrm rot="20747368">
            <a:off x="1895842" y="-1923171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Freeform 6"/>
          <p:cNvSpPr>
            <a:spLocks/>
          </p:cNvSpPr>
          <p:nvPr userDrawn="1"/>
        </p:nvSpPr>
        <p:spPr bwMode="auto">
          <a:xfrm rot="21315790">
            <a:off x="2251436" y="-198250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Freeform 6"/>
          <p:cNvSpPr>
            <a:spLocks/>
          </p:cNvSpPr>
          <p:nvPr userDrawn="1"/>
        </p:nvSpPr>
        <p:spPr bwMode="auto">
          <a:xfrm rot="284211">
            <a:off x="2611948" y="-198250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Freeform 6"/>
          <p:cNvSpPr>
            <a:spLocks/>
          </p:cNvSpPr>
          <p:nvPr userDrawn="1"/>
        </p:nvSpPr>
        <p:spPr bwMode="auto">
          <a:xfrm rot="852632">
            <a:off x="2967541" y="-1923171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Freeform 6"/>
          <p:cNvSpPr>
            <a:spLocks/>
          </p:cNvSpPr>
          <p:nvPr userDrawn="1"/>
        </p:nvSpPr>
        <p:spPr bwMode="auto">
          <a:xfrm rot="1421053">
            <a:off x="3308519" y="-1806113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Freeform 6"/>
          <p:cNvSpPr>
            <a:spLocks/>
          </p:cNvSpPr>
          <p:nvPr userDrawn="1"/>
        </p:nvSpPr>
        <p:spPr bwMode="auto">
          <a:xfrm rot="1989474">
            <a:off x="3625579" y="-1634529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Freeform 6"/>
          <p:cNvSpPr>
            <a:spLocks/>
          </p:cNvSpPr>
          <p:nvPr userDrawn="1"/>
        </p:nvSpPr>
        <p:spPr bwMode="auto">
          <a:xfrm rot="2557895">
            <a:off x="3910072" y="-1413098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Freeform 6"/>
          <p:cNvSpPr>
            <a:spLocks/>
          </p:cNvSpPr>
          <p:nvPr userDrawn="1"/>
        </p:nvSpPr>
        <p:spPr bwMode="auto">
          <a:xfrm rot="3126316">
            <a:off x="4154239" y="-1147862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7" name="Freeform 6"/>
          <p:cNvSpPr>
            <a:spLocks/>
          </p:cNvSpPr>
          <p:nvPr userDrawn="1"/>
        </p:nvSpPr>
        <p:spPr bwMode="auto">
          <a:xfrm rot="3694737">
            <a:off x="4351419" y="-84605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8" name="Freeform 6"/>
          <p:cNvSpPr>
            <a:spLocks/>
          </p:cNvSpPr>
          <p:nvPr userDrawn="1"/>
        </p:nvSpPr>
        <p:spPr bwMode="auto">
          <a:xfrm rot="4263158">
            <a:off x="4496236" y="-515907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Freeform 6"/>
          <p:cNvSpPr>
            <a:spLocks/>
          </p:cNvSpPr>
          <p:nvPr userDrawn="1"/>
        </p:nvSpPr>
        <p:spPr bwMode="auto">
          <a:xfrm rot="4831579">
            <a:off x="4584736" y="-166428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0" name="Freeform 6"/>
          <p:cNvSpPr>
            <a:spLocks/>
          </p:cNvSpPr>
          <p:nvPr userDrawn="1"/>
        </p:nvSpPr>
        <p:spPr bwMode="auto">
          <a:xfrm rot="5400000">
            <a:off x="4614507" y="19285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Freeform 6"/>
          <p:cNvSpPr>
            <a:spLocks/>
          </p:cNvSpPr>
          <p:nvPr userDrawn="1"/>
        </p:nvSpPr>
        <p:spPr bwMode="auto">
          <a:xfrm rot="5968422">
            <a:off x="4584736" y="55213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3" name="Freeform 6"/>
          <p:cNvSpPr>
            <a:spLocks/>
          </p:cNvSpPr>
          <p:nvPr userDrawn="1"/>
        </p:nvSpPr>
        <p:spPr bwMode="auto">
          <a:xfrm rot="6536842">
            <a:off x="4496236" y="90161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4" name="Freeform 6"/>
          <p:cNvSpPr>
            <a:spLocks/>
          </p:cNvSpPr>
          <p:nvPr userDrawn="1"/>
        </p:nvSpPr>
        <p:spPr bwMode="auto">
          <a:xfrm rot="7105263">
            <a:off x="4351419" y="1231756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Freeform 6"/>
          <p:cNvSpPr>
            <a:spLocks/>
          </p:cNvSpPr>
          <p:nvPr userDrawn="1"/>
        </p:nvSpPr>
        <p:spPr bwMode="auto">
          <a:xfrm rot="7673685">
            <a:off x="4154239" y="153356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6" name="Freeform 6"/>
          <p:cNvSpPr>
            <a:spLocks/>
          </p:cNvSpPr>
          <p:nvPr userDrawn="1"/>
        </p:nvSpPr>
        <p:spPr bwMode="auto">
          <a:xfrm rot="8242105">
            <a:off x="3910072" y="1798801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7" name="Freeform 6"/>
          <p:cNvSpPr>
            <a:spLocks/>
          </p:cNvSpPr>
          <p:nvPr userDrawn="1"/>
        </p:nvSpPr>
        <p:spPr bwMode="auto">
          <a:xfrm rot="8810526">
            <a:off x="3625579" y="202023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8" name="Freeform 6"/>
          <p:cNvSpPr>
            <a:spLocks/>
          </p:cNvSpPr>
          <p:nvPr userDrawn="1"/>
        </p:nvSpPr>
        <p:spPr bwMode="auto">
          <a:xfrm rot="9378948">
            <a:off x="3308519" y="2191815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9" name="Freeform 6"/>
          <p:cNvSpPr>
            <a:spLocks/>
          </p:cNvSpPr>
          <p:nvPr userDrawn="1"/>
        </p:nvSpPr>
        <p:spPr bwMode="auto">
          <a:xfrm rot="9947368">
            <a:off x="2967541" y="2308872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0" name="Freeform 6"/>
          <p:cNvSpPr>
            <a:spLocks/>
          </p:cNvSpPr>
          <p:nvPr userDrawn="1"/>
        </p:nvSpPr>
        <p:spPr bwMode="auto">
          <a:xfrm rot="10515789">
            <a:off x="2611948" y="236821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1" name="Freeform 6"/>
          <p:cNvSpPr>
            <a:spLocks/>
          </p:cNvSpPr>
          <p:nvPr userDrawn="1"/>
        </p:nvSpPr>
        <p:spPr bwMode="auto">
          <a:xfrm rot="11084211">
            <a:off x="2251436" y="236821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2" name="Freeform 6"/>
          <p:cNvSpPr>
            <a:spLocks/>
          </p:cNvSpPr>
          <p:nvPr userDrawn="1"/>
        </p:nvSpPr>
        <p:spPr bwMode="auto">
          <a:xfrm rot="11652632">
            <a:off x="1895842" y="2308872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3" name="Freeform 6"/>
          <p:cNvSpPr>
            <a:spLocks/>
          </p:cNvSpPr>
          <p:nvPr userDrawn="1"/>
        </p:nvSpPr>
        <p:spPr bwMode="auto">
          <a:xfrm rot="12221052">
            <a:off x="1554866" y="2191815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4" name="Freeform 6"/>
          <p:cNvSpPr>
            <a:spLocks/>
          </p:cNvSpPr>
          <p:nvPr userDrawn="1"/>
        </p:nvSpPr>
        <p:spPr bwMode="auto">
          <a:xfrm rot="12789474">
            <a:off x="1237806" y="202023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5" name="Freeform 6"/>
          <p:cNvSpPr>
            <a:spLocks/>
          </p:cNvSpPr>
          <p:nvPr userDrawn="1"/>
        </p:nvSpPr>
        <p:spPr bwMode="auto">
          <a:xfrm rot="13357896">
            <a:off x="953311" y="1798800"/>
            <a:ext cx="7364274" cy="6480235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6" name="Freeform 6"/>
          <p:cNvSpPr>
            <a:spLocks/>
          </p:cNvSpPr>
          <p:nvPr userDrawn="1"/>
        </p:nvSpPr>
        <p:spPr bwMode="auto">
          <a:xfrm rot="13926315">
            <a:off x="709143" y="1533564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7" name="Freeform 6"/>
          <p:cNvSpPr>
            <a:spLocks/>
          </p:cNvSpPr>
          <p:nvPr userDrawn="1"/>
        </p:nvSpPr>
        <p:spPr bwMode="auto">
          <a:xfrm rot="14494737">
            <a:off x="511962" y="1231756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8" name="Freeform 6"/>
          <p:cNvSpPr>
            <a:spLocks/>
          </p:cNvSpPr>
          <p:nvPr userDrawn="1"/>
        </p:nvSpPr>
        <p:spPr bwMode="auto">
          <a:xfrm rot="15063159">
            <a:off x="367147" y="901610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9" name="Freeform 6"/>
          <p:cNvSpPr>
            <a:spLocks/>
          </p:cNvSpPr>
          <p:nvPr userDrawn="1"/>
        </p:nvSpPr>
        <p:spPr bwMode="auto">
          <a:xfrm rot="15631578">
            <a:off x="278647" y="552131"/>
            <a:ext cx="7364275" cy="6480234"/>
          </a:xfrm>
          <a:custGeom>
            <a:avLst/>
            <a:gdLst>
              <a:gd name="T0" fmla="*/ 170 w 561"/>
              <a:gd name="T1" fmla="*/ 499 h 499"/>
              <a:gd name="T2" fmla="*/ 120 w 561"/>
              <a:gd name="T3" fmla="*/ 470 h 499"/>
              <a:gd name="T4" fmla="*/ 9 w 561"/>
              <a:gd name="T5" fmla="*/ 278 h 499"/>
              <a:gd name="T6" fmla="*/ 9 w 561"/>
              <a:gd name="T7" fmla="*/ 220 h 499"/>
              <a:gd name="T8" fmla="*/ 120 w 561"/>
              <a:gd name="T9" fmla="*/ 29 h 499"/>
              <a:gd name="T10" fmla="*/ 170 w 561"/>
              <a:gd name="T11" fmla="*/ 0 h 499"/>
              <a:gd name="T12" fmla="*/ 391 w 561"/>
              <a:gd name="T13" fmla="*/ 0 h 499"/>
              <a:gd name="T14" fmla="*/ 441 w 561"/>
              <a:gd name="T15" fmla="*/ 29 h 499"/>
              <a:gd name="T16" fmla="*/ 552 w 561"/>
              <a:gd name="T17" fmla="*/ 220 h 499"/>
              <a:gd name="T18" fmla="*/ 552 w 561"/>
              <a:gd name="T19" fmla="*/ 278 h 499"/>
              <a:gd name="T20" fmla="*/ 441 w 561"/>
              <a:gd name="T21" fmla="*/ 470 h 499"/>
              <a:gd name="T22" fmla="*/ 391 w 561"/>
              <a:gd name="T23" fmla="*/ 499 h 499"/>
              <a:gd name="T24" fmla="*/ 170 w 561"/>
              <a:gd name="T25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1" h="499">
                <a:moveTo>
                  <a:pt x="170" y="499"/>
                </a:moveTo>
                <a:cubicBezTo>
                  <a:pt x="151" y="499"/>
                  <a:pt x="129" y="486"/>
                  <a:pt x="120" y="470"/>
                </a:cubicBezTo>
                <a:cubicBezTo>
                  <a:pt x="9" y="278"/>
                  <a:pt x="9" y="278"/>
                  <a:pt x="9" y="278"/>
                </a:cubicBezTo>
                <a:cubicBezTo>
                  <a:pt x="0" y="262"/>
                  <a:pt x="0" y="236"/>
                  <a:pt x="9" y="220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9" y="13"/>
                  <a:pt x="151" y="0"/>
                  <a:pt x="170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10" y="0"/>
                  <a:pt x="432" y="13"/>
                  <a:pt x="441" y="29"/>
                </a:cubicBezTo>
                <a:cubicBezTo>
                  <a:pt x="552" y="220"/>
                  <a:pt x="552" y="220"/>
                  <a:pt x="552" y="220"/>
                </a:cubicBezTo>
                <a:cubicBezTo>
                  <a:pt x="561" y="236"/>
                  <a:pt x="561" y="262"/>
                  <a:pt x="552" y="278"/>
                </a:cubicBezTo>
                <a:cubicBezTo>
                  <a:pt x="441" y="470"/>
                  <a:pt x="441" y="470"/>
                  <a:pt x="441" y="470"/>
                </a:cubicBezTo>
                <a:cubicBezTo>
                  <a:pt x="432" y="486"/>
                  <a:pt x="410" y="499"/>
                  <a:pt x="391" y="499"/>
                </a:cubicBezTo>
                <a:lnTo>
                  <a:pt x="170" y="499"/>
                </a:lnTo>
                <a:close/>
              </a:path>
            </a:pathLst>
          </a:custGeom>
          <a:noFill/>
          <a:ln w="6350" cap="flat">
            <a:gradFill>
              <a:gsLst>
                <a:gs pos="0">
                  <a:srgbClr val="FF8585"/>
                </a:gs>
                <a:gs pos="50000">
                  <a:srgbClr val="775C8A">
                    <a:alpha val="30000"/>
                  </a:srgbClr>
                </a:gs>
                <a:gs pos="25000">
                  <a:srgbClr val="BB1055"/>
                </a:gs>
                <a:gs pos="75000">
                  <a:srgbClr val="05DAE3">
                    <a:alpha val="32000"/>
                  </a:srgbClr>
                </a:gs>
                <a:gs pos="100000">
                  <a:srgbClr val="6DFEFB"/>
                </a:gs>
              </a:gsLst>
              <a:lin ang="5400000" scaled="1"/>
            </a:gra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0" name="椭圆 179"/>
          <p:cNvSpPr/>
          <p:nvPr userDrawn="1"/>
        </p:nvSpPr>
        <p:spPr>
          <a:xfrm>
            <a:off x="5130921" y="2499495"/>
            <a:ext cx="1950798" cy="1950468"/>
          </a:xfrm>
          <a:prstGeom prst="ellipse">
            <a:avLst/>
          </a:prstGeom>
          <a:gradFill flip="none" rotWithShape="1">
            <a:gsLst>
              <a:gs pos="43000">
                <a:srgbClr val="05DAE3">
                  <a:alpha val="12000"/>
                </a:srgbClr>
              </a:gs>
              <a:gs pos="0">
                <a:schemeClr val="bg1">
                  <a:alpha val="77000"/>
                </a:schemeClr>
              </a:gs>
              <a:gs pos="24000">
                <a:srgbClr val="05DAE3">
                  <a:alpha val="32000"/>
                </a:srgbClr>
              </a:gs>
              <a:gs pos="63000">
                <a:srgbClr val="05DAE3">
                  <a:alpha val="4000"/>
                </a:srgbClr>
              </a:gs>
              <a:gs pos="80000">
                <a:srgbClr val="B40F51">
                  <a:alpha val="0"/>
                </a:srgbClr>
              </a:gs>
              <a:gs pos="97000">
                <a:srgbClr val="1E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916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2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2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2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2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2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2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2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2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2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2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2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2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2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2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2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2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2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2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2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2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2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2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2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2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2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2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2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2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2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2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2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2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2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2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2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2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2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2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2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2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2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2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2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2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2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2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2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2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2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2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2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2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2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2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2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2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2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2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2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2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2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2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2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2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2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2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2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2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2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2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2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2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2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2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2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2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2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2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2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2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2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2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2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2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2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2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2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2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2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2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2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2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2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2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2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2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2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2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2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2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2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2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2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2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2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2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2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2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2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2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2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2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2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2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2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2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2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2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2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2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2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2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2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2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2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2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2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2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2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2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2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2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2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2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2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2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2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2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2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2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2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2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2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2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2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2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2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2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2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2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2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2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2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2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2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2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2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2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2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2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2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2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2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2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2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2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2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2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2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2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2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2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2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2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2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2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2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2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2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2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22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2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2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2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22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2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2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2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2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2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2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2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22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2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2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2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22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2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2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2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2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2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2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2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2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2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2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2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2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2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2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2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2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2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2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2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2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2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2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2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2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2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2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2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2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5" dur="2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2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2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2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2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2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2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2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2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2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2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0" dur="2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3" dur="2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2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2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6" dur="2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grpSp>
        <p:nvGrpSpPr>
          <p:cNvPr id="123" name="组合 122"/>
          <p:cNvGrpSpPr/>
          <p:nvPr userDrawn="1"/>
        </p:nvGrpSpPr>
        <p:grpSpPr>
          <a:xfrm>
            <a:off x="-1612490" y="1051996"/>
            <a:ext cx="15416980" cy="8224741"/>
            <a:chOff x="748090" y="-2524465"/>
            <a:chExt cx="20264284" cy="16144683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24" name="组合 123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144" name="直接连接符 143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矩形 161"/>
          <p:cNvSpPr/>
          <p:nvPr userDrawn="1"/>
        </p:nvSpPr>
        <p:spPr>
          <a:xfrm>
            <a:off x="0" y="-357995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51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bg>
      <p:bgPr>
        <a:gradFill flip="none" rotWithShape="1"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543220" cy="1923870"/>
          </a:xfrm>
          <a:prstGeom prst="rect">
            <a:avLst/>
          </a:prstGeom>
        </p:spPr>
      </p:pic>
      <p:sp>
        <p:nvSpPr>
          <p:cNvPr id="162" name="矩形 161"/>
          <p:cNvSpPr/>
          <p:nvPr userDrawn="1"/>
        </p:nvSpPr>
        <p:spPr>
          <a:xfrm>
            <a:off x="0" y="-357995"/>
            <a:ext cx="12312764" cy="692593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>
            <a:off x="-493221" y="-4051618"/>
            <a:ext cx="13308981" cy="11473257"/>
          </a:xfrm>
          <a:prstGeom prst="triangle">
            <a:avLst/>
          </a:prstGeom>
          <a:noFill/>
          <a:ln w="57150">
            <a:gradFill flip="none" rotWithShape="1">
              <a:gsLst>
                <a:gs pos="0">
                  <a:srgbClr val="6DFEFB"/>
                </a:gs>
                <a:gs pos="25000">
                  <a:srgbClr val="6DFEFB"/>
                </a:gs>
                <a:gs pos="50000">
                  <a:srgbClr val="FF8585"/>
                </a:gs>
                <a:gs pos="97070">
                  <a:srgbClr val="6DFEFB"/>
                </a:gs>
                <a:gs pos="75000">
                  <a:srgbClr val="6DFEFB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等腰三角形 44"/>
          <p:cNvSpPr/>
          <p:nvPr/>
        </p:nvSpPr>
        <p:spPr>
          <a:xfrm rot="16200000">
            <a:off x="-3479353" y="-2242361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16416000">
            <a:off x="-3477688" y="-2425892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6632000">
            <a:off x="-3464503" y="-2608956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6848000">
            <a:off x="-3439847" y="-2790832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7064000">
            <a:off x="-3403819" y="-2970800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7280000">
            <a:off x="-3356564" y="-3148152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7496000">
            <a:off x="-3298266" y="-3322185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7712000">
            <a:off x="-3229154" y="-3492216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17928000">
            <a:off x="-3149504" y="-3657569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8144000">
            <a:off x="-3059627" y="-3817598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8360000">
            <a:off x="-2959879" y="-3971665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8576000">
            <a:off x="-2850657" y="-4119166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18792000">
            <a:off x="-2732385" y="-4259520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9008000">
            <a:off x="-2510381" y="-4481525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9224000">
            <a:off x="-2370027" y="-4599797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19440000">
            <a:off x="-2222527" y="-4709022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9656000">
            <a:off x="-2068459" y="-4808767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19872000">
            <a:off x="-1908431" y="-4898644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20088000">
            <a:off x="-1743077" y="-4978295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20304000">
            <a:off x="-1573046" y="-5047405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20520000">
            <a:off x="-1399012" y="-5105706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20736000">
            <a:off x="-1221662" y="-5152960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20952000">
            <a:off x="-1041692" y="-5188986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21168000">
            <a:off x="-859817" y="-5213642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21384000">
            <a:off x="-676752" y="-5226827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>
            <a:off x="-493221" y="-5228493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216000">
            <a:off x="-309947" y="-5218631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432000">
            <a:off x="-127655" y="-5197281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648000">
            <a:off x="52937" y="-5164526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864000">
            <a:off x="231117" y="-5120497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1080000">
            <a:off x="406181" y="-5065368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1296000">
            <a:off x="577436" y="-4999352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1512000">
            <a:off x="744211" y="-4922715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1728000">
            <a:off x="905842" y="-4835759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1944000">
            <a:off x="1061695" y="-4738825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 rot="2160000">
            <a:off x="1211154" y="-4632295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/>
          <p:cNvSpPr/>
          <p:nvPr/>
        </p:nvSpPr>
        <p:spPr>
          <a:xfrm rot="2375999">
            <a:off x="1353627" y="-4516591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rot="2592000">
            <a:off x="1488558" y="-4392168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等腰三角形 82"/>
          <p:cNvSpPr/>
          <p:nvPr/>
        </p:nvSpPr>
        <p:spPr>
          <a:xfrm rot="2808000">
            <a:off x="1697439" y="-4336552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3024000">
            <a:off x="1820387" y="-4190898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 rot="3240000">
            <a:off x="1933943" y="-4037809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 rot="3455999">
            <a:off x="2037665" y="-3877895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3672000">
            <a:off x="2131140" y="-3711782"/>
            <a:ext cx="13308981" cy="11473259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3888000">
            <a:off x="2213998" y="-3540130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4104000">
            <a:off x="2285918" y="-3363610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4320000">
            <a:off x="2346611" y="-3182926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4535999">
            <a:off x="2395839" y="-2998785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等腰三角形 91"/>
          <p:cNvSpPr/>
          <p:nvPr/>
        </p:nvSpPr>
        <p:spPr>
          <a:xfrm rot="4752000">
            <a:off x="2433407" y="-2811918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4967999">
            <a:off x="2459168" y="-2623060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 rot="5184000">
            <a:off x="2473019" y="-2432958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5400000">
            <a:off x="2474906" y="-2242360"/>
            <a:ext cx="13308982" cy="11473260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/>
          <p:cNvSpPr/>
          <p:nvPr/>
        </p:nvSpPr>
        <p:spPr>
          <a:xfrm rot="5615999">
            <a:off x="2464822" y="-2052022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等腰三角形 96"/>
          <p:cNvSpPr/>
          <p:nvPr/>
        </p:nvSpPr>
        <p:spPr>
          <a:xfrm rot="5832000">
            <a:off x="2442807" y="-1862692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等腰三角形 97"/>
          <p:cNvSpPr/>
          <p:nvPr/>
        </p:nvSpPr>
        <p:spPr>
          <a:xfrm rot="6047999">
            <a:off x="2408948" y="-1675116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/>
          <p:cNvSpPr/>
          <p:nvPr/>
        </p:nvSpPr>
        <p:spPr>
          <a:xfrm rot="6264000">
            <a:off x="2363376" y="-1490038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等腰三角形 99"/>
          <p:cNvSpPr/>
          <p:nvPr/>
        </p:nvSpPr>
        <p:spPr>
          <a:xfrm rot="6480000">
            <a:off x="2306274" y="-1308184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等腰三角形 100"/>
          <p:cNvSpPr/>
          <p:nvPr/>
        </p:nvSpPr>
        <p:spPr>
          <a:xfrm rot="6695999">
            <a:off x="2237865" y="-1130278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等腰三角形 101"/>
          <p:cNvSpPr/>
          <p:nvPr/>
        </p:nvSpPr>
        <p:spPr>
          <a:xfrm rot="6912000">
            <a:off x="2158419" y="-957016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102"/>
          <p:cNvSpPr/>
          <p:nvPr/>
        </p:nvSpPr>
        <p:spPr>
          <a:xfrm rot="7127999">
            <a:off x="2068254" y="-789085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/>
          <p:cNvSpPr/>
          <p:nvPr/>
        </p:nvSpPr>
        <p:spPr>
          <a:xfrm rot="7344000">
            <a:off x="1967720" y="-627148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/>
          <p:cNvSpPr/>
          <p:nvPr/>
        </p:nvSpPr>
        <p:spPr>
          <a:xfrm rot="7560000">
            <a:off x="1857216" y="-471842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/>
          <p:cNvSpPr/>
          <p:nvPr/>
        </p:nvSpPr>
        <p:spPr>
          <a:xfrm rot="7775999">
            <a:off x="1737180" y="-323782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等腰三角形 106"/>
          <p:cNvSpPr/>
          <p:nvPr/>
        </p:nvSpPr>
        <p:spPr>
          <a:xfrm rot="7992000">
            <a:off x="1608082" y="-183550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/>
          <p:cNvSpPr/>
          <p:nvPr/>
        </p:nvSpPr>
        <p:spPr>
          <a:xfrm rot="8207999">
            <a:off x="1565589" y="-141058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108"/>
          <p:cNvSpPr/>
          <p:nvPr/>
        </p:nvSpPr>
        <p:spPr>
          <a:xfrm rot="8424000">
            <a:off x="1425360" y="-11961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/>
          <p:cNvSpPr/>
          <p:nvPr/>
        </p:nvSpPr>
        <p:spPr>
          <a:xfrm rot="8640000">
            <a:off x="1277299" y="108074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/>
          <p:cNvSpPr/>
          <p:nvPr/>
        </p:nvSpPr>
        <p:spPr>
          <a:xfrm rot="8855999">
            <a:off x="1121991" y="218578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/>
          <p:cNvSpPr/>
          <p:nvPr/>
        </p:nvSpPr>
        <p:spPr>
          <a:xfrm rot="9072000">
            <a:off x="960053" y="319113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/>
          <p:cNvSpPr/>
          <p:nvPr/>
        </p:nvSpPr>
        <p:spPr>
          <a:xfrm rot="9287999">
            <a:off x="792124" y="409279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等腰三角形 113"/>
          <p:cNvSpPr/>
          <p:nvPr/>
        </p:nvSpPr>
        <p:spPr>
          <a:xfrm rot="9504000">
            <a:off x="618861" y="488724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等腰三角形 114"/>
          <p:cNvSpPr/>
          <p:nvPr/>
        </p:nvSpPr>
        <p:spPr>
          <a:xfrm rot="9720000">
            <a:off x="440954" y="557132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等腰三角形 115"/>
          <p:cNvSpPr/>
          <p:nvPr/>
        </p:nvSpPr>
        <p:spPr>
          <a:xfrm rot="9935999">
            <a:off x="259102" y="614236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等腰三角形 116"/>
          <p:cNvSpPr/>
          <p:nvPr/>
        </p:nvSpPr>
        <p:spPr>
          <a:xfrm rot="10151999">
            <a:off x="74024" y="659807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等腰三角形 117"/>
          <p:cNvSpPr/>
          <p:nvPr/>
        </p:nvSpPr>
        <p:spPr>
          <a:xfrm rot="10367999">
            <a:off x="-113550" y="693667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等腰三角形 118"/>
          <p:cNvSpPr/>
          <p:nvPr/>
        </p:nvSpPr>
        <p:spPr>
          <a:xfrm rot="10584000">
            <a:off x="-302882" y="715683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等腰三角形 119"/>
          <p:cNvSpPr/>
          <p:nvPr/>
        </p:nvSpPr>
        <p:spPr>
          <a:xfrm rot="10800000">
            <a:off x="-493222" y="725765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FF8585"/>
                </a:gs>
                <a:gs pos="97070">
                  <a:srgbClr val="FF858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等腰三角形 120"/>
          <p:cNvSpPr/>
          <p:nvPr/>
        </p:nvSpPr>
        <p:spPr>
          <a:xfrm rot="11016000">
            <a:off x="-683819" y="723879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等腰三角形 162"/>
          <p:cNvSpPr/>
          <p:nvPr/>
        </p:nvSpPr>
        <p:spPr>
          <a:xfrm rot="11231999">
            <a:off x="-873922" y="710028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等腰三角形 163"/>
          <p:cNvSpPr/>
          <p:nvPr/>
        </p:nvSpPr>
        <p:spPr>
          <a:xfrm rot="11447999">
            <a:off x="-1062779" y="684266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等腰三角形 164"/>
          <p:cNvSpPr/>
          <p:nvPr/>
        </p:nvSpPr>
        <p:spPr>
          <a:xfrm rot="11664000">
            <a:off x="-1249649" y="646699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等腰三角形 165"/>
          <p:cNvSpPr/>
          <p:nvPr/>
        </p:nvSpPr>
        <p:spPr>
          <a:xfrm rot="11880000">
            <a:off x="-1433787" y="597470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等腰三角形 166"/>
          <p:cNvSpPr/>
          <p:nvPr/>
        </p:nvSpPr>
        <p:spPr>
          <a:xfrm rot="12096000">
            <a:off x="-1614473" y="536777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等腰三角形 167"/>
          <p:cNvSpPr/>
          <p:nvPr/>
        </p:nvSpPr>
        <p:spPr>
          <a:xfrm rot="12311999">
            <a:off x="-1790989" y="464860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等腰三角形 168"/>
          <p:cNvSpPr/>
          <p:nvPr/>
        </p:nvSpPr>
        <p:spPr>
          <a:xfrm rot="12527999">
            <a:off x="-1962645" y="382000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等腰三角形 169"/>
          <p:cNvSpPr/>
          <p:nvPr/>
        </p:nvSpPr>
        <p:spPr>
          <a:xfrm rot="12744000">
            <a:off x="-2128757" y="288525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等腰三角形 170"/>
          <p:cNvSpPr/>
          <p:nvPr/>
        </p:nvSpPr>
        <p:spPr>
          <a:xfrm rot="12960000">
            <a:off x="-2288672" y="184801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等腰三角形 171"/>
          <p:cNvSpPr/>
          <p:nvPr/>
        </p:nvSpPr>
        <p:spPr>
          <a:xfrm rot="13176000">
            <a:off x="-2441758" y="71246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等腰三角形 172"/>
          <p:cNvSpPr/>
          <p:nvPr/>
        </p:nvSpPr>
        <p:spPr>
          <a:xfrm rot="13391999">
            <a:off x="-2587412" y="-51700"/>
            <a:ext cx="13308981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等腰三角形 173"/>
          <p:cNvSpPr/>
          <p:nvPr/>
        </p:nvSpPr>
        <p:spPr>
          <a:xfrm rot="13607999">
            <a:off x="-2643028" y="-260583"/>
            <a:ext cx="13308979" cy="11473257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等腰三角形 174"/>
          <p:cNvSpPr/>
          <p:nvPr/>
        </p:nvSpPr>
        <p:spPr>
          <a:xfrm rot="13824000">
            <a:off x="-2767450" y="-395509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等腰三角形 175"/>
          <p:cNvSpPr/>
          <p:nvPr/>
        </p:nvSpPr>
        <p:spPr>
          <a:xfrm rot="14040000">
            <a:off x="-2883152" y="-537986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等腰三角形 176"/>
          <p:cNvSpPr/>
          <p:nvPr/>
        </p:nvSpPr>
        <p:spPr>
          <a:xfrm rot="14256000">
            <a:off x="-2989683" y="-687446"/>
            <a:ext cx="13308981" cy="11473259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等腰三角形 177"/>
          <p:cNvSpPr/>
          <p:nvPr/>
        </p:nvSpPr>
        <p:spPr>
          <a:xfrm rot="14471999">
            <a:off x="-3086617" y="-843295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等腰三角形 178"/>
          <p:cNvSpPr/>
          <p:nvPr/>
        </p:nvSpPr>
        <p:spPr>
          <a:xfrm rot="14687999">
            <a:off x="-3173575" y="-1004930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等腰三角形 179"/>
          <p:cNvSpPr/>
          <p:nvPr/>
        </p:nvSpPr>
        <p:spPr>
          <a:xfrm rot="14904000">
            <a:off x="-3250212" y="-1171703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等腰三角形 180"/>
          <p:cNvSpPr/>
          <p:nvPr/>
        </p:nvSpPr>
        <p:spPr>
          <a:xfrm rot="15120000">
            <a:off x="-3316227" y="-1342958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等腰三角形 181"/>
          <p:cNvSpPr/>
          <p:nvPr/>
        </p:nvSpPr>
        <p:spPr>
          <a:xfrm rot="15335999">
            <a:off x="-3371356" y="-1518021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等腰三角形 182"/>
          <p:cNvSpPr/>
          <p:nvPr/>
        </p:nvSpPr>
        <p:spPr>
          <a:xfrm rot="15551999">
            <a:off x="-3415386" y="-1696200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等腰三角形 183"/>
          <p:cNvSpPr/>
          <p:nvPr/>
        </p:nvSpPr>
        <p:spPr>
          <a:xfrm rot="15767999">
            <a:off x="-3448139" y="-1876794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等腰三角形 184"/>
          <p:cNvSpPr/>
          <p:nvPr/>
        </p:nvSpPr>
        <p:spPr>
          <a:xfrm rot="15984000">
            <a:off x="-3469491" y="-2059088"/>
            <a:ext cx="13308980" cy="11473258"/>
          </a:xfrm>
          <a:prstGeom prst="triangle">
            <a:avLst/>
          </a:prstGeom>
          <a:noFill/>
          <a:ln>
            <a:gradFill flip="none" rotWithShape="1">
              <a:gsLst>
                <a:gs pos="0">
                  <a:srgbClr val="FF8585"/>
                </a:gs>
                <a:gs pos="25000">
                  <a:srgbClr val="6DFEFB">
                    <a:alpha val="0"/>
                  </a:srgbClr>
                </a:gs>
                <a:gs pos="50000">
                  <a:srgbClr val="BB1055"/>
                </a:gs>
                <a:gs pos="97070">
                  <a:srgbClr val="BB1055"/>
                </a:gs>
                <a:gs pos="75000">
                  <a:srgbClr val="6DFEFB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等腰三角形 185"/>
          <p:cNvSpPr/>
          <p:nvPr userDrawn="1"/>
        </p:nvSpPr>
        <p:spPr>
          <a:xfrm rot="10800000">
            <a:off x="5274742" y="2788098"/>
            <a:ext cx="1776525" cy="1531489"/>
          </a:xfrm>
          <a:prstGeom prst="triangle">
            <a:avLst/>
          </a:prstGeom>
          <a:blipFill dpi="0" rotWithShape="0">
            <a:blip r:embed="rId3"/>
            <a:srcRect/>
            <a:tile tx="0" ty="0" sx="100000" sy="100000" flip="none" algn="t"/>
          </a:blipFill>
          <a:ln w="57150">
            <a:gradFill flip="none" rotWithShape="1">
              <a:gsLst>
                <a:gs pos="0">
                  <a:schemeClr val="bg1"/>
                </a:gs>
                <a:gs pos="25000">
                  <a:srgbClr val="6DFEFB"/>
                </a:gs>
                <a:gs pos="50000">
                  <a:schemeClr val="bg1"/>
                </a:gs>
                <a:gs pos="97070">
                  <a:srgbClr val="6DFEFB"/>
                </a:gs>
                <a:gs pos="75000">
                  <a:srgbClr val="6DFEFB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280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3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3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3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3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3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3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3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3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3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3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3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3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3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3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3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3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3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3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3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3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3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3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3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3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3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3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3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3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3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3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3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3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3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3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3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3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3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3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3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3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3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3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3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3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3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3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3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8" dur="3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3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3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3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3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3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3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3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3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3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3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3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3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3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3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3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3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8" dur="3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3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3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3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3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3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3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3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3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3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3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3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6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3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3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3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2" dur="3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3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8" dur="3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3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3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3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3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3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3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3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3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3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3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3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3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2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3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3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3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8" dur="3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3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3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0" dur="3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3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3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3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6" dur="3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3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3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3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2" dur="3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3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3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3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3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3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3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3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3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3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6" dur="3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3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2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3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3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3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8" dur="3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3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3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3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3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3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3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3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0" dur="3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3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3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3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6" dur="3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3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3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3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2" dur="3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3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3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3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8" dur="3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3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3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3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3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3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3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3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0" dur="3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3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3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3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6" dur="3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3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3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3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2" dur="3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3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3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3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8" dur="3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3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3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3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3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3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3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3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0" dur="3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3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3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3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3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3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3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3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3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3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3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3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8" dur="3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3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3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3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3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3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3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3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3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3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3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3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6" dur="3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3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3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3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2" dur="3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3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3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3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3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3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3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3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3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3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3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3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0" dur="3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3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3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3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3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3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3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3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3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3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3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3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8" dur="3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3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3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3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3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3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3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3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0" dur="3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3" dur="3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3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5" dur="3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6" dur="3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5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1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2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6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8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9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0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bg>
      <p:bgPr>
        <a:gradFill flip="none" rotWithShape="1"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69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grpSp>
        <p:nvGrpSpPr>
          <p:cNvPr id="123" name="组合 122"/>
          <p:cNvGrpSpPr/>
          <p:nvPr userDrawn="1"/>
        </p:nvGrpSpPr>
        <p:grpSpPr>
          <a:xfrm>
            <a:off x="-1612490" y="1051996"/>
            <a:ext cx="15416980" cy="8224741"/>
            <a:chOff x="748090" y="-2524465"/>
            <a:chExt cx="20264284" cy="16144683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24" name="组合 123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144" name="直接连接符 143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组合 124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2" name="矩形 161"/>
          <p:cNvSpPr/>
          <p:nvPr userDrawn="1"/>
        </p:nvSpPr>
        <p:spPr>
          <a:xfrm>
            <a:off x="0" y="-357995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3" name="矩形 42"/>
          <p:cNvSpPr/>
          <p:nvPr userDrawn="1"/>
        </p:nvSpPr>
        <p:spPr>
          <a:xfrm>
            <a:off x="-10759" y="-10757"/>
            <a:ext cx="8731443" cy="6383214"/>
          </a:xfrm>
          <a:prstGeom prst="rect">
            <a:avLst/>
          </a:prstGeom>
          <a:ln>
            <a:gradFill>
              <a:gsLst>
                <a:gs pos="5000">
                  <a:srgbClr val="6DFEFB"/>
                </a:gs>
                <a:gs pos="42000">
                  <a:srgbClr val="BB1055">
                    <a:alpha val="0"/>
                  </a:srgbClr>
                </a:gs>
                <a:gs pos="76000">
                  <a:srgbClr val="BB1055">
                    <a:alpha val="62000"/>
                  </a:srgbClr>
                </a:gs>
              </a:gsLst>
              <a:lin ang="5400000" scaled="1"/>
            </a:gradFill>
          </a:ln>
          <a:effectLst>
            <a:outerShdw blurRad="5334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4" name="矩形 43"/>
          <p:cNvSpPr/>
          <p:nvPr userDrawn="1"/>
        </p:nvSpPr>
        <p:spPr>
          <a:xfrm>
            <a:off x="-10758" y="-10758"/>
            <a:ext cx="8130106" cy="5943600"/>
          </a:xfrm>
          <a:prstGeom prst="rect">
            <a:avLst/>
          </a:prstGeom>
          <a:ln>
            <a:gradFill>
              <a:gsLst>
                <a:gs pos="5000">
                  <a:srgbClr val="BB1055"/>
                </a:gs>
                <a:gs pos="42000">
                  <a:srgbClr val="BB1055">
                    <a:alpha val="0"/>
                  </a:srgbClr>
                </a:gs>
                <a:gs pos="76000">
                  <a:srgbClr val="BB1055"/>
                </a:gs>
              </a:gsLst>
              <a:lin ang="5400000" scaled="1"/>
            </a:gradFill>
          </a:ln>
          <a:effectLst>
            <a:outerShdw blurRad="5334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5" name="矩形 44"/>
          <p:cNvSpPr/>
          <p:nvPr userDrawn="1"/>
        </p:nvSpPr>
        <p:spPr>
          <a:xfrm>
            <a:off x="-10758" y="-10759"/>
            <a:ext cx="7540794" cy="5512777"/>
          </a:xfrm>
          <a:prstGeom prst="rect">
            <a:avLst/>
          </a:prstGeom>
          <a:ln>
            <a:gradFill>
              <a:gsLst>
                <a:gs pos="5000">
                  <a:srgbClr val="BB1055"/>
                </a:gs>
                <a:gs pos="42000">
                  <a:srgbClr val="BB1055">
                    <a:alpha val="0"/>
                  </a:srgbClr>
                </a:gs>
                <a:gs pos="76000">
                  <a:srgbClr val="6DFEFB"/>
                </a:gs>
              </a:gsLst>
              <a:lin ang="5400000" scaled="1"/>
            </a:gradFill>
          </a:ln>
          <a:effectLst>
            <a:outerShdw blurRad="5334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46" name="矩形 45"/>
          <p:cNvSpPr/>
          <p:nvPr userDrawn="1"/>
        </p:nvSpPr>
        <p:spPr>
          <a:xfrm>
            <a:off x="-10758" y="-10758"/>
            <a:ext cx="6963508" cy="5090746"/>
          </a:xfrm>
          <a:prstGeom prst="rect">
            <a:avLst/>
          </a:prstGeom>
          <a:ln>
            <a:gradFill>
              <a:gsLst>
                <a:gs pos="5000">
                  <a:srgbClr val="6DFEFB"/>
                </a:gs>
                <a:gs pos="42000">
                  <a:srgbClr val="BB1055">
                    <a:alpha val="0"/>
                  </a:srgbClr>
                </a:gs>
                <a:gs pos="76000">
                  <a:srgbClr val="BB1055"/>
                </a:gs>
              </a:gsLst>
              <a:lin ang="5400000" scaled="1"/>
            </a:gradFill>
          </a:ln>
          <a:effectLst>
            <a:outerShdw blurRad="533400" dist="38100" dir="2700000" sx="102000" sy="102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 userDrawn="1"/>
        </p:nvGrpSpPr>
        <p:grpSpPr>
          <a:xfrm>
            <a:off x="-1612490" y="1051996"/>
            <a:ext cx="15416980" cy="8224741"/>
            <a:chOff x="748090" y="-2524465"/>
            <a:chExt cx="20264284" cy="16144683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8" name="组合 47"/>
            <p:cNvGrpSpPr/>
            <p:nvPr/>
          </p:nvGrpSpPr>
          <p:grpSpPr>
            <a:xfrm>
              <a:off x="924742" y="-2524465"/>
              <a:ext cx="19910979" cy="16144683"/>
              <a:chOff x="319314" y="0"/>
              <a:chExt cx="11451771" cy="7503886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/>
            <p:cNvGrpSpPr/>
            <p:nvPr/>
          </p:nvGrpSpPr>
          <p:grpSpPr>
            <a:xfrm rot="5400000">
              <a:off x="3118509" y="-4584266"/>
              <a:ext cx="15523445" cy="20264284"/>
              <a:chOff x="319314" y="0"/>
              <a:chExt cx="11451771" cy="7503886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31931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99294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166658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234021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301385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>
                <a:off x="368748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436111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503475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570838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638202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705565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772928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8402922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9076556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9750190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10423824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>
                <a:off x="11097458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11771085" y="0"/>
                <a:ext cx="0" cy="7503886"/>
              </a:xfrm>
              <a:prstGeom prst="line">
                <a:avLst/>
              </a:prstGeom>
              <a:ln w="12700" cap="rnd">
                <a:solidFill>
                  <a:schemeClr val="bg1">
                    <a:alpha val="25000"/>
                  </a:schemeClr>
                </a:solidFill>
                <a:prstDash val="sys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矩形 85"/>
          <p:cNvSpPr/>
          <p:nvPr userDrawn="1"/>
        </p:nvSpPr>
        <p:spPr>
          <a:xfrm>
            <a:off x="0" y="-357995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3110446" y="-3449690"/>
            <a:ext cx="6581442" cy="6877860"/>
            <a:chOff x="-3110446" y="-3449690"/>
            <a:chExt cx="6581442" cy="6877860"/>
          </a:xfrm>
        </p:grpSpPr>
        <p:grpSp>
          <p:nvGrpSpPr>
            <p:cNvPr id="87" name="组合 86"/>
            <p:cNvGrpSpPr/>
            <p:nvPr userDrawn="1"/>
          </p:nvGrpSpPr>
          <p:grpSpPr>
            <a:xfrm>
              <a:off x="-3110446" y="-3449690"/>
              <a:ext cx="6581442" cy="6877860"/>
              <a:chOff x="2768207" y="281354"/>
              <a:chExt cx="6008790" cy="6279416"/>
            </a:xfrm>
          </p:grpSpPr>
          <p:sp>
            <p:nvSpPr>
              <p:cNvPr id="88" name="Freeform 6"/>
              <p:cNvSpPr>
                <a:spLocks/>
              </p:cNvSpPr>
              <p:nvPr/>
            </p:nvSpPr>
            <p:spPr bwMode="auto">
              <a:xfrm rot="7105263">
                <a:off x="3140319" y="1104772"/>
                <a:ext cx="5264566" cy="4632582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6"/>
              <p:cNvSpPr>
                <a:spLocks/>
              </p:cNvSpPr>
              <p:nvPr/>
            </p:nvSpPr>
            <p:spPr bwMode="auto">
              <a:xfrm rot="7673685">
                <a:off x="3106492" y="1075004"/>
                <a:ext cx="5332222" cy="4692116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6"/>
              <p:cNvSpPr>
                <a:spLocks/>
              </p:cNvSpPr>
              <p:nvPr/>
            </p:nvSpPr>
            <p:spPr bwMode="auto">
              <a:xfrm rot="8242105">
                <a:off x="3072663" y="1045237"/>
                <a:ext cx="5399879" cy="4751651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6"/>
              <p:cNvSpPr>
                <a:spLocks/>
              </p:cNvSpPr>
              <p:nvPr/>
            </p:nvSpPr>
            <p:spPr bwMode="auto">
              <a:xfrm rot="8810526">
                <a:off x="3038834" y="1015469"/>
                <a:ext cx="5467536" cy="4811185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92" name="组合 91"/>
              <p:cNvGrpSpPr/>
              <p:nvPr/>
            </p:nvGrpSpPr>
            <p:grpSpPr>
              <a:xfrm>
                <a:off x="2869692" y="822608"/>
                <a:ext cx="5805820" cy="5196909"/>
                <a:chOff x="2869692" y="822608"/>
                <a:chExt cx="5805820" cy="5196909"/>
              </a:xfrm>
            </p:grpSpPr>
            <p:sp>
              <p:nvSpPr>
                <p:cNvPr id="100" name="Freeform 6"/>
                <p:cNvSpPr>
                  <a:spLocks/>
                </p:cNvSpPr>
                <p:nvPr/>
              </p:nvSpPr>
              <p:spPr bwMode="auto">
                <a:xfrm rot="16200000">
                  <a:off x="3884544" y="1759656"/>
                  <a:ext cx="3776117" cy="3322814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Freeform 6"/>
                <p:cNvSpPr>
                  <a:spLocks/>
                </p:cNvSpPr>
                <p:nvPr/>
              </p:nvSpPr>
              <p:spPr bwMode="auto">
                <a:xfrm rot="16768421">
                  <a:off x="3850716" y="1729888"/>
                  <a:ext cx="3843773" cy="3382349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" name="Freeform 6"/>
                <p:cNvSpPr>
                  <a:spLocks/>
                </p:cNvSpPr>
                <p:nvPr/>
              </p:nvSpPr>
              <p:spPr bwMode="auto">
                <a:xfrm rot="17336842">
                  <a:off x="3816888" y="1700120"/>
                  <a:ext cx="3911430" cy="3441883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" name="Freeform 6"/>
                <p:cNvSpPr>
                  <a:spLocks/>
                </p:cNvSpPr>
                <p:nvPr/>
              </p:nvSpPr>
              <p:spPr bwMode="auto">
                <a:xfrm rot="17905263">
                  <a:off x="3783059" y="1670353"/>
                  <a:ext cx="3979088" cy="3501418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Freeform 6"/>
                <p:cNvSpPr>
                  <a:spLocks/>
                </p:cNvSpPr>
                <p:nvPr/>
              </p:nvSpPr>
              <p:spPr bwMode="auto">
                <a:xfrm rot="18473684">
                  <a:off x="3749230" y="1640585"/>
                  <a:ext cx="4046744" cy="3560953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" name="Freeform 6"/>
                <p:cNvSpPr>
                  <a:spLocks/>
                </p:cNvSpPr>
                <p:nvPr/>
              </p:nvSpPr>
              <p:spPr bwMode="auto">
                <a:xfrm rot="19042105">
                  <a:off x="3715401" y="1610819"/>
                  <a:ext cx="4114402" cy="362048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" name="Freeform 6"/>
                <p:cNvSpPr>
                  <a:spLocks/>
                </p:cNvSpPr>
                <p:nvPr/>
              </p:nvSpPr>
              <p:spPr bwMode="auto">
                <a:xfrm rot="19610526">
                  <a:off x="3681574" y="1581051"/>
                  <a:ext cx="4182058" cy="3680022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" name="Freeform 6"/>
                <p:cNvSpPr>
                  <a:spLocks/>
                </p:cNvSpPr>
                <p:nvPr/>
              </p:nvSpPr>
              <p:spPr bwMode="auto">
                <a:xfrm rot="20178947">
                  <a:off x="3647745" y="1551284"/>
                  <a:ext cx="4249715" cy="373955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" name="Freeform 6"/>
                <p:cNvSpPr>
                  <a:spLocks/>
                </p:cNvSpPr>
                <p:nvPr/>
              </p:nvSpPr>
              <p:spPr bwMode="auto">
                <a:xfrm rot="20747368">
                  <a:off x="3613916" y="1521516"/>
                  <a:ext cx="4317371" cy="3799092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Freeform 6"/>
                <p:cNvSpPr>
                  <a:spLocks/>
                </p:cNvSpPr>
                <p:nvPr/>
              </p:nvSpPr>
              <p:spPr bwMode="auto">
                <a:xfrm rot="21315790">
                  <a:off x="3580088" y="1491749"/>
                  <a:ext cx="4385029" cy="385862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" name="Freeform 6"/>
                <p:cNvSpPr>
                  <a:spLocks/>
                </p:cNvSpPr>
                <p:nvPr/>
              </p:nvSpPr>
              <p:spPr bwMode="auto">
                <a:xfrm rot="284211">
                  <a:off x="3546260" y="1461981"/>
                  <a:ext cx="4452685" cy="3918162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Freeform 6"/>
                <p:cNvSpPr>
                  <a:spLocks/>
                </p:cNvSpPr>
                <p:nvPr/>
              </p:nvSpPr>
              <p:spPr bwMode="auto">
                <a:xfrm rot="852632">
                  <a:off x="3512432" y="1432214"/>
                  <a:ext cx="4520342" cy="3977696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" name="Freeform 6"/>
                <p:cNvSpPr>
                  <a:spLocks/>
                </p:cNvSpPr>
                <p:nvPr/>
              </p:nvSpPr>
              <p:spPr bwMode="auto">
                <a:xfrm rot="1421053">
                  <a:off x="3478603" y="1402446"/>
                  <a:ext cx="4587998" cy="403723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" name="Freeform 6"/>
                <p:cNvSpPr>
                  <a:spLocks/>
                </p:cNvSpPr>
                <p:nvPr/>
              </p:nvSpPr>
              <p:spPr bwMode="auto">
                <a:xfrm rot="1989474">
                  <a:off x="3444774" y="1372680"/>
                  <a:ext cx="4655655" cy="4096766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" name="Freeform 6"/>
                <p:cNvSpPr>
                  <a:spLocks/>
                </p:cNvSpPr>
                <p:nvPr/>
              </p:nvSpPr>
              <p:spPr bwMode="auto">
                <a:xfrm rot="2557895">
                  <a:off x="3410947" y="1342912"/>
                  <a:ext cx="4723312" cy="415630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" name="Freeform 6"/>
                <p:cNvSpPr>
                  <a:spLocks/>
                </p:cNvSpPr>
                <p:nvPr/>
              </p:nvSpPr>
              <p:spPr bwMode="auto">
                <a:xfrm rot="3126316">
                  <a:off x="3377119" y="1313144"/>
                  <a:ext cx="4790968" cy="4215836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" name="Freeform 6"/>
                <p:cNvSpPr>
                  <a:spLocks/>
                </p:cNvSpPr>
                <p:nvPr/>
              </p:nvSpPr>
              <p:spPr bwMode="auto">
                <a:xfrm rot="3694737">
                  <a:off x="3343290" y="1283376"/>
                  <a:ext cx="4858624" cy="427537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" name="Freeform 6"/>
                <p:cNvSpPr>
                  <a:spLocks/>
                </p:cNvSpPr>
                <p:nvPr/>
              </p:nvSpPr>
              <p:spPr bwMode="auto">
                <a:xfrm rot="4263158">
                  <a:off x="3309461" y="1253610"/>
                  <a:ext cx="4926282" cy="4334906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" name="Freeform 6"/>
                <p:cNvSpPr>
                  <a:spLocks/>
                </p:cNvSpPr>
                <p:nvPr/>
              </p:nvSpPr>
              <p:spPr bwMode="auto">
                <a:xfrm rot="4831579">
                  <a:off x="3275634" y="1223842"/>
                  <a:ext cx="4993938" cy="439444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Freeform 6"/>
                <p:cNvSpPr>
                  <a:spLocks/>
                </p:cNvSpPr>
                <p:nvPr/>
              </p:nvSpPr>
              <p:spPr bwMode="auto">
                <a:xfrm rot="5400000">
                  <a:off x="3241805" y="1194075"/>
                  <a:ext cx="5061595" cy="4453976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" name="Freeform 6"/>
                <p:cNvSpPr>
                  <a:spLocks/>
                </p:cNvSpPr>
                <p:nvPr/>
              </p:nvSpPr>
              <p:spPr bwMode="auto">
                <a:xfrm rot="5968422">
                  <a:off x="3207976" y="1164307"/>
                  <a:ext cx="5129251" cy="4513511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1" name="Freeform 6"/>
                <p:cNvSpPr>
                  <a:spLocks/>
                </p:cNvSpPr>
                <p:nvPr/>
              </p:nvSpPr>
              <p:spPr bwMode="auto">
                <a:xfrm rot="6536842">
                  <a:off x="3174148" y="1134539"/>
                  <a:ext cx="5196909" cy="4573047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3" name="Freeform 6"/>
                <p:cNvSpPr>
                  <a:spLocks/>
                </p:cNvSpPr>
                <p:nvPr/>
              </p:nvSpPr>
              <p:spPr bwMode="auto">
                <a:xfrm rot="9378948">
                  <a:off x="3005005" y="985703"/>
                  <a:ext cx="5535194" cy="4870720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" name="Freeform 6"/>
                <p:cNvSpPr>
                  <a:spLocks/>
                </p:cNvSpPr>
                <p:nvPr/>
              </p:nvSpPr>
              <p:spPr bwMode="auto">
                <a:xfrm rot="9947368">
                  <a:off x="2971178" y="955934"/>
                  <a:ext cx="5602850" cy="4930255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5" name="Freeform 6"/>
                <p:cNvSpPr>
                  <a:spLocks/>
                </p:cNvSpPr>
                <p:nvPr/>
              </p:nvSpPr>
              <p:spPr bwMode="auto">
                <a:xfrm rot="10515789">
                  <a:off x="2937349" y="926168"/>
                  <a:ext cx="5670506" cy="4989790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6" name="Freeform 6"/>
                <p:cNvSpPr>
                  <a:spLocks/>
                </p:cNvSpPr>
                <p:nvPr/>
              </p:nvSpPr>
              <p:spPr bwMode="auto">
                <a:xfrm rot="11084211">
                  <a:off x="2903520" y="896400"/>
                  <a:ext cx="5738163" cy="5049325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7" name="Freeform 6"/>
                <p:cNvSpPr>
                  <a:spLocks/>
                </p:cNvSpPr>
                <p:nvPr/>
              </p:nvSpPr>
              <p:spPr bwMode="auto">
                <a:xfrm rot="11652632">
                  <a:off x="2869692" y="866633"/>
                  <a:ext cx="5805820" cy="5108860"/>
                </a:xfrm>
                <a:custGeom>
                  <a:avLst/>
                  <a:gdLst>
                    <a:gd name="T0" fmla="*/ 170 w 561"/>
                    <a:gd name="T1" fmla="*/ 499 h 499"/>
                    <a:gd name="T2" fmla="*/ 120 w 561"/>
                    <a:gd name="T3" fmla="*/ 470 h 499"/>
                    <a:gd name="T4" fmla="*/ 9 w 561"/>
                    <a:gd name="T5" fmla="*/ 278 h 499"/>
                    <a:gd name="T6" fmla="*/ 9 w 561"/>
                    <a:gd name="T7" fmla="*/ 220 h 499"/>
                    <a:gd name="T8" fmla="*/ 120 w 561"/>
                    <a:gd name="T9" fmla="*/ 29 h 499"/>
                    <a:gd name="T10" fmla="*/ 170 w 561"/>
                    <a:gd name="T11" fmla="*/ 0 h 499"/>
                    <a:gd name="T12" fmla="*/ 391 w 561"/>
                    <a:gd name="T13" fmla="*/ 0 h 499"/>
                    <a:gd name="T14" fmla="*/ 441 w 561"/>
                    <a:gd name="T15" fmla="*/ 29 h 499"/>
                    <a:gd name="T16" fmla="*/ 552 w 561"/>
                    <a:gd name="T17" fmla="*/ 220 h 499"/>
                    <a:gd name="T18" fmla="*/ 552 w 561"/>
                    <a:gd name="T19" fmla="*/ 278 h 499"/>
                    <a:gd name="T20" fmla="*/ 441 w 561"/>
                    <a:gd name="T21" fmla="*/ 470 h 499"/>
                    <a:gd name="T22" fmla="*/ 391 w 561"/>
                    <a:gd name="T23" fmla="*/ 499 h 499"/>
                    <a:gd name="T24" fmla="*/ 170 w 561"/>
                    <a:gd name="T25" fmla="*/ 499 h 4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61" h="499">
                      <a:moveTo>
                        <a:pt x="170" y="499"/>
                      </a:moveTo>
                      <a:cubicBezTo>
                        <a:pt x="151" y="499"/>
                        <a:pt x="129" y="486"/>
                        <a:pt x="120" y="470"/>
                      </a:cubicBezTo>
                      <a:cubicBezTo>
                        <a:pt x="9" y="278"/>
                        <a:pt x="9" y="278"/>
                        <a:pt x="9" y="278"/>
                      </a:cubicBezTo>
                      <a:cubicBezTo>
                        <a:pt x="0" y="262"/>
                        <a:pt x="0" y="236"/>
                        <a:pt x="9" y="220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9" y="13"/>
                        <a:pt x="151" y="0"/>
                        <a:pt x="170" y="0"/>
                      </a:cubicBezTo>
                      <a:cubicBezTo>
                        <a:pt x="391" y="0"/>
                        <a:pt x="391" y="0"/>
                        <a:pt x="391" y="0"/>
                      </a:cubicBezTo>
                      <a:cubicBezTo>
                        <a:pt x="410" y="0"/>
                        <a:pt x="432" y="13"/>
                        <a:pt x="441" y="29"/>
                      </a:cubicBezTo>
                      <a:cubicBezTo>
                        <a:pt x="552" y="220"/>
                        <a:pt x="552" y="220"/>
                        <a:pt x="552" y="220"/>
                      </a:cubicBezTo>
                      <a:cubicBezTo>
                        <a:pt x="561" y="236"/>
                        <a:pt x="561" y="262"/>
                        <a:pt x="552" y="278"/>
                      </a:cubicBezTo>
                      <a:cubicBezTo>
                        <a:pt x="441" y="470"/>
                        <a:pt x="441" y="470"/>
                        <a:pt x="441" y="470"/>
                      </a:cubicBezTo>
                      <a:cubicBezTo>
                        <a:pt x="432" y="486"/>
                        <a:pt x="410" y="499"/>
                        <a:pt x="391" y="499"/>
                      </a:cubicBezTo>
                      <a:lnTo>
                        <a:pt x="170" y="499"/>
                      </a:lnTo>
                      <a:close/>
                    </a:path>
                  </a:pathLst>
                </a:custGeom>
                <a:noFill/>
                <a:ln w="3175" cap="flat">
                  <a:gradFill>
                    <a:gsLst>
                      <a:gs pos="0">
                        <a:srgbClr val="FF8585"/>
                      </a:gs>
                      <a:gs pos="50000">
                        <a:srgbClr val="775C8A">
                          <a:alpha val="0"/>
                        </a:srgbClr>
                      </a:gs>
                      <a:gs pos="25000">
                        <a:srgbClr val="BB1055">
                          <a:alpha val="29000"/>
                        </a:srgbClr>
                      </a:gs>
                      <a:gs pos="75000">
                        <a:srgbClr val="05DAE3">
                          <a:alpha val="46000"/>
                        </a:srgbClr>
                      </a:gs>
                      <a:gs pos="100000">
                        <a:srgbClr val="6DFEFB"/>
                      </a:gs>
                    </a:gsLst>
                    <a:lin ang="5400000" scaled="1"/>
                  </a:gra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93" name="Freeform 6"/>
              <p:cNvSpPr>
                <a:spLocks/>
              </p:cNvSpPr>
              <p:nvPr/>
            </p:nvSpPr>
            <p:spPr bwMode="auto">
              <a:xfrm rot="12221052">
                <a:off x="2835864" y="836865"/>
                <a:ext cx="5873477" cy="5168394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6"/>
              <p:cNvSpPr>
                <a:spLocks/>
              </p:cNvSpPr>
              <p:nvPr/>
            </p:nvSpPr>
            <p:spPr bwMode="auto">
              <a:xfrm rot="12789474">
                <a:off x="2802036" y="807098"/>
                <a:ext cx="5941133" cy="5227929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6"/>
              <p:cNvSpPr>
                <a:spLocks/>
              </p:cNvSpPr>
              <p:nvPr/>
            </p:nvSpPr>
            <p:spPr bwMode="auto">
              <a:xfrm rot="13357896">
                <a:off x="2768207" y="777330"/>
                <a:ext cx="6008790" cy="5287464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6"/>
              <p:cNvSpPr>
                <a:spLocks/>
              </p:cNvSpPr>
              <p:nvPr/>
            </p:nvSpPr>
            <p:spPr bwMode="auto">
              <a:xfrm rot="13926315">
                <a:off x="2734379" y="747563"/>
                <a:ext cx="6076446" cy="5347000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"/>
              <p:cNvSpPr>
                <a:spLocks/>
              </p:cNvSpPr>
              <p:nvPr/>
            </p:nvSpPr>
            <p:spPr bwMode="auto">
              <a:xfrm rot="14494737">
                <a:off x="2700551" y="717795"/>
                <a:ext cx="6144103" cy="5406534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6"/>
              <p:cNvSpPr>
                <a:spLocks/>
              </p:cNvSpPr>
              <p:nvPr/>
            </p:nvSpPr>
            <p:spPr bwMode="auto">
              <a:xfrm rot="15063159">
                <a:off x="2666723" y="688028"/>
                <a:ext cx="6211759" cy="5466069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 rot="15631578">
                <a:off x="2632894" y="658260"/>
                <a:ext cx="6279416" cy="5525604"/>
              </a:xfrm>
              <a:custGeom>
                <a:avLst/>
                <a:gdLst>
                  <a:gd name="T0" fmla="*/ 170 w 561"/>
                  <a:gd name="T1" fmla="*/ 499 h 499"/>
                  <a:gd name="T2" fmla="*/ 120 w 561"/>
                  <a:gd name="T3" fmla="*/ 470 h 499"/>
                  <a:gd name="T4" fmla="*/ 9 w 561"/>
                  <a:gd name="T5" fmla="*/ 278 h 499"/>
                  <a:gd name="T6" fmla="*/ 9 w 561"/>
                  <a:gd name="T7" fmla="*/ 220 h 499"/>
                  <a:gd name="T8" fmla="*/ 120 w 561"/>
                  <a:gd name="T9" fmla="*/ 29 h 499"/>
                  <a:gd name="T10" fmla="*/ 170 w 561"/>
                  <a:gd name="T11" fmla="*/ 0 h 499"/>
                  <a:gd name="T12" fmla="*/ 391 w 561"/>
                  <a:gd name="T13" fmla="*/ 0 h 499"/>
                  <a:gd name="T14" fmla="*/ 441 w 561"/>
                  <a:gd name="T15" fmla="*/ 29 h 499"/>
                  <a:gd name="T16" fmla="*/ 552 w 561"/>
                  <a:gd name="T17" fmla="*/ 220 h 499"/>
                  <a:gd name="T18" fmla="*/ 552 w 561"/>
                  <a:gd name="T19" fmla="*/ 278 h 499"/>
                  <a:gd name="T20" fmla="*/ 441 w 561"/>
                  <a:gd name="T21" fmla="*/ 470 h 499"/>
                  <a:gd name="T22" fmla="*/ 391 w 561"/>
                  <a:gd name="T23" fmla="*/ 499 h 499"/>
                  <a:gd name="T24" fmla="*/ 170 w 561"/>
                  <a:gd name="T25" fmla="*/ 49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1" h="499">
                    <a:moveTo>
                      <a:pt x="170" y="499"/>
                    </a:moveTo>
                    <a:cubicBezTo>
                      <a:pt x="151" y="499"/>
                      <a:pt x="129" y="486"/>
                      <a:pt x="120" y="470"/>
                    </a:cubicBezTo>
                    <a:cubicBezTo>
                      <a:pt x="9" y="278"/>
                      <a:pt x="9" y="278"/>
                      <a:pt x="9" y="278"/>
                    </a:cubicBezTo>
                    <a:cubicBezTo>
                      <a:pt x="0" y="262"/>
                      <a:pt x="0" y="236"/>
                      <a:pt x="9" y="220"/>
                    </a:cubicBezTo>
                    <a:cubicBezTo>
                      <a:pt x="120" y="29"/>
                      <a:pt x="120" y="29"/>
                      <a:pt x="120" y="29"/>
                    </a:cubicBezTo>
                    <a:cubicBezTo>
                      <a:pt x="129" y="13"/>
                      <a:pt x="151" y="0"/>
                      <a:pt x="170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410" y="0"/>
                      <a:pt x="432" y="13"/>
                      <a:pt x="441" y="29"/>
                    </a:cubicBezTo>
                    <a:cubicBezTo>
                      <a:pt x="552" y="220"/>
                      <a:pt x="552" y="220"/>
                      <a:pt x="552" y="220"/>
                    </a:cubicBezTo>
                    <a:cubicBezTo>
                      <a:pt x="561" y="236"/>
                      <a:pt x="561" y="262"/>
                      <a:pt x="552" y="278"/>
                    </a:cubicBezTo>
                    <a:cubicBezTo>
                      <a:pt x="441" y="470"/>
                      <a:pt x="441" y="470"/>
                      <a:pt x="441" y="470"/>
                    </a:cubicBezTo>
                    <a:cubicBezTo>
                      <a:pt x="432" y="486"/>
                      <a:pt x="410" y="499"/>
                      <a:pt x="391" y="499"/>
                    </a:cubicBezTo>
                    <a:lnTo>
                      <a:pt x="170" y="499"/>
                    </a:lnTo>
                    <a:close/>
                  </a:path>
                </a:pathLst>
              </a:custGeom>
              <a:noFill/>
              <a:ln w="3175" cap="flat">
                <a:gradFill>
                  <a:gsLst>
                    <a:gs pos="0">
                      <a:srgbClr val="FF8585"/>
                    </a:gs>
                    <a:gs pos="50000">
                      <a:srgbClr val="775C8A">
                        <a:alpha val="0"/>
                      </a:srgbClr>
                    </a:gs>
                    <a:gs pos="25000">
                      <a:srgbClr val="BB1055">
                        <a:alpha val="29000"/>
                      </a:srgbClr>
                    </a:gs>
                    <a:gs pos="75000">
                      <a:srgbClr val="05DAE3">
                        <a:alpha val="46000"/>
                      </a:srgbClr>
                    </a:gs>
                    <a:gs pos="100000">
                      <a:srgbClr val="6DFEFB"/>
                    </a:gs>
                  </a:gsLst>
                  <a:lin ang="5400000" scaled="1"/>
                </a:gra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8" name="椭圆 167"/>
            <p:cNvSpPr/>
            <p:nvPr userDrawn="1"/>
          </p:nvSpPr>
          <p:spPr>
            <a:xfrm rot="5400000" flipV="1">
              <a:off x="-1149845" y="-1111170"/>
              <a:ext cx="2222340" cy="2222340"/>
            </a:xfrm>
            <a:prstGeom prst="ellipse">
              <a:avLst/>
            </a:prstGeom>
            <a:gradFill>
              <a:gsLst>
                <a:gs pos="0">
                  <a:schemeClr val="bg1">
                    <a:alpha val="77000"/>
                  </a:schemeClr>
                </a:gs>
                <a:gs pos="24000">
                  <a:srgbClr val="05DAE3">
                    <a:alpha val="32000"/>
                  </a:srgbClr>
                </a:gs>
                <a:gs pos="63000">
                  <a:srgbClr val="05DAE3">
                    <a:alpha val="4000"/>
                  </a:srgbClr>
                </a:gs>
                <a:gs pos="80000">
                  <a:srgbClr val="B40F51">
                    <a:alpha val="0"/>
                  </a:srgbClr>
                </a:gs>
                <a:gs pos="97000">
                  <a:srgbClr val="1E0000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gradFill>
                <a:gsLst>
                  <a:gs pos="0">
                    <a:srgbClr val="05DAE3"/>
                  </a:gs>
                  <a:gs pos="14000">
                    <a:srgbClr val="05DAE3">
                      <a:alpha val="49000"/>
                    </a:srgbClr>
                  </a:gs>
                  <a:gs pos="87000">
                    <a:srgbClr val="05DAE3">
                      <a:alpha val="49000"/>
                    </a:srgbClr>
                  </a:gs>
                  <a:gs pos="25000">
                    <a:srgbClr val="BB1055">
                      <a:alpha val="0"/>
                    </a:srgbClr>
                  </a:gs>
                  <a:gs pos="75000">
                    <a:srgbClr val="BB1055">
                      <a:alpha val="0"/>
                    </a:srgbClr>
                  </a:gs>
                  <a:gs pos="100000">
                    <a:srgbClr val="05DAE3"/>
                  </a:gs>
                </a:gsLst>
                <a:lin ang="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65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C56C3-7437-42CA-AF2B-8CF0C5EFA9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2392-9B12-49D5-A9C6-729F23FBA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7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4" r:id="rId4"/>
    <p:sldLayoutId id="2147483665" r:id="rId5"/>
    <p:sldLayoutId id="2147483663" r:id="rId6"/>
    <p:sldLayoutId id="2147483686" r:id="rId7"/>
    <p:sldLayoutId id="2147483687" r:id="rId8"/>
    <p:sldLayoutId id="2147483666" r:id="rId9"/>
    <p:sldLayoutId id="2147483662" r:id="rId10"/>
    <p:sldLayoutId id="214748366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90" r:id="rId18"/>
    <p:sldLayoutId id="2147483657" r:id="rId19"/>
    <p:sldLayoutId id="2147483658" r:id="rId20"/>
    <p:sldLayoutId id="214748365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C56C3-7437-42CA-AF2B-8CF0C5EFA9AA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2392-9B12-49D5-A9C6-729F23FBA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21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88" r:id="rId4"/>
    <p:sldLayoutId id="2147483671" r:id="rId5"/>
    <p:sldLayoutId id="2147483672" r:id="rId6"/>
    <p:sldLayoutId id="2147483673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050095" y="1566302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6200000">
            <a:off x="3028701" y="1566300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rot="16435095">
            <a:off x="3031089" y="1496507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 rot="16670189">
            <a:off x="3038240" y="1427038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6905284">
            <a:off x="3050121" y="1358221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7140378">
            <a:off x="3066677" y="1290374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7375473">
            <a:off x="3087831" y="1223821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 rot="17610568">
            <a:off x="3113482" y="1158867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7845662">
            <a:off x="3143514" y="1095816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 rot="18080757">
            <a:off x="3177783" y="1034968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 rot="18315851">
            <a:off x="3216130" y="976601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18550946">
            <a:off x="3258373" y="920992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 rot="18786041">
            <a:off x="3304321" y="868401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rot="19021135">
            <a:off x="3353752" y="819072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 rot="19256230">
            <a:off x="3406441" y="773234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19491324">
            <a:off x="3462138" y="731106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19726419">
            <a:off x="3520584" y="692881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9961514">
            <a:off x="3581504" y="658740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20196608">
            <a:off x="3644616" y="628840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20431703">
            <a:off x="3709623" y="603325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 rot="20666797">
            <a:off x="3776222" y="582309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20901892">
            <a:off x="3844101" y="565894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21136987">
            <a:off x="3912945" y="554158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rot="21372081">
            <a:off x="3982428" y="547150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rot="7176">
            <a:off x="4052226" y="544910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rot="242271">
            <a:off x="4122017" y="547441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477365">
            <a:off x="4191471" y="554738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712460">
            <a:off x="4260262" y="566763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rot="947554">
            <a:off x="4328073" y="583462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182649">
            <a:off x="4394583" y="604754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417744">
            <a:off x="4459483" y="630541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rot="1652838">
            <a:off x="4522471" y="660704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rot="1887933">
            <a:off x="4583248" y="695099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rot="2123027">
            <a:off x="4641534" y="733568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 rot="2358122">
            <a:off x="4697054" y="775928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 rot="2593217">
            <a:off x="4749550" y="821986"/>
            <a:ext cx="4330712" cy="4330710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2828311">
            <a:off x="4798776" y="871520"/>
            <a:ext cx="4330710" cy="4330712"/>
          </a:xfrm>
          <a:prstGeom prst="ellipse">
            <a:avLst/>
          </a:prstGeom>
          <a:noFill/>
          <a:ln>
            <a:gradFill>
              <a:gsLst>
                <a:gs pos="0">
                  <a:srgbClr val="05DAE3"/>
                </a:gs>
                <a:gs pos="34000">
                  <a:srgbClr val="05DAE3">
                    <a:alpha val="0"/>
                  </a:srgbClr>
                </a:gs>
                <a:gs pos="70000">
                  <a:srgbClr val="05DAE3">
                    <a:alpha val="0"/>
                  </a:srgbClr>
                </a:gs>
                <a:gs pos="100000">
                  <a:srgbClr val="BB105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7B943C-403C-45D3-BC56-FA622881866D}"/>
              </a:ext>
            </a:extLst>
          </p:cNvPr>
          <p:cNvSpPr/>
          <p:nvPr/>
        </p:nvSpPr>
        <p:spPr>
          <a:xfrm>
            <a:off x="5224606" y="2967335"/>
            <a:ext cx="1742785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Android</a:t>
            </a:r>
          </a:p>
          <a:p>
            <a:pPr algn="ctr"/>
            <a:r>
              <a:rPr lang="zh-CN" altLang="en-US" sz="3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大作业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D38276D-2733-41BD-BDB5-20137F33FDC6}"/>
              </a:ext>
            </a:extLst>
          </p:cNvPr>
          <p:cNvSpPr/>
          <p:nvPr/>
        </p:nvSpPr>
        <p:spPr>
          <a:xfrm>
            <a:off x="9261642" y="5451543"/>
            <a:ext cx="264687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刘红宇 </a:t>
            </a:r>
            <a:r>
              <a:rPr lang="en-US" altLang="zh-CN" sz="2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191250090</a:t>
            </a:r>
          </a:p>
          <a:p>
            <a:pPr algn="ctr"/>
            <a:r>
              <a:rPr lang="zh-CN" altLang="en-US" sz="2400" b="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余欣然 </a:t>
            </a:r>
            <a:r>
              <a:rPr lang="en-US" altLang="zh-CN" sz="2400" b="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191250187</a:t>
            </a:r>
          </a:p>
          <a:p>
            <a:pPr algn="r"/>
            <a:r>
              <a:rPr lang="en-US" altLang="zh-CN" sz="2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2021</a:t>
            </a:r>
            <a:r>
              <a:rPr lang="zh-CN" altLang="en-US" sz="2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sz="2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7</a:t>
            </a:r>
            <a:r>
              <a:rPr lang="zh-CN" altLang="en-US" sz="2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r>
              <a:rPr lang="en-US" altLang="zh-CN" sz="2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23</a:t>
            </a:r>
            <a:r>
              <a:rPr lang="zh-CN" altLang="en-US" sz="2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日</a:t>
            </a:r>
            <a:endParaRPr lang="zh-CN" altLang="en-US" sz="2400" b="0" cap="none" spc="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05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3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3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3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3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3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3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3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3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3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3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3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3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3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3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3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3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3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3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3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3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3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3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3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3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3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3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3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3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3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3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3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3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3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3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3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3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3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3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3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3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3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EF8D9B9-4E91-44E4-96EF-FBF46A08F5BF}"/>
              </a:ext>
            </a:extLst>
          </p:cNvPr>
          <p:cNvSpPr/>
          <p:nvPr/>
        </p:nvSpPr>
        <p:spPr>
          <a:xfrm>
            <a:off x="313374" y="17651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解决难题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44C4F4-9495-4477-B718-0D835ECB23B3}"/>
              </a:ext>
            </a:extLst>
          </p:cNvPr>
          <p:cNvSpPr txBox="1"/>
          <p:nvPr/>
        </p:nvSpPr>
        <p:spPr>
          <a:xfrm>
            <a:off x="1362075" y="1628775"/>
            <a:ext cx="946785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布局的处理实现，最终大多采用</a:t>
            </a:r>
            <a:r>
              <a:rPr lang="en-US" altLang="zh-CN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LinearLayout</a:t>
            </a:r>
            <a:r>
              <a:rPr lang="zh-CN" alt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</a:t>
            </a:r>
            <a:r>
              <a:rPr lang="en-US" altLang="zh-CN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RelativeLayout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生命周期的次序处理，页面的跳转逻辑</a:t>
            </a:r>
            <a:endParaRPr lang="en-US" altLang="zh-CN" sz="2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VideoView</a:t>
            </a:r>
            <a:r>
              <a:rPr lang="zh-CN" alt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只支持</a:t>
            </a:r>
            <a:r>
              <a:rPr lang="en-US" altLang="zh-CN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https</a:t>
            </a:r>
            <a:r>
              <a:rPr lang="zh-CN" alt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协议，</a:t>
            </a:r>
            <a:r>
              <a:rPr lang="en-US" altLang="zh-CN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URL</a:t>
            </a:r>
            <a:r>
              <a:rPr lang="zh-CN" alt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是</a:t>
            </a:r>
            <a:r>
              <a:rPr lang="en-US" altLang="zh-CN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http</a:t>
            </a:r>
            <a:r>
              <a:rPr lang="zh-CN" alt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协议，需要在</a:t>
            </a:r>
            <a:r>
              <a:rPr lang="en-US" altLang="zh-CN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AndroidManifest</a:t>
            </a:r>
            <a:r>
              <a:rPr lang="zh-CN" alt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中适当配置</a:t>
            </a:r>
            <a:endParaRPr lang="en-US" altLang="zh-CN" sz="2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必须在线程成功获取到数据后才能加载对应</a:t>
            </a:r>
            <a:r>
              <a:rPr lang="en-US" altLang="zh-CN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相机和存储的权限不能仅在</a:t>
            </a:r>
            <a:r>
              <a:rPr lang="en-US" altLang="zh-CN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AndroidManifest</a:t>
            </a:r>
            <a:r>
              <a:rPr lang="zh-CN" altLang="en-US" sz="2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中配置，还必须要动态获取</a:t>
            </a:r>
            <a:endParaRPr lang="en-US" altLang="zh-CN" sz="26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415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F11BB2-CF7D-45FE-89CE-C09DA9D3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3" y="-76200"/>
            <a:ext cx="12312526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06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1801" y="194356"/>
            <a:ext cx="1381927" cy="776189"/>
            <a:chOff x="251801" y="194356"/>
            <a:chExt cx="1381927" cy="776189"/>
          </a:xfrm>
        </p:grpSpPr>
        <p:sp>
          <p:nvSpPr>
            <p:cNvPr id="3" name="文本框 2"/>
            <p:cNvSpPr txBox="1"/>
            <p:nvPr/>
          </p:nvSpPr>
          <p:spPr>
            <a:xfrm>
              <a:off x="278714" y="194356"/>
              <a:ext cx="1355014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spc="200" dirty="0">
                  <a:solidFill>
                    <a:schemeClr val="bg1">
                      <a:lumMod val="95000"/>
                    </a:schemeClr>
                  </a:solidFill>
                  <a:latin typeface="Source Han Sans Heavy" panose="020B0A00000000000000" pitchFamily="34" charset="-122"/>
                  <a:ea typeface="Source Han Sans Heavy" panose="020B0A00000000000000" pitchFamily="34" charset="-122"/>
                  <a:cs typeface="Segoe UI Light" panose="020B0502040204020203" pitchFamily="34" charset="0"/>
                </a:rPr>
                <a:t>目录</a:t>
              </a:r>
              <a:endParaRPr lang="zh-CN" altLang="en-US" sz="16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78714" y="638146"/>
              <a:ext cx="1050214" cy="332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>
                      <a:lumMod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  <a:cs typeface="Segoe UI Light" panose="020B0502040204020203" pitchFamily="34" charset="0"/>
                </a:rPr>
                <a:t>CONTENTS</a:t>
              </a:r>
              <a:endParaRPr lang="zh-CN" altLang="en-US" sz="1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51801" y="314325"/>
              <a:ext cx="0" cy="589102"/>
            </a:xfrm>
            <a:prstGeom prst="line">
              <a:avLst/>
            </a:prstGeom>
            <a:ln w="12700">
              <a:solidFill>
                <a:srgbClr val="05DA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574903" y="1387891"/>
            <a:ext cx="1013930" cy="1013930"/>
            <a:chOff x="2389670" y="1387891"/>
            <a:chExt cx="1013930" cy="1013930"/>
          </a:xfrm>
        </p:grpSpPr>
        <p:sp>
          <p:nvSpPr>
            <p:cNvPr id="7" name="椭圆 6"/>
            <p:cNvSpPr/>
            <p:nvPr/>
          </p:nvSpPr>
          <p:spPr>
            <a:xfrm>
              <a:off x="2389670" y="1387891"/>
              <a:ext cx="1013930" cy="101393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78100" y="1571690"/>
              <a:ext cx="62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6842" y="1525523"/>
            <a:ext cx="1253020" cy="623620"/>
            <a:chOff x="286842" y="1525523"/>
            <a:chExt cx="1253020" cy="623620"/>
          </a:xfrm>
        </p:grpSpPr>
        <p:sp>
          <p:nvSpPr>
            <p:cNvPr id="6" name="文本框 5"/>
            <p:cNvSpPr txBox="1"/>
            <p:nvPr/>
          </p:nvSpPr>
          <p:spPr>
            <a:xfrm>
              <a:off x="286842" y="1810589"/>
              <a:ext cx="1253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bg1"/>
                  </a:solidFill>
                </a:rPr>
                <a:t>PART ONE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6842" y="1525523"/>
              <a:ext cx="1253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bg1"/>
                  </a:solidFill>
                  <a:latin typeface="Source Han Sans Regular" panose="020B0500000000000000" pitchFamily="34" charset="-122"/>
                  <a:ea typeface="Source Han Sans Regular" panose="020B0500000000000000" pitchFamily="34" charset="-122"/>
                </a:rPr>
                <a:t>组员分工</a:t>
              </a:r>
            </a:p>
          </p:txBody>
        </p:sp>
      </p:grpSp>
      <p:sp>
        <p:nvSpPr>
          <p:cNvPr id="12" name="任意多边形 11"/>
          <p:cNvSpPr/>
          <p:nvPr/>
        </p:nvSpPr>
        <p:spPr>
          <a:xfrm>
            <a:off x="2588833" y="1893821"/>
            <a:ext cx="1346200" cy="508000"/>
          </a:xfrm>
          <a:custGeom>
            <a:avLst/>
            <a:gdLst>
              <a:gd name="connsiteX0" fmla="*/ 0 w 1346200"/>
              <a:gd name="connsiteY0" fmla="*/ 0 h 508000"/>
              <a:gd name="connsiteX1" fmla="*/ 838200 w 1346200"/>
              <a:gd name="connsiteY1" fmla="*/ 0 h 508000"/>
              <a:gd name="connsiteX2" fmla="*/ 1346200 w 1346200"/>
              <a:gd name="connsiteY2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6200" h="508000">
                <a:moveTo>
                  <a:pt x="0" y="0"/>
                </a:moveTo>
                <a:lnTo>
                  <a:pt x="838200" y="0"/>
                </a:lnTo>
                <a:lnTo>
                  <a:pt x="1346200" y="508000"/>
                </a:lnTo>
              </a:path>
            </a:pathLst>
          </a:custGeom>
          <a:noFill/>
          <a:ln>
            <a:gradFill>
              <a:gsLst>
                <a:gs pos="0">
                  <a:srgbClr val="05DAE3">
                    <a:alpha val="45000"/>
                  </a:srgbClr>
                </a:gs>
                <a:gs pos="23000">
                  <a:srgbClr val="16C7F3"/>
                </a:gs>
                <a:gs pos="54000">
                  <a:srgbClr val="05DAE3"/>
                </a:gs>
                <a:gs pos="60000">
                  <a:srgbClr val="22B9FE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577874" y="5481635"/>
            <a:ext cx="1013930" cy="1013930"/>
            <a:chOff x="2389670" y="1387891"/>
            <a:chExt cx="1013930" cy="1013930"/>
          </a:xfrm>
        </p:grpSpPr>
        <p:sp>
          <p:nvSpPr>
            <p:cNvPr id="17" name="椭圆 16"/>
            <p:cNvSpPr/>
            <p:nvPr/>
          </p:nvSpPr>
          <p:spPr>
            <a:xfrm>
              <a:off x="2389670" y="1387891"/>
              <a:ext cx="1013930" cy="101393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396825" y="1571690"/>
              <a:ext cx="984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33728" y="5619267"/>
            <a:ext cx="1909105" cy="623620"/>
            <a:chOff x="1633728" y="5619267"/>
            <a:chExt cx="1909105" cy="623620"/>
          </a:xfrm>
        </p:grpSpPr>
        <p:sp>
          <p:nvSpPr>
            <p:cNvPr id="15" name="文本框 14"/>
            <p:cNvSpPr txBox="1"/>
            <p:nvPr/>
          </p:nvSpPr>
          <p:spPr>
            <a:xfrm>
              <a:off x="1633728" y="5904333"/>
              <a:ext cx="190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bg1"/>
                  </a:solidFill>
                </a:rPr>
                <a:t>PART TWO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289813" y="5619267"/>
              <a:ext cx="1253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>
                  <a:solidFill>
                    <a:schemeClr val="bg1"/>
                  </a:solidFill>
                  <a:latin typeface="Source Han Sans Regular" panose="020B0500000000000000" pitchFamily="34" charset="-122"/>
                  <a:ea typeface="Source Han Sans Regular" panose="020B0500000000000000" pitchFamily="34" charset="-122"/>
                </a:rPr>
                <a:t>创新点</a:t>
              </a:r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4591804" y="5130507"/>
            <a:ext cx="1404257" cy="827314"/>
          </a:xfrm>
          <a:custGeom>
            <a:avLst/>
            <a:gdLst>
              <a:gd name="connsiteX0" fmla="*/ 0 w 1346200"/>
              <a:gd name="connsiteY0" fmla="*/ 0 h 508000"/>
              <a:gd name="connsiteX1" fmla="*/ 838200 w 1346200"/>
              <a:gd name="connsiteY1" fmla="*/ 0 h 508000"/>
              <a:gd name="connsiteX2" fmla="*/ 1346200 w 1346200"/>
              <a:gd name="connsiteY2" fmla="*/ 508000 h 508000"/>
              <a:gd name="connsiteX0" fmla="*/ 0 w 1404257"/>
              <a:gd name="connsiteY0" fmla="*/ 827314 h 827314"/>
              <a:gd name="connsiteX1" fmla="*/ 838200 w 1404257"/>
              <a:gd name="connsiteY1" fmla="*/ 827314 h 827314"/>
              <a:gd name="connsiteX2" fmla="*/ 1404257 w 1404257"/>
              <a:gd name="connsiteY2" fmla="*/ 0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4257" h="827314">
                <a:moveTo>
                  <a:pt x="0" y="827314"/>
                </a:moveTo>
                <a:lnTo>
                  <a:pt x="838200" y="827314"/>
                </a:lnTo>
                <a:lnTo>
                  <a:pt x="1404257" y="0"/>
                </a:lnTo>
              </a:path>
            </a:pathLst>
          </a:custGeom>
          <a:noFill/>
          <a:ln>
            <a:gradFill>
              <a:gsLst>
                <a:gs pos="0">
                  <a:srgbClr val="05DAE3">
                    <a:alpha val="45000"/>
                  </a:srgbClr>
                </a:gs>
                <a:gs pos="23000">
                  <a:srgbClr val="16C7F3"/>
                </a:gs>
                <a:gs pos="54000">
                  <a:srgbClr val="05DAE3"/>
                </a:gs>
                <a:gs pos="60000">
                  <a:srgbClr val="22B9FE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rot="993570" flipH="1">
            <a:off x="8231808" y="5718039"/>
            <a:ext cx="4759770" cy="1299728"/>
          </a:xfrm>
          <a:prstGeom prst="line">
            <a:avLst/>
          </a:prstGeom>
          <a:ln w="34925" cap="rnd">
            <a:gradFill flip="none" rotWithShape="1">
              <a:gsLst>
                <a:gs pos="46000">
                  <a:srgbClr val="05DAE3">
                    <a:alpha val="79000"/>
                  </a:srgbClr>
                </a:gs>
                <a:gs pos="19000">
                  <a:srgbClr val="05DAE3">
                    <a:alpha val="0"/>
                  </a:srgbClr>
                </a:gs>
                <a:gs pos="74000">
                  <a:srgbClr val="05DAE3">
                    <a:alpha val="0"/>
                  </a:srgbClr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8767746" y="428201"/>
            <a:ext cx="1013930" cy="1013930"/>
            <a:chOff x="2389670" y="1387891"/>
            <a:chExt cx="1013930" cy="1013930"/>
          </a:xfrm>
        </p:grpSpPr>
        <p:sp>
          <p:nvSpPr>
            <p:cNvPr id="40" name="椭圆 39"/>
            <p:cNvSpPr/>
            <p:nvPr/>
          </p:nvSpPr>
          <p:spPr>
            <a:xfrm>
              <a:off x="2389670" y="1387891"/>
              <a:ext cx="1013930" cy="101393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5DAE3"/>
                  </a:gs>
                  <a:gs pos="58000">
                    <a:srgbClr val="22B9FE"/>
                  </a:gs>
                  <a:gs pos="83000">
                    <a:srgbClr val="05DAE3"/>
                  </a:gs>
                  <a:gs pos="100000">
                    <a:srgbClr val="22B9F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96825" y="1571690"/>
              <a:ext cx="984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2" name="任意多边形 41"/>
          <p:cNvSpPr/>
          <p:nvPr/>
        </p:nvSpPr>
        <p:spPr>
          <a:xfrm flipH="1" flipV="1">
            <a:off x="7254478" y="850863"/>
            <a:ext cx="1491343" cy="537028"/>
          </a:xfrm>
          <a:custGeom>
            <a:avLst/>
            <a:gdLst>
              <a:gd name="connsiteX0" fmla="*/ 0 w 1346200"/>
              <a:gd name="connsiteY0" fmla="*/ 0 h 508000"/>
              <a:gd name="connsiteX1" fmla="*/ 838200 w 1346200"/>
              <a:gd name="connsiteY1" fmla="*/ 0 h 508000"/>
              <a:gd name="connsiteX2" fmla="*/ 1346200 w 1346200"/>
              <a:gd name="connsiteY2" fmla="*/ 508000 h 508000"/>
              <a:gd name="connsiteX0" fmla="*/ 0 w 1404257"/>
              <a:gd name="connsiteY0" fmla="*/ 827314 h 827314"/>
              <a:gd name="connsiteX1" fmla="*/ 838200 w 1404257"/>
              <a:gd name="connsiteY1" fmla="*/ 827314 h 827314"/>
              <a:gd name="connsiteX2" fmla="*/ 1404257 w 1404257"/>
              <a:gd name="connsiteY2" fmla="*/ 0 h 827314"/>
              <a:gd name="connsiteX0" fmla="*/ 0 w 1201057"/>
              <a:gd name="connsiteY0" fmla="*/ 537028 h 537028"/>
              <a:gd name="connsiteX1" fmla="*/ 838200 w 1201057"/>
              <a:gd name="connsiteY1" fmla="*/ 537028 h 537028"/>
              <a:gd name="connsiteX2" fmla="*/ 1201057 w 1201057"/>
              <a:gd name="connsiteY2" fmla="*/ 0 h 537028"/>
              <a:gd name="connsiteX0" fmla="*/ 0 w 1491343"/>
              <a:gd name="connsiteY0" fmla="*/ 537028 h 537028"/>
              <a:gd name="connsiteX1" fmla="*/ 1128486 w 1491343"/>
              <a:gd name="connsiteY1" fmla="*/ 537028 h 537028"/>
              <a:gd name="connsiteX2" fmla="*/ 1491343 w 1491343"/>
              <a:gd name="connsiteY2" fmla="*/ 0 h 53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1343" h="537028">
                <a:moveTo>
                  <a:pt x="0" y="537028"/>
                </a:moveTo>
                <a:lnTo>
                  <a:pt x="1128486" y="537028"/>
                </a:lnTo>
                <a:lnTo>
                  <a:pt x="1491343" y="0"/>
                </a:lnTo>
              </a:path>
            </a:pathLst>
          </a:custGeom>
          <a:noFill/>
          <a:ln>
            <a:gradFill>
              <a:gsLst>
                <a:gs pos="0">
                  <a:srgbClr val="05DAE3">
                    <a:alpha val="45000"/>
                  </a:srgbClr>
                </a:gs>
                <a:gs pos="23000">
                  <a:srgbClr val="16C7F3"/>
                </a:gs>
                <a:gs pos="54000">
                  <a:srgbClr val="05DAE3"/>
                </a:gs>
                <a:gs pos="60000">
                  <a:srgbClr val="22B9FE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9856413" y="616010"/>
            <a:ext cx="1909105" cy="623620"/>
            <a:chOff x="9856413" y="616010"/>
            <a:chExt cx="1909105" cy="623620"/>
          </a:xfrm>
        </p:grpSpPr>
        <p:sp>
          <p:nvSpPr>
            <p:cNvPr id="43" name="文本框 42"/>
            <p:cNvSpPr txBox="1"/>
            <p:nvPr/>
          </p:nvSpPr>
          <p:spPr>
            <a:xfrm>
              <a:off x="9856413" y="901076"/>
              <a:ext cx="19091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PART THREE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856413" y="616010"/>
              <a:ext cx="1253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Source Han Sans Regular" panose="020B0500000000000000" pitchFamily="34" charset="-122"/>
                  <a:ea typeface="Source Han Sans Regular" panose="020B0500000000000000" pitchFamily="34" charset="-122"/>
                </a:rPr>
                <a:t>解决难题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6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537"/>
            </a:gs>
            <a:gs pos="46000">
              <a:srgbClr val="180F3A"/>
            </a:gs>
            <a:gs pos="85000">
              <a:srgbClr val="4A113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78513" y="5189630"/>
            <a:ext cx="412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「</a:t>
            </a:r>
            <a:r>
              <a:rPr lang="zh-CN" altLang="en-US" sz="2400" spc="200" dirty="0">
                <a:ln w="0">
                  <a:noFill/>
                </a:ln>
                <a:gradFill>
                  <a:gsLst>
                    <a:gs pos="9000">
                      <a:srgbClr val="05DAE3"/>
                    </a:gs>
                    <a:gs pos="58000">
                      <a:srgbClr val="05DAE3"/>
                    </a:gs>
                    <a:gs pos="36000">
                      <a:srgbClr val="22B9FE"/>
                    </a:gs>
                    <a:gs pos="84000">
                      <a:srgbClr val="22B9FE"/>
                    </a:gs>
                  </a:gsLst>
                  <a:lin ang="5400000" scaled="0"/>
                </a:gradFill>
                <a:latin typeface="Source Han Sans Light" panose="020B0300000000000000" pitchFamily="34" charset="-122"/>
                <a:ea typeface="Source Han Sans Heavy" panose="020B0A00000000000000" pitchFamily="34" charset="-122"/>
              </a:rPr>
              <a:t>分工</a:t>
            </a:r>
            <a:r>
              <a:rPr lang="zh-CN" altLang="en-US" sz="2400" spc="200" dirty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78513" y="5587795"/>
            <a:ext cx="4122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PART ONE</a:t>
            </a:r>
            <a:endParaRPr lang="zh-CN" altLang="en-US" sz="1600" dirty="0">
              <a:solidFill>
                <a:schemeClr val="bg1"/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95369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弧形 4"/>
          <p:cNvSpPr/>
          <p:nvPr/>
        </p:nvSpPr>
        <p:spPr>
          <a:xfrm>
            <a:off x="15924159" y="3695628"/>
            <a:ext cx="4863303" cy="4863303"/>
          </a:xfrm>
          <a:prstGeom prst="arc">
            <a:avLst>
              <a:gd name="adj1" fmla="val 14780916"/>
              <a:gd name="adj2" fmla="val 18647840"/>
            </a:avLst>
          </a:prstGeom>
          <a:ln w="25400">
            <a:gradFill>
              <a:gsLst>
                <a:gs pos="0">
                  <a:srgbClr val="05DAE3"/>
                </a:gs>
                <a:gs pos="100000">
                  <a:srgbClr val="05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E0AAE9-D203-48A6-93E7-4CBDA61729BD}"/>
              </a:ext>
            </a:extLst>
          </p:cNvPr>
          <p:cNvSpPr/>
          <p:nvPr/>
        </p:nvSpPr>
        <p:spPr>
          <a:xfrm>
            <a:off x="138952" y="14907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组内分工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17D79F-2B0B-4043-A612-F3AB6B19AB2A}"/>
              </a:ext>
            </a:extLst>
          </p:cNvPr>
          <p:cNvSpPr txBox="1"/>
          <p:nvPr/>
        </p:nvSpPr>
        <p:spPr>
          <a:xfrm>
            <a:off x="1038225" y="1419225"/>
            <a:ext cx="39909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刘红宇：</a:t>
            </a:r>
            <a:endParaRPr lang="en-US" altLang="zh-CN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全部页面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xml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的实现</a:t>
            </a: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Glide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处理展示图片</a:t>
            </a: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页面跳转逻辑</a:t>
            </a: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开屏、加载动画实现</a:t>
            </a: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视频双击点赞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取消点赞、单击播放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/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暂停等逻辑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659CF4-F5AC-4553-AD82-3DF7E66392C6}"/>
              </a:ext>
            </a:extLst>
          </p:cNvPr>
          <p:cNvSpPr txBox="1"/>
          <p:nvPr/>
        </p:nvSpPr>
        <p:spPr>
          <a:xfrm>
            <a:off x="6485704" y="1419224"/>
            <a:ext cx="46680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余欣然：</a:t>
            </a:r>
            <a:endParaRPr lang="en-US" altLang="zh-CN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数据的获取与处理</a:t>
            </a: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拍摄视频，查看作品</a:t>
            </a: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RecyclerView &amp; ViewPager2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数据的交互与展示</a:t>
            </a: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评论视频，视频封面图</a:t>
            </a: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92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0F0930"/>
            </a:gs>
            <a:gs pos="58000">
              <a:srgbClr val="180F3A"/>
            </a:gs>
            <a:gs pos="92000">
              <a:srgbClr val="4A11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161287" y="1019992"/>
            <a:ext cx="18409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0" dirty="0">
                <a:ln w="15875" cap="rnd">
                  <a:gradFill>
                    <a:gsLst>
                      <a:gs pos="41000">
                        <a:srgbClr val="FFFFFF"/>
                      </a:gs>
                      <a:gs pos="7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rgbClr val="0F0930"/>
                    </a:gs>
                    <a:gs pos="53000">
                      <a:srgbClr val="0F0B32"/>
                    </a:gs>
                    <a:gs pos="68000">
                      <a:srgbClr val="0F0C33">
                        <a:alpha val="33000"/>
                      </a:srgbClr>
                    </a:gs>
                    <a:gs pos="81000">
                      <a:srgbClr val="0F0C34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1055">
                      <a:alpha val="6000"/>
                    </a:srgbClr>
                  </a:glow>
                </a:effectLst>
                <a:latin typeface="Impact" panose="020B0806030902050204" pitchFamily="34" charset="0"/>
              </a:rPr>
              <a:t>2</a:t>
            </a:r>
            <a:endParaRPr lang="zh-CN" altLang="en-US" sz="30000" dirty="0">
              <a:ln w="15875" cap="rnd">
                <a:gradFill>
                  <a:gsLst>
                    <a:gs pos="41000">
                      <a:srgbClr val="FFFFFF"/>
                    </a:gs>
                    <a:gs pos="7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rgbClr val="0F0930"/>
                  </a:gs>
                  <a:gs pos="53000">
                    <a:srgbClr val="0F0B32"/>
                  </a:gs>
                  <a:gs pos="68000">
                    <a:srgbClr val="0F0C33">
                      <a:alpha val="33000"/>
                    </a:srgbClr>
                  </a:gs>
                  <a:gs pos="81000">
                    <a:srgbClr val="0F0C34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1055">
                    <a:alpha val="6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78513" y="5587795"/>
            <a:ext cx="412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200" dirty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「</a:t>
            </a:r>
            <a:r>
              <a:rPr lang="zh-CN" altLang="en-US" sz="2400" spc="200" dirty="0">
                <a:ln w="0">
                  <a:noFill/>
                </a:ln>
                <a:gradFill>
                  <a:gsLst>
                    <a:gs pos="9000">
                      <a:srgbClr val="05DAE3"/>
                    </a:gs>
                    <a:gs pos="58000">
                      <a:srgbClr val="05DAE3"/>
                    </a:gs>
                    <a:gs pos="36000">
                      <a:srgbClr val="22B9FE"/>
                    </a:gs>
                    <a:gs pos="84000">
                      <a:srgbClr val="22B9FE"/>
                    </a:gs>
                  </a:gsLst>
                  <a:lin ang="5400000" scaled="0"/>
                </a:gradFill>
                <a:latin typeface="Source Han Sans Light" panose="020B0300000000000000" pitchFamily="34" charset="-122"/>
                <a:ea typeface="Source Han Sans Heavy" panose="020B0A00000000000000" pitchFamily="34" charset="-122"/>
              </a:rPr>
              <a:t>创新点</a:t>
            </a:r>
            <a:r>
              <a:rPr lang="zh-CN" altLang="en-US" sz="2400" spc="200" dirty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078513" y="5985960"/>
            <a:ext cx="4122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PART TWO</a:t>
            </a:r>
            <a:endParaRPr lang="zh-CN" altLang="en-US" sz="1600" dirty="0">
              <a:solidFill>
                <a:schemeClr val="bg1"/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71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D2F4A5-BBA0-4486-B003-9843E94B32CC}"/>
              </a:ext>
            </a:extLst>
          </p:cNvPr>
          <p:cNvSpPr/>
          <p:nvPr/>
        </p:nvSpPr>
        <p:spPr>
          <a:xfrm>
            <a:off x="271625" y="205473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创新点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0521E3-1DDB-468B-9AAF-A4BF97AB17CB}"/>
              </a:ext>
            </a:extLst>
          </p:cNvPr>
          <p:cNvSpPr/>
          <p:nvPr/>
        </p:nvSpPr>
        <p:spPr>
          <a:xfrm>
            <a:off x="271625" y="1269164"/>
            <a:ext cx="66479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还原抖音大部分功能并适当创新</a:t>
            </a:r>
            <a:endParaRPr lang="zh-CN" altLang="en-US" sz="36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A43C46-C1F2-470A-BABB-A02BE6BF29BF}"/>
              </a:ext>
            </a:extLst>
          </p:cNvPr>
          <p:cNvSpPr/>
          <p:nvPr/>
        </p:nvSpPr>
        <p:spPr>
          <a:xfrm>
            <a:off x="1394532" y="5981121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开场动画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BB207F-F418-4C87-BC59-A7FD57159FDB}"/>
              </a:ext>
            </a:extLst>
          </p:cNvPr>
          <p:cNvSpPr/>
          <p:nvPr/>
        </p:nvSpPr>
        <p:spPr>
          <a:xfrm>
            <a:off x="5017019" y="5981121"/>
            <a:ext cx="21579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双击点赞</a:t>
            </a:r>
            <a:r>
              <a:rPr lang="en-US" altLang="zh-C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</a:t>
            </a:r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取消</a:t>
            </a:r>
            <a:endParaRPr lang="zh-CN" alt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64EB97-ADAB-4E10-93F3-EBDBD356DC6F}"/>
              </a:ext>
            </a:extLst>
          </p:cNvPr>
          <p:cNvSpPr/>
          <p:nvPr/>
        </p:nvSpPr>
        <p:spPr>
          <a:xfrm>
            <a:off x="9338126" y="5981122"/>
            <a:ext cx="14590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评论视频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55BA66-B62F-4E01-94E2-8C01F919A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63" y="2055856"/>
            <a:ext cx="2210513" cy="3925265"/>
          </a:xfrm>
          <a:prstGeom prst="rect">
            <a:avLst/>
          </a:prstGeom>
        </p:spPr>
      </p:pic>
      <p:pic>
        <p:nvPicPr>
          <p:cNvPr id="9" name="QQ录屏20210722160235">
            <a:hlinkClick r:id="" action="ppaction://media"/>
            <a:extLst>
              <a:ext uri="{FF2B5EF4-FFF2-40B4-BE49-F238E27FC236}">
                <a16:creationId xmlns:a16="http://schemas.microsoft.com/office/drawing/2014/main" id="{07E54B71-4E24-4087-9400-89E912E2578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17019" y="2055856"/>
            <a:ext cx="2203079" cy="39252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3BD782-CE10-4512-860A-34FF1C443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524" y="2055856"/>
            <a:ext cx="2210513" cy="392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41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9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D2F4A5-BBA0-4486-B003-9843E94B32CC}"/>
              </a:ext>
            </a:extLst>
          </p:cNvPr>
          <p:cNvSpPr/>
          <p:nvPr/>
        </p:nvSpPr>
        <p:spPr>
          <a:xfrm>
            <a:off x="271625" y="205473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创新点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A43C46-C1F2-470A-BABB-A02BE6BF29BF}"/>
              </a:ext>
            </a:extLst>
          </p:cNvPr>
          <p:cNvSpPr/>
          <p:nvPr/>
        </p:nvSpPr>
        <p:spPr>
          <a:xfrm>
            <a:off x="1372892" y="5981121"/>
            <a:ext cx="14590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拍摄视频</a:t>
            </a:r>
            <a:endParaRPr lang="zh-CN" alt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BB207F-F418-4C87-BC59-A7FD57159FDB}"/>
              </a:ext>
            </a:extLst>
          </p:cNvPr>
          <p:cNvSpPr/>
          <p:nvPr/>
        </p:nvSpPr>
        <p:spPr>
          <a:xfrm>
            <a:off x="5388113" y="5981121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查看作品</a:t>
            </a:r>
            <a:endParaRPr lang="zh-CN" alt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64EB97-ADAB-4E10-93F3-EBDBD356DC6F}"/>
              </a:ext>
            </a:extLst>
          </p:cNvPr>
          <p:cNvSpPr/>
          <p:nvPr/>
        </p:nvSpPr>
        <p:spPr>
          <a:xfrm>
            <a:off x="9359767" y="5981122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搜索功能</a:t>
            </a:r>
            <a:endParaRPr lang="zh-CN" alt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612FCD-C4C0-4CA1-8D83-49709A9F7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466" y="1588997"/>
            <a:ext cx="2460373" cy="43921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7EC4170-701A-48DA-AD4A-142AB501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985" y="1453875"/>
            <a:ext cx="2311228" cy="43029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2738347-EB44-489C-81B4-851D5EB6C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034" y="1588997"/>
            <a:ext cx="2148497" cy="41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1D2F4A5-BBA0-4486-B003-9843E94B32CC}"/>
              </a:ext>
            </a:extLst>
          </p:cNvPr>
          <p:cNvSpPr/>
          <p:nvPr/>
        </p:nvSpPr>
        <p:spPr>
          <a:xfrm>
            <a:off x="271625" y="205473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创新点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A43C46-C1F2-470A-BABB-A02BE6BF29BF}"/>
              </a:ext>
            </a:extLst>
          </p:cNvPr>
          <p:cNvSpPr/>
          <p:nvPr/>
        </p:nvSpPr>
        <p:spPr>
          <a:xfrm>
            <a:off x="1394536" y="5981121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个人中心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BB207F-F418-4C87-BC59-A7FD57159FDB}"/>
              </a:ext>
            </a:extLst>
          </p:cNvPr>
          <p:cNvSpPr/>
          <p:nvPr/>
        </p:nvSpPr>
        <p:spPr>
          <a:xfrm>
            <a:off x="5388117" y="5981121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消息界面</a:t>
            </a:r>
            <a:endParaRPr lang="zh-CN" alt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64EB97-ADAB-4E10-93F3-EBDBD356DC6F}"/>
              </a:ext>
            </a:extLst>
          </p:cNvPr>
          <p:cNvSpPr/>
          <p:nvPr/>
        </p:nvSpPr>
        <p:spPr>
          <a:xfrm>
            <a:off x="8527010" y="5981122"/>
            <a:ext cx="30812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视频加载动画</a:t>
            </a:r>
            <a:r>
              <a:rPr lang="en-US" altLang="zh-CN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/</a:t>
            </a:r>
            <a:r>
              <a:rPr lang="zh-CN" alt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封面图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F8C7A3-A732-4F54-AD05-F40F4C603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076" y="1887936"/>
            <a:ext cx="2311159" cy="40931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46BD6D-9AB7-4EC2-A49D-070D5B7B7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65" y="1905521"/>
            <a:ext cx="2311159" cy="40978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1055CE-79AD-4662-9198-B609A07E6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482" y="1011134"/>
            <a:ext cx="2417865" cy="48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9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50537"/>
            </a:gs>
            <a:gs pos="46000">
              <a:srgbClr val="180F3A"/>
            </a:gs>
            <a:gs pos="85000">
              <a:srgbClr val="4A113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78513" y="5189630"/>
            <a:ext cx="412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「</a:t>
            </a:r>
            <a:r>
              <a:rPr lang="zh-CN" altLang="en-US" sz="2400" kern="0" spc="200" dirty="0">
                <a:ln w="0">
                  <a:noFill/>
                </a:ln>
                <a:gradFill>
                  <a:gsLst>
                    <a:gs pos="9000">
                      <a:srgbClr val="05DAE3"/>
                    </a:gs>
                    <a:gs pos="58000">
                      <a:srgbClr val="05DAE3"/>
                    </a:gs>
                    <a:gs pos="36000">
                      <a:srgbClr val="22B9FE"/>
                    </a:gs>
                    <a:gs pos="84000">
                      <a:srgbClr val="22B9FE"/>
                    </a:gs>
                  </a:gsLst>
                  <a:lin ang="5400000" scaled="0"/>
                </a:gradFill>
                <a:latin typeface="Source Han Sans Light" panose="020B0300000000000000" pitchFamily="34" charset="-122"/>
                <a:ea typeface="Source Han Sans Heavy" panose="020B0A00000000000000" pitchFamily="34" charset="-122"/>
              </a:rPr>
              <a:t>解决难题</a:t>
            </a:r>
            <a:r>
              <a:rPr kumimoji="0" lang="zh-CN" altLang="en-US" sz="2400" b="0" i="0" u="none" strike="noStrike" kern="0" cap="none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01920" y="5587795"/>
            <a:ext cx="187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Han Sans Light" panose="020B0300000000000000" pitchFamily="34" charset="-122"/>
                <a:ea typeface="Source Han Sans Light" panose="020B0300000000000000" pitchFamily="34" charset="-122"/>
              </a:rPr>
              <a:t>PART THREE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ource Han Sans Light" panose="020B0300000000000000" pitchFamily="34" charset="-122"/>
              <a:ea typeface="Source Han Sans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82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/>
          <a:srcRect/>
          <a:tile tx="0" ty="0" sx="100000" sy="100000" flip="none" algn="ctr"/>
        </a:blipFill>
        <a:ln w="15875">
          <a:gradFill>
            <a:gsLst>
              <a:gs pos="0">
                <a:srgbClr val="05DAE3"/>
              </a:gs>
              <a:gs pos="58000">
                <a:srgbClr val="22B9FE"/>
              </a:gs>
              <a:gs pos="83000">
                <a:srgbClr val="05DAE3"/>
              </a:gs>
              <a:gs pos="100000">
                <a:srgbClr val="22B9FE">
                  <a:alpha val="0"/>
                </a:srgbClr>
              </a:gs>
            </a:gsLst>
            <a:lin ang="5400000" scaled="1"/>
          </a:gra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5969</TotalTime>
  <Words>226</Words>
  <Application>Microsoft Office PowerPoint</Application>
  <PresentationFormat>宽屏</PresentationFormat>
  <Paragraphs>69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KaiTi</vt:lpstr>
      <vt:lpstr>Microsoft YaHei Light</vt:lpstr>
      <vt:lpstr>Source Han Sans Heavy</vt:lpstr>
      <vt:lpstr>Source Han Sans Light</vt:lpstr>
      <vt:lpstr>Source Han Sans Regular</vt:lpstr>
      <vt:lpstr>等线</vt:lpstr>
      <vt:lpstr>等线 Light</vt:lpstr>
      <vt:lpstr>Arial</vt:lpstr>
      <vt:lpstr>Impact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cp:keywords/>
  <dc:description>http://www.ypppt.com/</dc:description>
  <cp:lastModifiedBy>y xr</cp:lastModifiedBy>
  <cp:revision>27</cp:revision>
  <dcterms:created xsi:type="dcterms:W3CDTF">2016-04-26T14:58:39Z</dcterms:created>
  <dcterms:modified xsi:type="dcterms:W3CDTF">2021-07-22T08:45:24Z</dcterms:modified>
</cp:coreProperties>
</file>