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113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1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27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95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22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20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49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91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3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6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9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3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2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7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5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6CBF6-E7FE-4CBC-8EB7-683A6090706F}" type="datetimeFigureOut">
              <a:rPr lang="en-SG" smtClean="0"/>
              <a:t>27/4/2020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4089-5AEE-4FB7-8B07-4238AAAAA8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0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A53C-3068-4B20-AE21-FD649508A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5751"/>
            <a:ext cx="7565604" cy="2476500"/>
          </a:xfrm>
        </p:spPr>
        <p:txBody>
          <a:bodyPr/>
          <a:lstStyle/>
          <a:p>
            <a:r>
              <a:rPr lang="en-US" dirty="0"/>
              <a:t>PESS Project Interface Design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F69D-C53C-4FCD-A8F1-25600833B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605" y="4095750"/>
            <a:ext cx="8825658" cy="861420"/>
          </a:xfrm>
        </p:spPr>
        <p:txBody>
          <a:bodyPr/>
          <a:lstStyle/>
          <a:p>
            <a:r>
              <a:rPr lang="en-US" dirty="0"/>
              <a:t>Name &amp; Reg No: Cheong Xiang Rong (31)</a:t>
            </a:r>
          </a:p>
          <a:p>
            <a:r>
              <a:rPr lang="en-US" dirty="0"/>
              <a:t>Class: CW1901J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036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314621-1603-45D3-9E49-49FB20E71A74}"/>
              </a:ext>
            </a:extLst>
          </p:cNvPr>
          <p:cNvSpPr/>
          <p:nvPr/>
        </p:nvSpPr>
        <p:spPr>
          <a:xfrm>
            <a:off x="0" y="1265000"/>
            <a:ext cx="12192000" cy="559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6A9BC-9D2D-41E8-B295-CE73AD5172BA}"/>
              </a:ext>
            </a:extLst>
          </p:cNvPr>
          <p:cNvSpPr txBox="1"/>
          <p:nvPr/>
        </p:nvSpPr>
        <p:spPr>
          <a:xfrm>
            <a:off x="3131249" y="2992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View Previous Info</a:t>
            </a:r>
            <a:endParaRPr lang="en-SG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5D3D7-7E82-4474-8824-8C6F5575BDB8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A76A9-1DD6-4FA3-A6E0-72F6D5E7FD51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45C95-AD4B-4661-B47F-2BE95F2554C8}"/>
              </a:ext>
            </a:extLst>
          </p:cNvPr>
          <p:cNvSpPr/>
          <p:nvPr/>
        </p:nvSpPr>
        <p:spPr>
          <a:xfrm>
            <a:off x="5735478" y="630315"/>
            <a:ext cx="2176418" cy="6346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Previous Info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FC15F-B136-4476-A1CB-F241C64F2919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72174-A559-4712-AC1E-B2C52D14C544}"/>
              </a:ext>
            </a:extLst>
          </p:cNvPr>
          <p:cNvSpPr/>
          <p:nvPr/>
        </p:nvSpPr>
        <p:spPr>
          <a:xfrm>
            <a:off x="1207454" y="2053583"/>
            <a:ext cx="3320157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01/01/2020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B134F-7D00-4C7E-9FEF-7CE265F77998}"/>
              </a:ext>
            </a:extLst>
          </p:cNvPr>
          <p:cNvSpPr txBox="1"/>
          <p:nvPr/>
        </p:nvSpPr>
        <p:spPr>
          <a:xfrm>
            <a:off x="632578" y="1428458"/>
            <a:ext cx="499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 a Date (dd/mm/</a:t>
            </a:r>
            <a:r>
              <a:rPr lang="en-US" sz="2400" dirty="0" err="1"/>
              <a:t>yyyy</a:t>
            </a:r>
            <a:r>
              <a:rPr lang="en-US" sz="2400" dirty="0"/>
              <a:t>)</a:t>
            </a:r>
            <a:endParaRPr lang="en-SG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4ACB68-241D-4299-83B0-CE366D260C7C}"/>
              </a:ext>
            </a:extLst>
          </p:cNvPr>
          <p:cNvGrpSpPr/>
          <p:nvPr/>
        </p:nvGrpSpPr>
        <p:grpSpPr>
          <a:xfrm>
            <a:off x="6151158" y="2115714"/>
            <a:ext cx="3686175" cy="331508"/>
            <a:chOff x="6096000" y="2177846"/>
            <a:chExt cx="3686175" cy="3315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196D5F-AEB2-459D-B136-1306BEAF03F6}"/>
                </a:ext>
              </a:extLst>
            </p:cNvPr>
            <p:cNvSpPr/>
            <p:nvPr/>
          </p:nvSpPr>
          <p:spPr>
            <a:xfrm>
              <a:off x="6096000" y="2177846"/>
              <a:ext cx="3686175" cy="331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60209E-77CE-49FF-A790-A5C81BBC1968}"/>
                </a:ext>
              </a:extLst>
            </p:cNvPr>
            <p:cNvSpPr/>
            <p:nvPr/>
          </p:nvSpPr>
          <p:spPr>
            <a:xfrm>
              <a:off x="9199435" y="2187298"/>
              <a:ext cx="582740" cy="32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C1A1DF9-361E-4529-ACE2-F7AA2F392A28}"/>
                </a:ext>
              </a:extLst>
            </p:cNvPr>
            <p:cNvSpPr/>
            <p:nvPr/>
          </p:nvSpPr>
          <p:spPr>
            <a:xfrm rot="10800000">
              <a:off x="9344717" y="2218426"/>
              <a:ext cx="321901" cy="28784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6F4EF840-EA65-4E73-AA7A-FF16035604AB}"/>
              </a:ext>
            </a:extLst>
          </p:cNvPr>
          <p:cNvSpPr/>
          <p:nvPr/>
        </p:nvSpPr>
        <p:spPr>
          <a:xfrm>
            <a:off x="1517617" y="2712986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Report</a:t>
            </a:r>
            <a:endParaRPr lang="en-SG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FA0EDC4-A033-45B4-9DE5-1EB6CA69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90300"/>
              </p:ext>
            </p:extLst>
          </p:nvPr>
        </p:nvGraphicFramePr>
        <p:xfrm>
          <a:off x="423167" y="3581689"/>
          <a:ext cx="10413508" cy="29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7644">
                  <a:extLst>
                    <a:ext uri="{9D8B030D-6E8A-4147-A177-3AD203B41FA5}">
                      <a16:colId xmlns:a16="http://schemas.microsoft.com/office/drawing/2014/main" val="105427643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71660034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3696375578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3161232669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1682417330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425925220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292969811"/>
                    </a:ext>
                  </a:extLst>
                </a:gridCol>
              </a:tblGrid>
              <a:tr h="428423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29715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Accident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Yio</a:t>
                      </a:r>
                      <a:r>
                        <a:rPr lang="en-US" dirty="0"/>
                        <a:t> Chu Kang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40301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7054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86854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3090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6309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1F5DA9D-668F-4029-8D76-23A92D72A645}"/>
              </a:ext>
            </a:extLst>
          </p:cNvPr>
          <p:cNvSpPr/>
          <p:nvPr/>
        </p:nvSpPr>
        <p:spPr>
          <a:xfrm>
            <a:off x="9499107" y="4364968"/>
            <a:ext cx="1127464" cy="3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32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74EFF7-2FB3-4EDB-8D58-C63917F45ED5}"/>
              </a:ext>
            </a:extLst>
          </p:cNvPr>
          <p:cNvSpPr/>
          <p:nvPr/>
        </p:nvSpPr>
        <p:spPr>
          <a:xfrm>
            <a:off x="0" y="1265000"/>
            <a:ext cx="12192000" cy="559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8F354-C1A4-480F-B8DE-776770925951}"/>
              </a:ext>
            </a:extLst>
          </p:cNvPr>
          <p:cNvSpPr txBox="1"/>
          <p:nvPr/>
        </p:nvSpPr>
        <p:spPr>
          <a:xfrm>
            <a:off x="3436443" y="3896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View History</a:t>
            </a:r>
            <a:endParaRPr lang="en-SG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FC0C2-DC9D-43AA-8B27-AC2E6B296AE3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90572-7DC0-4831-83B0-5782E6C6C7D0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56EF5-2D3A-4439-AB9E-C9AF242AF49B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Previous Info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03C3E-A6A8-49EC-B83F-19234C08AFBB}"/>
              </a:ext>
            </a:extLst>
          </p:cNvPr>
          <p:cNvSpPr/>
          <p:nvPr/>
        </p:nvSpPr>
        <p:spPr>
          <a:xfrm>
            <a:off x="7911896" y="623239"/>
            <a:ext cx="2176418" cy="641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BD26D-412D-441E-977E-ED7FC7A0C551}"/>
              </a:ext>
            </a:extLst>
          </p:cNvPr>
          <p:cNvSpPr txBox="1"/>
          <p:nvPr/>
        </p:nvSpPr>
        <p:spPr>
          <a:xfrm>
            <a:off x="1419038" y="186240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of Caller:</a:t>
            </a:r>
            <a:endParaRPr lang="en-S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CA601-8E7A-4E07-93F9-034A650390E8}"/>
              </a:ext>
            </a:extLst>
          </p:cNvPr>
          <p:cNvSpPr txBox="1"/>
          <p:nvPr/>
        </p:nvSpPr>
        <p:spPr>
          <a:xfrm>
            <a:off x="1419037" y="2252681"/>
            <a:ext cx="303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Contact Information: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69F3A-4DEF-46F5-889B-9F38E67AD0A1}"/>
              </a:ext>
            </a:extLst>
          </p:cNvPr>
          <p:cNvSpPr txBox="1"/>
          <p:nvPr/>
        </p:nvSpPr>
        <p:spPr>
          <a:xfrm>
            <a:off x="1403683" y="290637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Location of Incident: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4C3D2-226A-4A66-AD13-063B865EFF90}"/>
              </a:ext>
            </a:extLst>
          </p:cNvPr>
          <p:cNvSpPr/>
          <p:nvPr/>
        </p:nvSpPr>
        <p:spPr>
          <a:xfrm>
            <a:off x="3585186" y="1825224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Cheong Xiang Rong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1CFD3-F12A-45AC-9037-9DAC5967206D}"/>
              </a:ext>
            </a:extLst>
          </p:cNvPr>
          <p:cNvSpPr/>
          <p:nvPr/>
        </p:nvSpPr>
        <p:spPr>
          <a:xfrm>
            <a:off x="3928788" y="2433082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81234567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9FC4B-6308-4340-8A9C-50EB631DABFF}"/>
              </a:ext>
            </a:extLst>
          </p:cNvPr>
          <p:cNvSpPr/>
          <p:nvPr/>
        </p:nvSpPr>
        <p:spPr>
          <a:xfrm>
            <a:off x="4225721" y="2954315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Serangoon </a:t>
            </a:r>
            <a:r>
              <a:rPr lang="en-US" dirty="0" err="1"/>
              <a:t>Nex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6058F-A697-429A-B7C3-3D854E3B332D}"/>
              </a:ext>
            </a:extLst>
          </p:cNvPr>
          <p:cNvSpPr txBox="1"/>
          <p:nvPr/>
        </p:nvSpPr>
        <p:spPr>
          <a:xfrm>
            <a:off x="1403683" y="3351464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Date of Incident:</a:t>
            </a:r>
            <a:endParaRPr lang="en-SG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2A269-E0DB-4528-A74D-3A09C8237235}"/>
              </a:ext>
            </a:extLst>
          </p:cNvPr>
          <p:cNvSpPr/>
          <p:nvPr/>
        </p:nvSpPr>
        <p:spPr>
          <a:xfrm>
            <a:off x="4225721" y="3399407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01/11/2020</a:t>
            </a:r>
            <a:endParaRPr lang="en-SG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EFDE6DAA-61BB-4918-A255-3FEAE6BE849D}"/>
              </a:ext>
            </a:extLst>
          </p:cNvPr>
          <p:cNvSpPr/>
          <p:nvPr/>
        </p:nvSpPr>
        <p:spPr>
          <a:xfrm>
            <a:off x="1487517" y="3799241"/>
            <a:ext cx="1948926" cy="4247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SG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7C5B03E-9210-4F7C-95CD-FFED078AF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4024"/>
              </p:ext>
            </p:extLst>
          </p:nvPr>
        </p:nvGraphicFramePr>
        <p:xfrm>
          <a:off x="1419037" y="4405961"/>
          <a:ext cx="995325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822">
                  <a:extLst>
                    <a:ext uri="{9D8B030D-6E8A-4147-A177-3AD203B41FA5}">
                      <a16:colId xmlns:a16="http://schemas.microsoft.com/office/drawing/2014/main" val="1245434236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1480901819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3131432318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1031250127"/>
                    </a:ext>
                  </a:extLst>
                </a:gridCol>
                <a:gridCol w="1787595">
                  <a:extLst>
                    <a:ext uri="{9D8B030D-6E8A-4147-A177-3AD203B41FA5}">
                      <a16:colId xmlns:a16="http://schemas.microsoft.com/office/drawing/2014/main" val="1488306113"/>
                    </a:ext>
                  </a:extLst>
                </a:gridCol>
                <a:gridCol w="1505099">
                  <a:extLst>
                    <a:ext uri="{9D8B030D-6E8A-4147-A177-3AD203B41FA5}">
                      <a16:colId xmlns:a16="http://schemas.microsoft.com/office/drawing/2014/main" val="2996265656"/>
                    </a:ext>
                  </a:extLst>
                </a:gridCol>
                <a:gridCol w="1389276">
                  <a:extLst>
                    <a:ext uri="{9D8B030D-6E8A-4147-A177-3AD203B41FA5}">
                      <a16:colId xmlns:a16="http://schemas.microsoft.com/office/drawing/2014/main" val="2161249923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1745"/>
                  </a:ext>
                </a:extLst>
              </a:tr>
              <a:tr h="730222"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Accident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Yio</a:t>
                      </a:r>
                      <a:r>
                        <a:rPr lang="en-US" dirty="0"/>
                        <a:t> Chu Kang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00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9C4FDD0-84DA-4410-98E1-9413CE3F41B9}"/>
              </a:ext>
            </a:extLst>
          </p:cNvPr>
          <p:cNvSpPr/>
          <p:nvPr/>
        </p:nvSpPr>
        <p:spPr>
          <a:xfrm>
            <a:off x="10088314" y="5558040"/>
            <a:ext cx="1127464" cy="3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C37D221A-8548-4D55-AC7B-8864798D91A3}"/>
              </a:ext>
            </a:extLst>
          </p:cNvPr>
          <p:cNvSpPr/>
          <p:nvPr/>
        </p:nvSpPr>
        <p:spPr>
          <a:xfrm>
            <a:off x="9549921" y="6321978"/>
            <a:ext cx="1948926" cy="4247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Again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1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33B24-A5A5-4752-A122-F3D45E428583}"/>
              </a:ext>
            </a:extLst>
          </p:cNvPr>
          <p:cNvSpPr txBox="1"/>
          <p:nvPr/>
        </p:nvSpPr>
        <p:spPr>
          <a:xfrm>
            <a:off x="4458991" y="304034"/>
            <a:ext cx="279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PESS</a:t>
            </a:r>
            <a:endParaRPr lang="en-SG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A9878-1272-4414-A660-C13FBCF194C6}"/>
              </a:ext>
            </a:extLst>
          </p:cNvPr>
          <p:cNvSpPr txBox="1"/>
          <p:nvPr/>
        </p:nvSpPr>
        <p:spPr>
          <a:xfrm>
            <a:off x="2268244" y="1403412"/>
            <a:ext cx="26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Username:</a:t>
            </a:r>
            <a:endParaRPr lang="en-S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CA153-6F99-42B3-A931-D76E06C6DE8F}"/>
              </a:ext>
            </a:extLst>
          </p:cNvPr>
          <p:cNvSpPr txBox="1"/>
          <p:nvPr/>
        </p:nvSpPr>
        <p:spPr>
          <a:xfrm>
            <a:off x="2268244" y="2546412"/>
            <a:ext cx="26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Password:</a:t>
            </a:r>
            <a:endParaRPr lang="en-SG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20A4D-AD0E-4AD6-BB95-22634875DE5E}"/>
              </a:ext>
            </a:extLst>
          </p:cNvPr>
          <p:cNvSpPr/>
          <p:nvPr/>
        </p:nvSpPr>
        <p:spPr>
          <a:xfrm>
            <a:off x="4011318" y="1421747"/>
            <a:ext cx="3686175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DEA15-D348-439E-97F0-823975F0C095}"/>
              </a:ext>
            </a:extLst>
          </p:cNvPr>
          <p:cNvSpPr/>
          <p:nvPr/>
        </p:nvSpPr>
        <p:spPr>
          <a:xfrm>
            <a:off x="4011317" y="2558853"/>
            <a:ext cx="3686175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B2E12FA-B009-4B3E-8822-7016BC780771}"/>
              </a:ext>
            </a:extLst>
          </p:cNvPr>
          <p:cNvSpPr/>
          <p:nvPr/>
        </p:nvSpPr>
        <p:spPr>
          <a:xfrm>
            <a:off x="2268244" y="4030461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SG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99109B7-8014-4FB0-8E7A-5CB9CD805EC4}"/>
              </a:ext>
            </a:extLst>
          </p:cNvPr>
          <p:cNvSpPr/>
          <p:nvPr/>
        </p:nvSpPr>
        <p:spPr>
          <a:xfrm>
            <a:off x="5280824" y="4030462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02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4CD85-2B4E-4CE1-B926-C3DCF3D24D2C}"/>
              </a:ext>
            </a:extLst>
          </p:cNvPr>
          <p:cNvSpPr txBox="1"/>
          <p:nvPr/>
        </p:nvSpPr>
        <p:spPr>
          <a:xfrm>
            <a:off x="4032862" y="0"/>
            <a:ext cx="279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 Call</a:t>
            </a:r>
            <a:endParaRPr lang="en-SG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0EA4C-0141-4314-81F6-75E279EA0730}"/>
              </a:ext>
            </a:extLst>
          </p:cNvPr>
          <p:cNvSpPr txBox="1"/>
          <p:nvPr/>
        </p:nvSpPr>
        <p:spPr>
          <a:xfrm>
            <a:off x="1419039" y="1366343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Call Information:</a:t>
            </a:r>
            <a:endParaRPr lang="en-S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E9F48-CA83-4EC4-9DE5-EC7F7BE16676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02D0B-166F-461A-BF9D-024E850CAC53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75B2-430C-49BA-96CA-70BBABB9B029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E6E1B-90D1-4781-B232-C7DB5F0CBAA6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8BC2-A281-45DB-871D-57F381A8F6C5}"/>
              </a:ext>
            </a:extLst>
          </p:cNvPr>
          <p:cNvSpPr txBox="1"/>
          <p:nvPr/>
        </p:nvSpPr>
        <p:spPr>
          <a:xfrm>
            <a:off x="1419038" y="186240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of Caller:</a:t>
            </a:r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E63DF-45D7-4C4A-9290-D5DABFBA398C}"/>
              </a:ext>
            </a:extLst>
          </p:cNvPr>
          <p:cNvSpPr txBox="1"/>
          <p:nvPr/>
        </p:nvSpPr>
        <p:spPr>
          <a:xfrm>
            <a:off x="1419037" y="2252681"/>
            <a:ext cx="303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Contact Information: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5BBE2-E6AF-4803-B16A-58957323458E}"/>
              </a:ext>
            </a:extLst>
          </p:cNvPr>
          <p:cNvSpPr txBox="1"/>
          <p:nvPr/>
        </p:nvSpPr>
        <p:spPr>
          <a:xfrm>
            <a:off x="1403683" y="290637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Location of Incident*:</a:t>
            </a:r>
            <a:endParaRPr lang="en-SG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50181-C881-4FF6-8C57-A6EC9764133E}"/>
              </a:ext>
            </a:extLst>
          </p:cNvPr>
          <p:cNvSpPr txBox="1"/>
          <p:nvPr/>
        </p:nvSpPr>
        <p:spPr>
          <a:xfrm>
            <a:off x="1403682" y="3335398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 of Incident*:</a:t>
            </a:r>
            <a:endParaRPr lang="en-SG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7B4B9-E72C-4BAD-9D62-1B476B40C732}"/>
              </a:ext>
            </a:extLst>
          </p:cNvPr>
          <p:cNvSpPr txBox="1"/>
          <p:nvPr/>
        </p:nvSpPr>
        <p:spPr>
          <a:xfrm>
            <a:off x="1403682" y="3972795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Description of Incident*:</a:t>
            </a:r>
            <a:endParaRPr lang="en-SG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24AA9-D105-42F3-B868-6A89B7981F52}"/>
              </a:ext>
            </a:extLst>
          </p:cNvPr>
          <p:cNvSpPr/>
          <p:nvPr/>
        </p:nvSpPr>
        <p:spPr>
          <a:xfrm>
            <a:off x="3585186" y="1825224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Cheong Xiang Rong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C7B86-E09B-4E50-8682-72FAB8866CA3}"/>
              </a:ext>
            </a:extLst>
          </p:cNvPr>
          <p:cNvSpPr/>
          <p:nvPr/>
        </p:nvSpPr>
        <p:spPr>
          <a:xfrm>
            <a:off x="3928788" y="2433082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81234567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B328C-B9C9-4911-AF9F-B5E7B8530357}"/>
              </a:ext>
            </a:extLst>
          </p:cNvPr>
          <p:cNvSpPr/>
          <p:nvPr/>
        </p:nvSpPr>
        <p:spPr>
          <a:xfrm>
            <a:off x="4225721" y="2954315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Serangoon </a:t>
            </a:r>
            <a:r>
              <a:rPr lang="en-US" dirty="0" err="1"/>
              <a:t>Nex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5793C1-627A-4B5E-9C3E-8061AF594B72}"/>
              </a:ext>
            </a:extLst>
          </p:cNvPr>
          <p:cNvSpPr/>
          <p:nvPr/>
        </p:nvSpPr>
        <p:spPr>
          <a:xfrm>
            <a:off x="3720252" y="3392979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Accident</a:t>
            </a:r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0725D-73BB-495F-906B-3A4082E18C3B}"/>
              </a:ext>
            </a:extLst>
          </p:cNvPr>
          <p:cNvSpPr/>
          <p:nvPr/>
        </p:nvSpPr>
        <p:spPr>
          <a:xfrm>
            <a:off x="6823687" y="3402431"/>
            <a:ext cx="582740" cy="3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CB30069-645A-4D0B-A4A4-765AA0587599}"/>
              </a:ext>
            </a:extLst>
          </p:cNvPr>
          <p:cNvSpPr/>
          <p:nvPr/>
        </p:nvSpPr>
        <p:spPr>
          <a:xfrm rot="10800000">
            <a:off x="6968969" y="3433559"/>
            <a:ext cx="321901" cy="28784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194DD-74BC-4C66-A9A5-ECF1832BF976}"/>
              </a:ext>
            </a:extLst>
          </p:cNvPr>
          <p:cNvSpPr/>
          <p:nvPr/>
        </p:nvSpPr>
        <p:spPr>
          <a:xfrm>
            <a:off x="4560893" y="4041396"/>
            <a:ext cx="3686175" cy="796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Hit and Run accident was seen at the traffic light junction near the bus stop at </a:t>
            </a:r>
            <a:r>
              <a:rPr lang="en-US" dirty="0" err="1"/>
              <a:t>Nex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5AF41-5A53-404E-BA1F-CDE3C38641CC}"/>
              </a:ext>
            </a:extLst>
          </p:cNvPr>
          <p:cNvSpPr txBox="1"/>
          <p:nvPr/>
        </p:nvSpPr>
        <p:spPr>
          <a:xfrm>
            <a:off x="1419038" y="5053348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Relevant Information*:</a:t>
            </a:r>
            <a:endParaRPr lang="en-SG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8A98D-09D1-4577-A179-524984EF6F0B}"/>
              </a:ext>
            </a:extLst>
          </p:cNvPr>
          <p:cNvSpPr/>
          <p:nvPr/>
        </p:nvSpPr>
        <p:spPr>
          <a:xfrm>
            <a:off x="4449559" y="4995797"/>
            <a:ext cx="3686175" cy="796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Hit and Run offender was seen in a Grey Honda Civic</a:t>
            </a:r>
            <a:endParaRPr lang="en-SG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77BDCF57-FC75-466D-BB39-FDCC9AE4CF80}"/>
              </a:ext>
            </a:extLst>
          </p:cNvPr>
          <p:cNvSpPr/>
          <p:nvPr/>
        </p:nvSpPr>
        <p:spPr>
          <a:xfrm>
            <a:off x="2511918" y="5957170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  <a:endParaRPr lang="en-SG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55D9D25-7E04-4B83-910B-A4030C2471FA}"/>
              </a:ext>
            </a:extLst>
          </p:cNvPr>
          <p:cNvSpPr/>
          <p:nvPr/>
        </p:nvSpPr>
        <p:spPr>
          <a:xfrm>
            <a:off x="5771875" y="5954824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Call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972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6A402-E7E7-42AE-AE57-AD1B5C141942}"/>
              </a:ext>
            </a:extLst>
          </p:cNvPr>
          <p:cNvSpPr txBox="1"/>
          <p:nvPr/>
        </p:nvSpPr>
        <p:spPr>
          <a:xfrm>
            <a:off x="3436443" y="38969"/>
            <a:ext cx="39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Duplicate Call</a:t>
            </a:r>
            <a:endParaRPr lang="en-SG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D1827-9F69-48F1-BD06-F8AF2E5F1A19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D3629-2E70-44C0-AFF7-130DB02E2A79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550C1-7DA6-4C27-BC9F-E4E01164F8EF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BB3B8-41FC-43F2-BFD2-45DBA982216A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5D1180B-2D7E-4F40-BF36-89C5FEBB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26462"/>
              </p:ext>
            </p:extLst>
          </p:nvPr>
        </p:nvGraphicFramePr>
        <p:xfrm>
          <a:off x="1328108" y="2267160"/>
          <a:ext cx="9875511" cy="3374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17231083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768531768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3761612736"/>
                    </a:ext>
                  </a:extLst>
                </a:gridCol>
                <a:gridCol w="1029811">
                  <a:extLst>
                    <a:ext uri="{9D8B030D-6E8A-4147-A177-3AD203B41FA5}">
                      <a16:colId xmlns:a16="http://schemas.microsoft.com/office/drawing/2014/main" val="146206034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962899759"/>
                    </a:ext>
                  </a:extLst>
                </a:gridCol>
                <a:gridCol w="1485125">
                  <a:extLst>
                    <a:ext uri="{9D8B030D-6E8A-4147-A177-3AD203B41FA5}">
                      <a16:colId xmlns:a16="http://schemas.microsoft.com/office/drawing/2014/main" val="295273340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3989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Dispatchment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if Duplicated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6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Robbery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 Industrial Street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2739"/>
                  </a:ext>
                </a:extLst>
              </a:tr>
              <a:tr h="90586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 Accident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 Lim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9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 Mo Kio Blk 123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180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FD9AE5-5297-4117-8B0D-2E8BE00A61E6}"/>
              </a:ext>
            </a:extLst>
          </p:cNvPr>
          <p:cNvSpPr txBox="1"/>
          <p:nvPr/>
        </p:nvSpPr>
        <p:spPr>
          <a:xfrm>
            <a:off x="1327303" y="1379355"/>
            <a:ext cx="421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Pending Incidents</a:t>
            </a:r>
            <a:endParaRPr lang="en-SG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7B7C-51C6-4DBD-B542-C981DDA887CB}"/>
              </a:ext>
            </a:extLst>
          </p:cNvPr>
          <p:cNvSpPr/>
          <p:nvPr/>
        </p:nvSpPr>
        <p:spPr>
          <a:xfrm>
            <a:off x="9942990" y="3062796"/>
            <a:ext cx="674703" cy="5859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F8B1E-94B7-440A-A367-F4E9D6ED073F}"/>
              </a:ext>
            </a:extLst>
          </p:cNvPr>
          <p:cNvSpPr/>
          <p:nvPr/>
        </p:nvSpPr>
        <p:spPr>
          <a:xfrm>
            <a:off x="9942990" y="3954533"/>
            <a:ext cx="674703" cy="5859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F9565-516E-46EB-B802-071545C4F76D}"/>
              </a:ext>
            </a:extLst>
          </p:cNvPr>
          <p:cNvSpPr/>
          <p:nvPr/>
        </p:nvSpPr>
        <p:spPr>
          <a:xfrm>
            <a:off x="9942990" y="4904275"/>
            <a:ext cx="674703" cy="5859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8FB14AF-C760-45F7-A9F3-D02817D39B1A}"/>
              </a:ext>
            </a:extLst>
          </p:cNvPr>
          <p:cNvSpPr/>
          <p:nvPr/>
        </p:nvSpPr>
        <p:spPr>
          <a:xfrm>
            <a:off x="2511918" y="5957170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Duplicate</a:t>
            </a:r>
            <a:endParaRPr lang="en-SG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94581F72-0ECF-441B-8266-D29B018C4B73}"/>
              </a:ext>
            </a:extLst>
          </p:cNvPr>
          <p:cNvSpPr/>
          <p:nvPr/>
        </p:nvSpPr>
        <p:spPr>
          <a:xfrm>
            <a:off x="6297631" y="5957169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7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EB990-9FBA-457E-89DD-1DA55F4D3EC4}"/>
              </a:ext>
            </a:extLst>
          </p:cNvPr>
          <p:cNvSpPr txBox="1"/>
          <p:nvPr/>
        </p:nvSpPr>
        <p:spPr>
          <a:xfrm>
            <a:off x="4315333" y="0"/>
            <a:ext cx="2659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DISPATCH</a:t>
            </a:r>
            <a:endParaRPr lang="en-SG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8FB18-6921-451B-9826-ADA40399FEE6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E4B3A-47B0-49B7-BF2C-5671F44D778A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D5716-7F3B-4B87-B34B-14AABF801C1A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44652-7CAC-4C9A-BC8A-B2A49B34BCDA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6AFD55D-A7A0-4E60-B50C-E28542D0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6093"/>
              </p:ext>
            </p:extLst>
          </p:nvPr>
        </p:nvGraphicFramePr>
        <p:xfrm>
          <a:off x="1581111" y="2175604"/>
          <a:ext cx="81280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802830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7988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9769307"/>
                    </a:ext>
                  </a:extLst>
                </a:gridCol>
                <a:gridCol w="1824955">
                  <a:extLst>
                    <a:ext uri="{9D8B030D-6E8A-4147-A177-3AD203B41FA5}">
                      <a16:colId xmlns:a16="http://schemas.microsoft.com/office/drawing/2014/main" val="3924207589"/>
                    </a:ext>
                  </a:extLst>
                </a:gridCol>
                <a:gridCol w="1426245">
                  <a:extLst>
                    <a:ext uri="{9D8B030D-6E8A-4147-A177-3AD203B41FA5}">
                      <a16:colId xmlns:a16="http://schemas.microsoft.com/office/drawing/2014/main" val="14631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Patrol Car No: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2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01/11/2020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7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02034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5551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960650C-1036-444C-B32B-613A58D01F6E}"/>
              </a:ext>
            </a:extLst>
          </p:cNvPr>
          <p:cNvSpPr/>
          <p:nvPr/>
        </p:nvSpPr>
        <p:spPr>
          <a:xfrm>
            <a:off x="8470218" y="2839309"/>
            <a:ext cx="1059774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3B42FC-77DE-4472-BF80-330ACA51AFFE}"/>
              </a:ext>
            </a:extLst>
          </p:cNvPr>
          <p:cNvSpPr/>
          <p:nvPr/>
        </p:nvSpPr>
        <p:spPr>
          <a:xfrm>
            <a:off x="8471700" y="3213650"/>
            <a:ext cx="1059774" cy="3315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05B56-6C3E-49C9-A42A-D342E9C7A2EF}"/>
              </a:ext>
            </a:extLst>
          </p:cNvPr>
          <p:cNvSpPr/>
          <p:nvPr/>
        </p:nvSpPr>
        <p:spPr>
          <a:xfrm>
            <a:off x="8480576" y="3941621"/>
            <a:ext cx="1059774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70B050-864F-4145-BC3D-0B82F9B1A8DF}"/>
              </a:ext>
            </a:extLst>
          </p:cNvPr>
          <p:cNvSpPr/>
          <p:nvPr/>
        </p:nvSpPr>
        <p:spPr>
          <a:xfrm>
            <a:off x="8480571" y="3586516"/>
            <a:ext cx="1059774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F10A897-58F6-461E-A237-5E2500E694CD}"/>
              </a:ext>
            </a:extLst>
          </p:cNvPr>
          <p:cNvSpPr/>
          <p:nvPr/>
        </p:nvSpPr>
        <p:spPr>
          <a:xfrm>
            <a:off x="4436777" y="5087158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83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7FDB6-4F01-4620-8B88-A0BE3DB5C499}"/>
              </a:ext>
            </a:extLst>
          </p:cNvPr>
          <p:cNvSpPr txBox="1"/>
          <p:nvPr/>
        </p:nvSpPr>
        <p:spPr>
          <a:xfrm>
            <a:off x="3436443" y="3896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Car Status</a:t>
            </a:r>
            <a:endParaRPr lang="en-SG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84308-C155-465E-9610-C4E5CC256B00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39CFD-6841-4660-B09A-42F594B5054B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44FEA-D07A-4375-8661-483B56A35A64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DA603-3DE2-4944-852F-80BB23B78C6C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90B38-4FE6-42F8-B8AE-60222585EDC8}"/>
              </a:ext>
            </a:extLst>
          </p:cNvPr>
          <p:cNvGrpSpPr/>
          <p:nvPr/>
        </p:nvGrpSpPr>
        <p:grpSpPr>
          <a:xfrm>
            <a:off x="2761316" y="1670711"/>
            <a:ext cx="3686175" cy="331508"/>
            <a:chOff x="2876873" y="1741732"/>
            <a:chExt cx="3686175" cy="3315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611D2D-A46F-476A-A107-F9E6C23677B7}"/>
                </a:ext>
              </a:extLst>
            </p:cNvPr>
            <p:cNvSpPr/>
            <p:nvPr/>
          </p:nvSpPr>
          <p:spPr>
            <a:xfrm>
              <a:off x="2876873" y="1741732"/>
              <a:ext cx="3686175" cy="331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33431F-018B-4889-BDE0-B7E304E602BF}"/>
                </a:ext>
              </a:extLst>
            </p:cNvPr>
            <p:cNvSpPr/>
            <p:nvPr/>
          </p:nvSpPr>
          <p:spPr>
            <a:xfrm>
              <a:off x="5980308" y="1751184"/>
              <a:ext cx="582740" cy="32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DB5DB18-29E5-4EA8-82A5-8287FD4DB568}"/>
                </a:ext>
              </a:extLst>
            </p:cNvPr>
            <p:cNvSpPr/>
            <p:nvPr/>
          </p:nvSpPr>
          <p:spPr>
            <a:xfrm rot="10800000">
              <a:off x="6125590" y="1782312"/>
              <a:ext cx="321901" cy="28784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F75C4D-08DC-466C-9449-3004E30357C9}"/>
              </a:ext>
            </a:extLst>
          </p:cNvPr>
          <p:cNvSpPr txBox="1"/>
          <p:nvPr/>
        </p:nvSpPr>
        <p:spPr>
          <a:xfrm>
            <a:off x="763480" y="1429305"/>
            <a:ext cx="199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Patrol Car of Number:</a:t>
            </a:r>
            <a:endParaRPr lang="en-SG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2B0A1A7-F61B-4755-9ABD-49D08492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87527"/>
              </p:ext>
            </p:extLst>
          </p:nvPr>
        </p:nvGraphicFramePr>
        <p:xfrm>
          <a:off x="1161988" y="2417937"/>
          <a:ext cx="8128000" cy="9999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40414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23014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2495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70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No: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032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01/11/2020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67795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D043-7F71-4FD9-B10E-33F0095A6ED8}"/>
              </a:ext>
            </a:extLst>
          </p:cNvPr>
          <p:cNvGrpSpPr/>
          <p:nvPr/>
        </p:nvGrpSpPr>
        <p:grpSpPr>
          <a:xfrm>
            <a:off x="7355821" y="2917920"/>
            <a:ext cx="1832568" cy="355108"/>
            <a:chOff x="2876873" y="1741732"/>
            <a:chExt cx="3686175" cy="3315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6813D-D8E9-44E6-930A-23F54B5A0398}"/>
                </a:ext>
              </a:extLst>
            </p:cNvPr>
            <p:cNvSpPr/>
            <p:nvPr/>
          </p:nvSpPr>
          <p:spPr>
            <a:xfrm>
              <a:off x="2876873" y="1741732"/>
              <a:ext cx="3686175" cy="331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Available</a:t>
              </a:r>
              <a:endParaRPr lang="en-SG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BB388E-3DA1-4527-A8B8-263AAE707A00}"/>
                </a:ext>
              </a:extLst>
            </p:cNvPr>
            <p:cNvSpPr/>
            <p:nvPr/>
          </p:nvSpPr>
          <p:spPr>
            <a:xfrm>
              <a:off x="5980308" y="1751184"/>
              <a:ext cx="582740" cy="32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33D4710-DEB2-4861-963E-080EEED02E59}"/>
                </a:ext>
              </a:extLst>
            </p:cNvPr>
            <p:cNvSpPr/>
            <p:nvPr/>
          </p:nvSpPr>
          <p:spPr>
            <a:xfrm rot="10800000">
              <a:off x="6125590" y="1782312"/>
              <a:ext cx="321901" cy="28784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525DA684-FA93-42B6-B50A-D4D8BDB539ED}"/>
              </a:ext>
            </a:extLst>
          </p:cNvPr>
          <p:cNvSpPr/>
          <p:nvPr/>
        </p:nvSpPr>
        <p:spPr>
          <a:xfrm>
            <a:off x="4322962" y="5451143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420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A439FE-AED1-44D5-9828-F7D670F9E824}"/>
              </a:ext>
            </a:extLst>
          </p:cNvPr>
          <p:cNvSpPr txBox="1"/>
          <p:nvPr/>
        </p:nvSpPr>
        <p:spPr>
          <a:xfrm>
            <a:off x="3436443" y="3896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Car Status</a:t>
            </a:r>
            <a:endParaRPr lang="en-SG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10E1C-CACD-4C1B-90F3-0121704F9A91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E132C-74B9-4558-97E9-1379069B28F8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560C3-D148-41F2-9E34-DCEF5C47F585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3F55E-0998-4B5E-8FDA-C2F53F538C86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CD12F3-CB64-4ABF-A76C-F87234D8A68D}"/>
              </a:ext>
            </a:extLst>
          </p:cNvPr>
          <p:cNvGrpSpPr/>
          <p:nvPr/>
        </p:nvGrpSpPr>
        <p:grpSpPr>
          <a:xfrm>
            <a:off x="2805704" y="2176738"/>
            <a:ext cx="3686175" cy="331508"/>
            <a:chOff x="2876873" y="1741732"/>
            <a:chExt cx="3686175" cy="3315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8E228B-665F-478F-BAEE-657FA48A894D}"/>
                </a:ext>
              </a:extLst>
            </p:cNvPr>
            <p:cNvSpPr/>
            <p:nvPr/>
          </p:nvSpPr>
          <p:spPr>
            <a:xfrm>
              <a:off x="2876873" y="1741732"/>
              <a:ext cx="3686175" cy="331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C8F3ED-70C4-40CE-9CF2-0045F910A95B}"/>
                </a:ext>
              </a:extLst>
            </p:cNvPr>
            <p:cNvSpPr/>
            <p:nvPr/>
          </p:nvSpPr>
          <p:spPr>
            <a:xfrm>
              <a:off x="5980308" y="1751184"/>
              <a:ext cx="582740" cy="32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B8F5393-DFA8-40FF-A809-7DEC030FEDFC}"/>
                </a:ext>
              </a:extLst>
            </p:cNvPr>
            <p:cNvSpPr/>
            <p:nvPr/>
          </p:nvSpPr>
          <p:spPr>
            <a:xfrm rot="10800000">
              <a:off x="6125590" y="1782312"/>
              <a:ext cx="321901" cy="28784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B784AC-5074-481F-AF1E-97361D986D52}"/>
              </a:ext>
            </a:extLst>
          </p:cNvPr>
          <p:cNvSpPr txBox="1"/>
          <p:nvPr/>
        </p:nvSpPr>
        <p:spPr>
          <a:xfrm>
            <a:off x="807868" y="1935332"/>
            <a:ext cx="199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Patrol Car of Number:</a:t>
            </a:r>
            <a:endParaRPr lang="en-SG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066DD72-6D61-4DF1-9F9C-228E89594882}"/>
              </a:ext>
            </a:extLst>
          </p:cNvPr>
          <p:cNvSpPr/>
          <p:nvPr/>
        </p:nvSpPr>
        <p:spPr>
          <a:xfrm>
            <a:off x="4367350" y="5957170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57986-AE25-4458-8598-8ACC716CE61C}"/>
              </a:ext>
            </a:extLst>
          </p:cNvPr>
          <p:cNvSpPr txBox="1"/>
          <p:nvPr/>
        </p:nvSpPr>
        <p:spPr>
          <a:xfrm>
            <a:off x="798990" y="1485138"/>
            <a:ext cx="356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Patrol Car Actual Time</a:t>
            </a:r>
            <a:endParaRPr lang="en-SG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2BE1F36C-4F1A-4B4D-9D4D-E327DF1CF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75847"/>
              </p:ext>
            </p:extLst>
          </p:nvPr>
        </p:nvGraphicFramePr>
        <p:xfrm>
          <a:off x="993312" y="2903931"/>
          <a:ext cx="9095000" cy="1291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9000">
                  <a:extLst>
                    <a:ext uri="{9D8B030D-6E8A-4147-A177-3AD203B41FA5}">
                      <a16:colId xmlns:a16="http://schemas.microsoft.com/office/drawing/2014/main" val="454300151"/>
                    </a:ext>
                  </a:extLst>
                </a:gridCol>
                <a:gridCol w="1819000">
                  <a:extLst>
                    <a:ext uri="{9D8B030D-6E8A-4147-A177-3AD203B41FA5}">
                      <a16:colId xmlns:a16="http://schemas.microsoft.com/office/drawing/2014/main" val="3073645105"/>
                    </a:ext>
                  </a:extLst>
                </a:gridCol>
                <a:gridCol w="1819000">
                  <a:extLst>
                    <a:ext uri="{9D8B030D-6E8A-4147-A177-3AD203B41FA5}">
                      <a16:colId xmlns:a16="http://schemas.microsoft.com/office/drawing/2014/main" val="393112279"/>
                    </a:ext>
                  </a:extLst>
                </a:gridCol>
                <a:gridCol w="1819000">
                  <a:extLst>
                    <a:ext uri="{9D8B030D-6E8A-4147-A177-3AD203B41FA5}">
                      <a16:colId xmlns:a16="http://schemas.microsoft.com/office/drawing/2014/main" val="1465532131"/>
                    </a:ext>
                  </a:extLst>
                </a:gridCol>
                <a:gridCol w="1819000">
                  <a:extLst>
                    <a:ext uri="{9D8B030D-6E8A-4147-A177-3AD203B41FA5}">
                      <a16:colId xmlns:a16="http://schemas.microsoft.com/office/drawing/2014/main" val="2161221200"/>
                    </a:ext>
                  </a:extLst>
                </a:gridCol>
              </a:tblGrid>
              <a:tr h="645924">
                <a:tc>
                  <a:txBody>
                    <a:bodyPr/>
                    <a:lstStyle/>
                    <a:p>
                      <a:r>
                        <a:rPr lang="en-US" dirty="0"/>
                        <a:t>Patrol Car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Returned: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27389"/>
                  </a:ext>
                </a:extLst>
              </a:tr>
              <a:tr h="645924"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01/11/2020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7428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F6588CB-EB39-4858-91B2-A54048AF579A}"/>
              </a:ext>
            </a:extLst>
          </p:cNvPr>
          <p:cNvSpPr/>
          <p:nvPr/>
        </p:nvSpPr>
        <p:spPr>
          <a:xfrm>
            <a:off x="8433786" y="3632335"/>
            <a:ext cx="1402672" cy="455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1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1278B-E7AD-46CC-B775-D2994D21178A}"/>
              </a:ext>
            </a:extLst>
          </p:cNvPr>
          <p:cNvSpPr txBox="1"/>
          <p:nvPr/>
        </p:nvSpPr>
        <p:spPr>
          <a:xfrm>
            <a:off x="3131249" y="2992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View Previous Info</a:t>
            </a:r>
            <a:endParaRPr lang="en-SG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00332-01C0-4B5B-9734-58DA65F6467D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B13E09-16E3-490C-8765-AC45507EFDC8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23986-0E6B-4587-8EE8-0B4B20F39334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Previous Info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492FA-9E04-407A-BF17-257654A3F947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28AE9-24CD-4C1E-9B74-72AFDB8DA07E}"/>
              </a:ext>
            </a:extLst>
          </p:cNvPr>
          <p:cNvSpPr/>
          <p:nvPr/>
        </p:nvSpPr>
        <p:spPr>
          <a:xfrm>
            <a:off x="1207454" y="2053583"/>
            <a:ext cx="3320157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01/01/2020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60DA7-5242-47B2-8D38-1DB8815E12D1}"/>
              </a:ext>
            </a:extLst>
          </p:cNvPr>
          <p:cNvSpPr txBox="1"/>
          <p:nvPr/>
        </p:nvSpPr>
        <p:spPr>
          <a:xfrm>
            <a:off x="632578" y="1428458"/>
            <a:ext cx="499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Enter a Date (dd/mm/</a:t>
            </a:r>
            <a:r>
              <a:rPr lang="en-US" sz="2400" dirty="0" err="1"/>
              <a:t>yyyy</a:t>
            </a:r>
            <a:r>
              <a:rPr lang="en-US" sz="2400" dirty="0"/>
              <a:t>)</a:t>
            </a:r>
            <a:endParaRPr lang="en-SG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B17B10-9BD7-4695-83B8-78A018BB4963}"/>
              </a:ext>
            </a:extLst>
          </p:cNvPr>
          <p:cNvGrpSpPr/>
          <p:nvPr/>
        </p:nvGrpSpPr>
        <p:grpSpPr>
          <a:xfrm>
            <a:off x="6151158" y="2115714"/>
            <a:ext cx="3686175" cy="331508"/>
            <a:chOff x="6096000" y="2177846"/>
            <a:chExt cx="3686175" cy="3315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D48D14-CB1B-4FE3-B7F6-A3C0731EAF7E}"/>
                </a:ext>
              </a:extLst>
            </p:cNvPr>
            <p:cNvSpPr/>
            <p:nvPr/>
          </p:nvSpPr>
          <p:spPr>
            <a:xfrm>
              <a:off x="6096000" y="2177846"/>
              <a:ext cx="3686175" cy="331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18C71-EC68-4110-A35D-C9E3C3F96BB2}"/>
                </a:ext>
              </a:extLst>
            </p:cNvPr>
            <p:cNvSpPr/>
            <p:nvPr/>
          </p:nvSpPr>
          <p:spPr>
            <a:xfrm>
              <a:off x="9199435" y="2187298"/>
              <a:ext cx="582740" cy="32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1752B6C-4CE8-4C17-B347-F6E36540663D}"/>
                </a:ext>
              </a:extLst>
            </p:cNvPr>
            <p:cNvSpPr/>
            <p:nvPr/>
          </p:nvSpPr>
          <p:spPr>
            <a:xfrm rot="10800000">
              <a:off x="9344717" y="2218426"/>
              <a:ext cx="321901" cy="28784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66D801FD-B686-4B8F-A57C-576479788030}"/>
              </a:ext>
            </a:extLst>
          </p:cNvPr>
          <p:cNvSpPr/>
          <p:nvPr/>
        </p:nvSpPr>
        <p:spPr>
          <a:xfrm>
            <a:off x="1517617" y="2712986"/>
            <a:ext cx="2416668" cy="68358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Report</a:t>
            </a:r>
            <a:endParaRPr lang="en-SG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2EFD7D-B673-4DEE-8F69-D32CDE50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98192"/>
              </p:ext>
            </p:extLst>
          </p:nvPr>
        </p:nvGraphicFramePr>
        <p:xfrm>
          <a:off x="423167" y="3581689"/>
          <a:ext cx="10413508" cy="29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7644">
                  <a:extLst>
                    <a:ext uri="{9D8B030D-6E8A-4147-A177-3AD203B41FA5}">
                      <a16:colId xmlns:a16="http://schemas.microsoft.com/office/drawing/2014/main" val="105427643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71660034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3696375578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3161232669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1682417330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4259252204"/>
                    </a:ext>
                  </a:extLst>
                </a:gridCol>
                <a:gridCol w="1487644">
                  <a:extLst>
                    <a:ext uri="{9D8B030D-6E8A-4147-A177-3AD203B41FA5}">
                      <a16:colId xmlns:a16="http://schemas.microsoft.com/office/drawing/2014/main" val="292969811"/>
                    </a:ext>
                  </a:extLst>
                </a:gridCol>
              </a:tblGrid>
              <a:tr h="428423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329715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Accident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Yio</a:t>
                      </a:r>
                      <a:r>
                        <a:rPr lang="en-US" dirty="0"/>
                        <a:t> Chu Kang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40301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7054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86854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3090"/>
                  </a:ext>
                </a:extLst>
              </a:tr>
              <a:tr h="4284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6309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86397A5-EAA6-46CF-9546-C64A1885E652}"/>
              </a:ext>
            </a:extLst>
          </p:cNvPr>
          <p:cNvSpPr/>
          <p:nvPr/>
        </p:nvSpPr>
        <p:spPr>
          <a:xfrm>
            <a:off x="9499107" y="4364968"/>
            <a:ext cx="1127464" cy="3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448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DF670-CA8F-47C7-A850-1DD32913928F}"/>
              </a:ext>
            </a:extLst>
          </p:cNvPr>
          <p:cNvSpPr txBox="1"/>
          <p:nvPr/>
        </p:nvSpPr>
        <p:spPr>
          <a:xfrm>
            <a:off x="3436443" y="38969"/>
            <a:ext cx="4997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View History</a:t>
            </a:r>
            <a:endParaRPr lang="en-SG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12E4A-F7E4-43C4-B0E1-ACA01571C604}"/>
              </a:ext>
            </a:extLst>
          </p:cNvPr>
          <p:cNvSpPr/>
          <p:nvPr/>
        </p:nvSpPr>
        <p:spPr>
          <a:xfrm>
            <a:off x="1419039" y="809230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Calls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12DF-4A32-46B5-8254-A009FEC6E11C}"/>
              </a:ext>
            </a:extLst>
          </p:cNvPr>
          <p:cNvSpPr/>
          <p:nvPr/>
        </p:nvSpPr>
        <p:spPr>
          <a:xfrm>
            <a:off x="3595458" y="809229"/>
            <a:ext cx="2176418" cy="455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Car Status</a:t>
            </a:r>
            <a:endParaRPr lang="en-SG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014F4-84B7-456A-9728-ED968E3CA15F}"/>
              </a:ext>
            </a:extLst>
          </p:cNvPr>
          <p:cNvSpPr/>
          <p:nvPr/>
        </p:nvSpPr>
        <p:spPr>
          <a:xfrm>
            <a:off x="5735478" y="809229"/>
            <a:ext cx="2176418" cy="4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Previous Info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1CC5E-68F4-4C35-8772-ECEB7BC0C761}"/>
              </a:ext>
            </a:extLst>
          </p:cNvPr>
          <p:cNvSpPr/>
          <p:nvPr/>
        </p:nvSpPr>
        <p:spPr>
          <a:xfrm>
            <a:off x="7911896" y="809229"/>
            <a:ext cx="2176418" cy="4557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62C3F-22E1-4226-85B7-BDDC5DC39F84}"/>
              </a:ext>
            </a:extLst>
          </p:cNvPr>
          <p:cNvSpPr txBox="1"/>
          <p:nvPr/>
        </p:nvSpPr>
        <p:spPr>
          <a:xfrm>
            <a:off x="1419038" y="186240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of Caller:</a:t>
            </a:r>
            <a:endParaRPr lang="en-S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94653-E2F4-4267-8E63-6C8D22A6185F}"/>
              </a:ext>
            </a:extLst>
          </p:cNvPr>
          <p:cNvSpPr txBox="1"/>
          <p:nvPr/>
        </p:nvSpPr>
        <p:spPr>
          <a:xfrm>
            <a:off x="1419037" y="2252681"/>
            <a:ext cx="303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Contact Information: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AA2FD-9032-4B3D-8F4E-3A1DC1BFAC72}"/>
              </a:ext>
            </a:extLst>
          </p:cNvPr>
          <p:cNvSpPr txBox="1"/>
          <p:nvPr/>
        </p:nvSpPr>
        <p:spPr>
          <a:xfrm>
            <a:off x="1403683" y="2906372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Location of Incident:</a:t>
            </a:r>
            <a:endParaRPr lang="en-SG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6AC2E-6494-4FC8-9A0B-F67CAF5C2038}"/>
              </a:ext>
            </a:extLst>
          </p:cNvPr>
          <p:cNvSpPr/>
          <p:nvPr/>
        </p:nvSpPr>
        <p:spPr>
          <a:xfrm>
            <a:off x="3585186" y="1825224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Cheong Xiang Rong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0A51C-B81F-4019-8FD5-05B6550F9D41}"/>
              </a:ext>
            </a:extLst>
          </p:cNvPr>
          <p:cNvSpPr/>
          <p:nvPr/>
        </p:nvSpPr>
        <p:spPr>
          <a:xfrm>
            <a:off x="3928788" y="2433082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81234567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32568-97EF-43C2-A154-452EDE7000A6}"/>
              </a:ext>
            </a:extLst>
          </p:cNvPr>
          <p:cNvSpPr/>
          <p:nvPr/>
        </p:nvSpPr>
        <p:spPr>
          <a:xfrm>
            <a:off x="4225721" y="2954315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Serangoon </a:t>
            </a:r>
            <a:r>
              <a:rPr lang="en-US" dirty="0" err="1"/>
              <a:t>Nex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5006-AAB5-4E79-B19D-C87889425923}"/>
              </a:ext>
            </a:extLst>
          </p:cNvPr>
          <p:cNvSpPr txBox="1"/>
          <p:nvPr/>
        </p:nvSpPr>
        <p:spPr>
          <a:xfrm>
            <a:off x="1403683" y="3351464"/>
            <a:ext cx="315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Date of Incident:</a:t>
            </a:r>
            <a:endParaRPr lang="en-SG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AA328-F66D-4D40-A006-C96A20FEBAFC}"/>
              </a:ext>
            </a:extLst>
          </p:cNvPr>
          <p:cNvSpPr/>
          <p:nvPr/>
        </p:nvSpPr>
        <p:spPr>
          <a:xfrm>
            <a:off x="4225721" y="3399407"/>
            <a:ext cx="3686175" cy="33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01/11/2020</a:t>
            </a:r>
            <a:endParaRPr lang="en-SG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B2E99CC6-A911-4FD8-B93E-51B73ECE9134}"/>
              </a:ext>
            </a:extLst>
          </p:cNvPr>
          <p:cNvSpPr/>
          <p:nvPr/>
        </p:nvSpPr>
        <p:spPr>
          <a:xfrm>
            <a:off x="1487517" y="3799241"/>
            <a:ext cx="1948926" cy="4247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SG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62ECE03-B35E-4BB0-BE98-55C965C2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90427"/>
              </p:ext>
            </p:extLst>
          </p:nvPr>
        </p:nvGraphicFramePr>
        <p:xfrm>
          <a:off x="1419037" y="4405961"/>
          <a:ext cx="995325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822">
                  <a:extLst>
                    <a:ext uri="{9D8B030D-6E8A-4147-A177-3AD203B41FA5}">
                      <a16:colId xmlns:a16="http://schemas.microsoft.com/office/drawing/2014/main" val="1245434236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1480901819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3131432318"/>
                    </a:ext>
                  </a:extLst>
                </a:gridCol>
                <a:gridCol w="1317822">
                  <a:extLst>
                    <a:ext uri="{9D8B030D-6E8A-4147-A177-3AD203B41FA5}">
                      <a16:colId xmlns:a16="http://schemas.microsoft.com/office/drawing/2014/main" val="1031250127"/>
                    </a:ext>
                  </a:extLst>
                </a:gridCol>
                <a:gridCol w="1787595">
                  <a:extLst>
                    <a:ext uri="{9D8B030D-6E8A-4147-A177-3AD203B41FA5}">
                      <a16:colId xmlns:a16="http://schemas.microsoft.com/office/drawing/2014/main" val="1488306113"/>
                    </a:ext>
                  </a:extLst>
                </a:gridCol>
                <a:gridCol w="1505099">
                  <a:extLst>
                    <a:ext uri="{9D8B030D-6E8A-4147-A177-3AD203B41FA5}">
                      <a16:colId xmlns:a16="http://schemas.microsoft.com/office/drawing/2014/main" val="2996265656"/>
                    </a:ext>
                  </a:extLst>
                </a:gridCol>
                <a:gridCol w="1389276">
                  <a:extLst>
                    <a:ext uri="{9D8B030D-6E8A-4147-A177-3AD203B41FA5}">
                      <a16:colId xmlns:a16="http://schemas.microsoft.com/office/drawing/2014/main" val="2161249923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r>
                        <a:rPr lang="en-US" dirty="0"/>
                        <a:t>Time Legend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Dispatchment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Car reached Site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for Details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1745"/>
                  </a:ext>
                </a:extLst>
              </a:tr>
              <a:tr h="730222">
                <a:tc>
                  <a:txBody>
                    <a:bodyPr/>
                    <a:lstStyle/>
                    <a:p>
                      <a:r>
                        <a:rPr lang="en-US" dirty="0"/>
                        <a:t>10.15pm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02031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Accident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Yio</a:t>
                      </a:r>
                      <a:r>
                        <a:rPr lang="en-US" dirty="0"/>
                        <a:t> Chu Kang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00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12E5D87-3486-45F6-9FE5-76DE3313846E}"/>
              </a:ext>
            </a:extLst>
          </p:cNvPr>
          <p:cNvSpPr/>
          <p:nvPr/>
        </p:nvSpPr>
        <p:spPr>
          <a:xfrm>
            <a:off x="10088314" y="5558040"/>
            <a:ext cx="1127464" cy="32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n-SG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587DD2B-6E7A-4D03-9CD3-5A0A9EBD2BA2}"/>
              </a:ext>
            </a:extLst>
          </p:cNvPr>
          <p:cNvSpPr/>
          <p:nvPr/>
        </p:nvSpPr>
        <p:spPr>
          <a:xfrm>
            <a:off x="9549921" y="6321978"/>
            <a:ext cx="1948926" cy="4247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Again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9949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501</Words>
  <Application>Microsoft Office PowerPoint</Application>
  <PresentationFormat>Widescreen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PESS Project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CHEONG XIANG RONG</dc:creator>
  <cp:lastModifiedBy>CHEONG XIANG RONG</cp:lastModifiedBy>
  <cp:revision>19</cp:revision>
  <dcterms:created xsi:type="dcterms:W3CDTF">2020-04-27T06:11:05Z</dcterms:created>
  <dcterms:modified xsi:type="dcterms:W3CDTF">2020-04-27T07:55:25Z</dcterms:modified>
</cp:coreProperties>
</file>