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7C53C82-F6BA-46CC-8933-BF36A19EE4A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53336F9-D54C-45EE-A957-BD0011DE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7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3C82-F6BA-46CC-8933-BF36A19EE4A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36F9-D54C-45EE-A957-BD0011DE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8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3C82-F6BA-46CC-8933-BF36A19EE4A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36F9-D54C-45EE-A957-BD0011DE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84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3C82-F6BA-46CC-8933-BF36A19EE4A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36F9-D54C-45EE-A957-BD0011DEBA0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412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3C82-F6BA-46CC-8933-BF36A19EE4A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36F9-D54C-45EE-A957-BD0011DE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57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3C82-F6BA-46CC-8933-BF36A19EE4A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36F9-D54C-45EE-A957-BD0011DE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2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3C82-F6BA-46CC-8933-BF36A19EE4A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36F9-D54C-45EE-A957-BD0011DE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12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3C82-F6BA-46CC-8933-BF36A19EE4A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36F9-D54C-45EE-A957-BD0011DE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8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3C82-F6BA-46CC-8933-BF36A19EE4A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36F9-D54C-45EE-A957-BD0011DE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3C82-F6BA-46CC-8933-BF36A19EE4A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36F9-D54C-45EE-A957-BD0011DE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8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3C82-F6BA-46CC-8933-BF36A19EE4A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36F9-D54C-45EE-A957-BD0011DE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4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3C82-F6BA-46CC-8933-BF36A19EE4A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36F9-D54C-45EE-A957-BD0011DE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6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3C82-F6BA-46CC-8933-BF36A19EE4A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36F9-D54C-45EE-A957-BD0011DE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3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3C82-F6BA-46CC-8933-BF36A19EE4A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36F9-D54C-45EE-A957-BD0011DE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3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3C82-F6BA-46CC-8933-BF36A19EE4A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36F9-D54C-45EE-A957-BD0011DE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2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3C82-F6BA-46CC-8933-BF36A19EE4A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36F9-D54C-45EE-A957-BD0011DE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3C82-F6BA-46CC-8933-BF36A19EE4A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36F9-D54C-45EE-A957-BD0011DE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6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53C82-F6BA-46CC-8933-BF36A19EE4A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336F9-D54C-45EE-A957-BD0011DE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02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2097EB-9B59-1BEB-3C4D-DF7C7C3F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 Stream Roadmap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32D20E-3F72-3FDD-4B6D-33F2823481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dirty="0"/>
              <a:t>Phase 1</a:t>
            </a:r>
          </a:p>
          <a:p>
            <a:r>
              <a:rPr lang="en-US" dirty="0"/>
              <a:t>Local recording</a:t>
            </a:r>
            <a:br>
              <a:rPr lang="en-US" dirty="0"/>
            </a:br>
            <a:r>
              <a:rPr lang="en-US" dirty="0"/>
              <a:t>Record frames to server</a:t>
            </a:r>
            <a:br>
              <a:rPr lang="en-US" dirty="0"/>
            </a:br>
            <a:r>
              <a:rPr lang="en-US" dirty="0"/>
              <a:t>WebRTC Streaming to Server</a:t>
            </a:r>
            <a:br>
              <a:rPr lang="en-US" dirty="0"/>
            </a:br>
            <a:r>
              <a:rPr lang="en-US" dirty="0"/>
              <a:t>Basic server setup with demo video recording happening</a:t>
            </a:r>
          </a:p>
          <a:p>
            <a:r>
              <a:rPr lang="en-US" dirty="0"/>
              <a:t>Define architecture for various implementation sizes (4 player vs 100 player), local site vs cloud based.</a:t>
            </a:r>
          </a:p>
          <a:p>
            <a:pPr lvl="1"/>
            <a:r>
              <a:rPr lang="en-US" dirty="0"/>
              <a:t>Local Server based</a:t>
            </a:r>
          </a:p>
          <a:p>
            <a:pPr lvl="1"/>
            <a:r>
              <a:rPr lang="en-US" dirty="0"/>
              <a:t>Network requirements</a:t>
            </a:r>
          </a:p>
          <a:p>
            <a:pPr lvl="1"/>
            <a:r>
              <a:rPr lang="en-US" dirty="0"/>
              <a:t>Device side buffering and only upload important frames</a:t>
            </a:r>
          </a:p>
          <a:p>
            <a:r>
              <a:rPr lang="en-US" dirty="0"/>
              <a:t>Determine metadata needed for post-processing decision-making (e.g., timestamps, camera identifiers, folder location).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67835-101A-1B6A-304F-AA1DC9ABB1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dirty="0"/>
              <a:t>Phase 2:</a:t>
            </a:r>
          </a:p>
          <a:p>
            <a:r>
              <a:rPr lang="en-US" sz="2900" dirty="0"/>
              <a:t>Set up test scene with Photon and make initial event types</a:t>
            </a:r>
          </a:p>
          <a:p>
            <a:r>
              <a:rPr lang="en-US" sz="2900" dirty="0"/>
              <a:t>Develop simple Photon hooks for </a:t>
            </a:r>
            <a:r>
              <a:rPr lang="en-US" sz="2900" dirty="0" err="1"/>
              <a:t>devs</a:t>
            </a:r>
            <a:r>
              <a:rPr lang="en-US" sz="2900" dirty="0"/>
              <a:t> to utilize for action events.</a:t>
            </a:r>
          </a:p>
          <a:p>
            <a:r>
              <a:rPr lang="en-US" dirty="0"/>
              <a:t>Post Processing logic</a:t>
            </a:r>
          </a:p>
          <a:p>
            <a:pPr lvl="1"/>
            <a:r>
              <a:rPr lang="en-US" dirty="0"/>
              <a:t>Implement algorithms for deciding camera switches based on action event metadata.</a:t>
            </a:r>
          </a:p>
          <a:p>
            <a:pPr lvl="1"/>
            <a:r>
              <a:rPr lang="en-US" dirty="0"/>
              <a:t>Develop the script for compiling images into a video, utilizing action event data to guide editing decisions.</a:t>
            </a:r>
          </a:p>
          <a:p>
            <a:r>
              <a:rPr lang="en-US" dirty="0"/>
              <a:t>Advanced post processing logic – AI decision from actions</a:t>
            </a:r>
          </a:p>
          <a:p>
            <a:pPr lvl="1"/>
            <a:r>
              <a:rPr lang="en-US" dirty="0"/>
              <a:t>Long term goal to be able to connect up real cameras at events and get person specific videos compiled, </a:t>
            </a:r>
            <a:r>
              <a:rPr lang="en-US" dirty="0" err="1"/>
              <a:t>ie</a:t>
            </a:r>
            <a:r>
              <a:rPr lang="en-US" dirty="0"/>
              <a:t>. </a:t>
            </a:r>
            <a:r>
              <a:rPr lang="en-US" dirty="0" err="1"/>
              <a:t>Gymnasitic</a:t>
            </a:r>
            <a:r>
              <a:rPr lang="en-US" dirty="0"/>
              <a:t> meets.</a:t>
            </a:r>
          </a:p>
          <a:p>
            <a:r>
              <a:rPr lang="en-US" dirty="0"/>
              <a:t>Settings file setup</a:t>
            </a:r>
          </a:p>
          <a:p>
            <a:r>
              <a:rPr lang="en-US" dirty="0"/>
              <a:t>Settings file syncing to registered players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7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</TotalTime>
  <Words>180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Scene Stream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Clint Campbell</dc:creator>
  <cp:lastModifiedBy>Clint Campbell</cp:lastModifiedBy>
  <cp:revision>1</cp:revision>
  <dcterms:created xsi:type="dcterms:W3CDTF">2024-06-13T15:00:40Z</dcterms:created>
  <dcterms:modified xsi:type="dcterms:W3CDTF">2024-06-13T15:46:17Z</dcterms:modified>
</cp:coreProperties>
</file>