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59" r:id="rId6"/>
    <p:sldId id="374" r:id="rId7"/>
    <p:sldId id="373" r:id="rId8"/>
    <p:sldId id="376" r:id="rId9"/>
    <p:sldId id="375" r:id="rId10"/>
    <p:sldId id="365" r:id="rId11"/>
    <p:sldId id="380" r:id="rId12"/>
    <p:sldId id="372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4B76D-0C81-8248-D3AF-5B09A6DF5715}" v="679" dt="2024-04-22T12:17:49.756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22.04.2024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err="1">
                <a:cs typeface="Biome"/>
              </a:rPr>
              <a:t>DD!Bot</a:t>
            </a:r>
            <a:endParaRPr lang="ru-RU" dirty="0" err="1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 Light"/>
              </a:rPr>
              <a:t>Телеграм</a:t>
            </a:r>
            <a:br>
              <a:rPr lang="ru-RU" dirty="0">
                <a:cs typeface="Biome Light"/>
              </a:rPr>
            </a:br>
            <a:r>
              <a:rPr lang="ru-RU" dirty="0">
                <a:cs typeface="Biome Light"/>
              </a:rPr>
              <a:t>Бот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cs typeface="Biome"/>
              </a:rPr>
              <a:t>Описание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r>
              <a:rPr lang="ru-RU" dirty="0" err="1">
                <a:cs typeface="Biome"/>
              </a:rPr>
              <a:t>DD!Bot</a:t>
            </a:r>
            <a:r>
              <a:rPr lang="ru-RU" dirty="0">
                <a:cs typeface="Biome"/>
              </a:rPr>
              <a:t> - это некоммерческий продукт компании "</a:t>
            </a:r>
            <a:r>
              <a:rPr lang="ru-RU" dirty="0" err="1">
                <a:cs typeface="Biome"/>
              </a:rPr>
              <a:t>DD!Company</a:t>
            </a:r>
            <a:r>
              <a:rPr lang="ru-RU" dirty="0">
                <a:cs typeface="Biome"/>
              </a:rPr>
              <a:t>" созданный в развлекательных целях.</a:t>
            </a:r>
            <a:br>
              <a:rPr lang="ru-RU" dirty="0">
                <a:cs typeface="Biome"/>
              </a:rPr>
            </a:br>
            <a:r>
              <a:rPr lang="ru-RU" dirty="0">
                <a:cs typeface="Biome"/>
              </a:rPr>
              <a:t>Бот в будущем будет улучшаться и дорабатываться.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-1398760"/>
            <a:ext cx="4960830" cy="278515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Цель: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10" y="1717658"/>
            <a:ext cx="5565471" cy="3679951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 Light"/>
              </a:rPr>
              <a:t>Создание телеграмм-бота на языке </a:t>
            </a:r>
            <a:r>
              <a:rPr lang="ru-RU" dirty="0" err="1">
                <a:cs typeface="Biome Light"/>
              </a:rPr>
              <a:t>python</a:t>
            </a:r>
            <a:r>
              <a:rPr lang="ru-RU" dirty="0">
                <a:cs typeface="Biome Light"/>
              </a:rPr>
              <a:t> с использованием библиотеки PYTHON-TELEGRAM-BOT</a:t>
            </a:r>
            <a:endParaRPr lang="ru-RU" dirty="0"/>
          </a:p>
        </p:txBody>
      </p:sp>
      <p:pic>
        <p:nvPicPr>
          <p:cNvPr id="8" name="Рисунок 7" descr="Сине-лиловые спирали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Почему именно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 Light"/>
              </a:rPr>
              <a:t>DD!BOT ?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Функционал нашего бота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5088" y="2474811"/>
            <a:ext cx="7582142" cy="352839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lvl="1"/>
            <a:r>
              <a:rPr lang="ru-RU" dirty="0"/>
              <a:t>Возможность получения случайного GIF изображения</a:t>
            </a:r>
          </a:p>
          <a:p>
            <a:pPr marL="283210" lvl="1"/>
            <a:r>
              <a:rPr lang="ru-RU" dirty="0"/>
              <a:t>Возможность быстро посчитать сумму от 1 до N (N - ваше число)</a:t>
            </a:r>
          </a:p>
          <a:p>
            <a:pPr marL="283210" lvl="1"/>
            <a:r>
              <a:rPr lang="ru-RU" dirty="0"/>
              <a:t>Возможность решить математическое выражение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ВЗАИМОДЕЙСТВИЕ С БОТОМ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/</a:t>
            </a:r>
            <a:r>
              <a:rPr lang="ru-RU" dirty="0" err="1">
                <a:cs typeface="Biome"/>
              </a:rPr>
              <a:t>start</a:t>
            </a:r>
            <a:r>
              <a:rPr lang="ru-RU" dirty="0">
                <a:cs typeface="Biome"/>
              </a:rPr>
              <a:t> - начать взаимодействовать с ботом.</a:t>
            </a:r>
          </a:p>
          <a:p>
            <a:r>
              <a:rPr lang="ru-RU" dirty="0">
                <a:cs typeface="Biome"/>
              </a:rPr>
              <a:t>/</a:t>
            </a:r>
            <a:r>
              <a:rPr lang="ru-RU" dirty="0" err="1">
                <a:cs typeface="Biome"/>
              </a:rPr>
              <a:t>help</a:t>
            </a:r>
            <a:r>
              <a:rPr lang="ru-RU" dirty="0">
                <a:cs typeface="Biome"/>
              </a:rPr>
              <a:t> - получить справку о доступных командах.</a:t>
            </a:r>
            <a:endParaRPr lang="ru-RU" dirty="0"/>
          </a:p>
          <a:p>
            <a:r>
              <a:rPr lang="ru-RU" dirty="0">
                <a:cs typeface="Biome"/>
              </a:rPr>
              <a:t>/</a:t>
            </a:r>
            <a:r>
              <a:rPr lang="ru-RU" dirty="0" err="1">
                <a:cs typeface="Biome"/>
              </a:rPr>
              <a:t>gif</a:t>
            </a:r>
            <a:r>
              <a:rPr lang="ru-RU" dirty="0">
                <a:cs typeface="Biome"/>
              </a:rPr>
              <a:t> - получить случайную </a:t>
            </a:r>
            <a:r>
              <a:rPr lang="ru-RU" dirty="0" err="1">
                <a:cs typeface="Biome"/>
              </a:rPr>
              <a:t>гифку</a:t>
            </a:r>
            <a:r>
              <a:rPr lang="ru-RU" dirty="0">
                <a:cs typeface="Biome"/>
              </a:rPr>
              <a:t>.</a:t>
            </a:r>
            <a:endParaRPr lang="ru-RU" dirty="0"/>
          </a:p>
          <a:p>
            <a:r>
              <a:rPr lang="ru-RU" dirty="0">
                <a:cs typeface="Biome"/>
              </a:rPr>
              <a:t>/</a:t>
            </a:r>
            <a:r>
              <a:rPr lang="ru-RU" dirty="0" err="1">
                <a:cs typeface="Biome"/>
              </a:rPr>
              <a:t>calc</a:t>
            </a:r>
            <a:r>
              <a:rPr lang="ru-RU" dirty="0">
                <a:cs typeface="Biome"/>
              </a:rPr>
              <a:t> [N] - посчитать сумму от 1 до N</a:t>
            </a:r>
          </a:p>
          <a:p>
            <a:r>
              <a:rPr lang="ru-RU" dirty="0">
                <a:cs typeface="Biome"/>
              </a:rPr>
              <a:t>/</a:t>
            </a:r>
            <a:r>
              <a:rPr lang="ru-RU" dirty="0" err="1">
                <a:cs typeface="Biome"/>
              </a:rPr>
              <a:t>calc_expr</a:t>
            </a:r>
            <a:r>
              <a:rPr lang="ru-RU" dirty="0">
                <a:cs typeface="Biome"/>
              </a:rPr>
              <a:t> [мат. выражение] - выполнить математическое выражение.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41" y="264160"/>
            <a:ext cx="5636517" cy="3373973"/>
          </a:xfrm>
        </p:spPr>
        <p:txBody>
          <a:bodyPr rtlCol="0" anchor="b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Использованные технологии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 Light"/>
              </a:rPr>
              <a:t>При создании проекта была использована изученная библиотека "PYTHON-TELEGRAM-BOT"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К БОЛЬШОМУ СОЖАЛЕНИЮ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85042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cs typeface="Biome"/>
              </a:rPr>
              <a:t>Наш бот находиться еще в разработке, поэтому не имеет очень ценного и незаменимого функционала, а значит он </a:t>
            </a:r>
            <a:r>
              <a:rPr lang="ru-RU" dirty="0">
                <a:ea typeface="+mn-lt"/>
                <a:cs typeface="Biome"/>
              </a:rPr>
              <a:t>неконкурентоспособный</a:t>
            </a:r>
            <a:r>
              <a:rPr lang="ru-RU" dirty="0">
                <a:cs typeface="Biome"/>
              </a:rPr>
              <a:t>. НО, мы имеем на него большие планы, поэтому, возможно, в будущем, мы сможем довести его до более масштабного уровня.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2230C97-BC50-2276-667B-A6AF0F73F505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СПАСИБО за внимание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Широкоэкранный</PresentationFormat>
  <Paragraphs>133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Пользовательская</vt:lpstr>
      <vt:lpstr>DD!Bot</vt:lpstr>
      <vt:lpstr>Описание</vt:lpstr>
      <vt:lpstr>Цель:</vt:lpstr>
      <vt:lpstr>Почему именно</vt:lpstr>
      <vt:lpstr>Функционал нашего бота</vt:lpstr>
      <vt:lpstr>ВЗАИМОДЕЙСТВИЕ С БОТОМ</vt:lpstr>
      <vt:lpstr>Использованные технологии</vt:lpstr>
      <vt:lpstr>К БОЛЬШОМУ СОЖАЛЕНИЮ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</dc:title>
  <dc:creator/>
  <cp:lastModifiedBy/>
  <cp:revision>136</cp:revision>
  <dcterms:created xsi:type="dcterms:W3CDTF">2024-04-22T12:00:55Z</dcterms:created>
  <dcterms:modified xsi:type="dcterms:W3CDTF">2024-04-22T12:17:59Z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