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-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041A4C-6211-4D26-97CA-02CC7182B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3ED7D0E-06BD-4887-BA49-ED6276025B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7C695C-C6A9-49B7-9256-1E68654D5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2B0E5-49D7-4AE6-8EDF-26892730D9CB}" type="datetimeFigureOut">
              <a:rPr lang="fr-FR" smtClean="0"/>
              <a:t>24/03/2022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0CF411C-3E33-41CD-9D16-C338E1EE9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645C824-1860-4632-BB0F-1961F30BC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F48E7-C400-46FC-871C-9C00705B3E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9301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0CF564-B5C9-46DC-8703-4069D1624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EE9A90A-75F1-4018-AC44-C361E00D97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2309301-887C-4E34-B9D8-3EB33FDFB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2B0E5-49D7-4AE6-8EDF-26892730D9CB}" type="datetimeFigureOut">
              <a:rPr lang="fr-FR" smtClean="0"/>
              <a:t>24/03/2022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A48F34E-21D2-495A-B5C9-48B0FEB16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26FCF1C-BFE6-4ECE-836F-D1EF0C869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F48E7-C400-46FC-871C-9C00705B3E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4146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F6554F4-F549-445F-8309-B2A39F0F16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178F307-E93D-4A19-A5B6-9BE86826F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B789007-B363-4A47-9DC0-D89A954E3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2B0E5-49D7-4AE6-8EDF-26892730D9CB}" type="datetimeFigureOut">
              <a:rPr lang="fr-FR" smtClean="0"/>
              <a:t>24/03/2022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439E19C-5E11-4B36-A450-E36187C65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23C9954-2451-4B41-B009-F8E224FEE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F48E7-C400-46FC-871C-9C00705B3E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4099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90EF77-5630-42A4-BE6C-F0AECE33C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B5824D-4FAE-45D1-A7C4-C51DF9462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65104EC-3037-43B1-8953-F794DDC7C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2B0E5-49D7-4AE6-8EDF-26892730D9CB}" type="datetimeFigureOut">
              <a:rPr lang="fr-FR" smtClean="0"/>
              <a:t>24/03/2022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55FA466-CFA4-4C9C-9189-357BE42DF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750CC15-317F-4E85-9EC9-5631FB3F6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F48E7-C400-46FC-871C-9C00705B3E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2222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E1EFF0-F51C-42CC-8416-97F6A6C4D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19B1544-9F99-4820-B0FF-080D7AD46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1E822D8-8DDC-44BB-BB0D-56B9CC351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2B0E5-49D7-4AE6-8EDF-26892730D9CB}" type="datetimeFigureOut">
              <a:rPr lang="fr-FR" smtClean="0"/>
              <a:t>24/03/2022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A70F8BD-35DB-4CCB-882D-073D03DE6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61936CE-225D-42F2-8110-C4003FAA2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F48E7-C400-46FC-871C-9C00705B3E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690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7EF963-E2A0-4E41-8DE5-1B7A24E67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6456108-F3C2-467B-A84F-EC766BA49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75EE91C-A01C-43B0-862B-B2615D4A1D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4B63BFB-E272-4DCF-8CB9-F0D3A17CD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2B0E5-49D7-4AE6-8EDF-26892730D9CB}" type="datetimeFigureOut">
              <a:rPr lang="fr-FR" smtClean="0"/>
              <a:t>24/03/2022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ED6A273-4A98-494E-9BAA-CBFBB6050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28E68AE-5515-4807-B0F4-76AAA4A06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F48E7-C400-46FC-871C-9C00705B3E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0323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1669DC-8525-4240-83F0-136AB554B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5CAC69D-C2FC-4A13-90E1-26BBA2F8E5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ABFA708-B892-44B3-9DE3-5D61885A9A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A0A5BFC-2AB3-49D2-A231-2EF5FC7369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9835A1B-F236-4104-9860-A85D80FC72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AAFA9A1-3CA1-49B1-A18B-2F596DE82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2B0E5-49D7-4AE6-8EDF-26892730D9CB}" type="datetimeFigureOut">
              <a:rPr lang="fr-FR" smtClean="0"/>
              <a:t>24/03/2022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C553E93-556F-4420-979B-B9C04C265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E5AE53A-C221-4DAD-8500-277BEC00F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F48E7-C400-46FC-871C-9C00705B3E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7398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70FC46-BBAF-4774-AB7B-E12A3D945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AA104D8-5AFA-47E3-9ECD-75640E92A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2B0E5-49D7-4AE6-8EDF-26892730D9CB}" type="datetimeFigureOut">
              <a:rPr lang="fr-FR" smtClean="0"/>
              <a:t>24/03/2022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EE09253-B53B-4F6A-90F4-26C426E56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F684700-AA0C-4421-A4A9-A459120C6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F48E7-C400-46FC-871C-9C00705B3E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2691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FBE4941-F387-4ADD-9F02-47586064A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2B0E5-49D7-4AE6-8EDF-26892730D9CB}" type="datetimeFigureOut">
              <a:rPr lang="fr-FR" smtClean="0"/>
              <a:t>24/03/2022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42C244A-5B70-4B7C-894A-797928AE3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206D31C-0E31-4F23-9D52-6689BA187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F48E7-C400-46FC-871C-9C00705B3E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6362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A882AF-6A96-46BB-BB5B-97D65055D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1595C8-791A-4A23-A046-70860C3C88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E563F6C-D998-48BC-B3AB-DCCC1205A3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8835144-4AD2-4D17-9A57-3D1D8109E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2B0E5-49D7-4AE6-8EDF-26892730D9CB}" type="datetimeFigureOut">
              <a:rPr lang="fr-FR" smtClean="0"/>
              <a:t>24/03/2022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80EE225-9802-4985-AD41-397049F9C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99D2127-3552-41AE-9292-070F59FDD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F48E7-C400-46FC-871C-9C00705B3E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655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BD7CFF-2CF7-488F-B316-CCAE6D1E3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8693578-A818-40AF-B529-1DEBE95626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38B3FE3-A0F5-46ED-8F00-B5D2E0F3B2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0990029-7D40-4790-B6D9-EEB9F803A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2B0E5-49D7-4AE6-8EDF-26892730D9CB}" type="datetimeFigureOut">
              <a:rPr lang="fr-FR" smtClean="0"/>
              <a:t>24/03/2022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071101A-4CBE-421C-8C7D-65FCDB6B6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F79E688-20A9-40CD-97BC-D51D39CB4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F48E7-C400-46FC-871C-9C00705B3E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9884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EB8721E-571A-464B-AA82-B65DF55DE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16BB231-6AA6-400D-87FA-96A239EF9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C6A7B4-BC65-4101-92FC-1780A1660C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2B0E5-49D7-4AE6-8EDF-26892730D9CB}" type="datetimeFigureOut">
              <a:rPr lang="fr-FR" smtClean="0"/>
              <a:t>24/03/2022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16292F4-1262-4038-A2CB-2DC99A3400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86CBFAF-30AC-4B83-96EB-1E08D3BAB0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F48E7-C400-46FC-871C-9C00705B3E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211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>
            <a:extLst>
              <a:ext uri="{FF2B5EF4-FFF2-40B4-BE49-F238E27FC236}">
                <a16:creationId xmlns:a16="http://schemas.microsoft.com/office/drawing/2014/main" id="{9CE17078-1887-4138-B014-FBCB8521B681}"/>
              </a:ext>
            </a:extLst>
          </p:cNvPr>
          <p:cNvSpPr/>
          <p:nvPr/>
        </p:nvSpPr>
        <p:spPr>
          <a:xfrm rot="20882449">
            <a:off x="1452254" y="2488245"/>
            <a:ext cx="81290" cy="147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606EDD10-72C3-4BAF-AA68-86956857B050}"/>
              </a:ext>
            </a:extLst>
          </p:cNvPr>
          <p:cNvCxnSpPr>
            <a:cxnSpLocks/>
          </p:cNvCxnSpPr>
          <p:nvPr/>
        </p:nvCxnSpPr>
        <p:spPr>
          <a:xfrm flipH="1">
            <a:off x="7078327" y="2760837"/>
            <a:ext cx="564568" cy="42291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5" name="Connecteur droit 94">
            <a:extLst>
              <a:ext uri="{FF2B5EF4-FFF2-40B4-BE49-F238E27FC236}">
                <a16:creationId xmlns:a16="http://schemas.microsoft.com/office/drawing/2014/main" id="{50002843-5937-4B0E-9AB5-E5C61EBECCCD}"/>
              </a:ext>
            </a:extLst>
          </p:cNvPr>
          <p:cNvCxnSpPr>
            <a:cxnSpLocks/>
          </p:cNvCxnSpPr>
          <p:nvPr/>
        </p:nvCxnSpPr>
        <p:spPr>
          <a:xfrm flipH="1">
            <a:off x="6364633" y="3186750"/>
            <a:ext cx="706082" cy="45190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7" name="Connecteur droit 96">
            <a:extLst>
              <a:ext uri="{FF2B5EF4-FFF2-40B4-BE49-F238E27FC236}">
                <a16:creationId xmlns:a16="http://schemas.microsoft.com/office/drawing/2014/main" id="{9E57016F-3A59-4DD6-96E4-F5C39D900A26}"/>
              </a:ext>
            </a:extLst>
          </p:cNvPr>
          <p:cNvCxnSpPr>
            <a:cxnSpLocks/>
          </p:cNvCxnSpPr>
          <p:nvPr/>
        </p:nvCxnSpPr>
        <p:spPr>
          <a:xfrm flipH="1">
            <a:off x="5874217" y="3624161"/>
            <a:ext cx="504630" cy="39346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B2B88F74-A2DC-4E90-ACB8-6308B5811F8D}"/>
              </a:ext>
            </a:extLst>
          </p:cNvPr>
          <p:cNvCxnSpPr>
            <a:cxnSpLocks/>
          </p:cNvCxnSpPr>
          <p:nvPr/>
        </p:nvCxnSpPr>
        <p:spPr>
          <a:xfrm>
            <a:off x="5846284" y="4145023"/>
            <a:ext cx="220988" cy="43129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1" name="Connecteur droit 90">
            <a:extLst>
              <a:ext uri="{FF2B5EF4-FFF2-40B4-BE49-F238E27FC236}">
                <a16:creationId xmlns:a16="http://schemas.microsoft.com/office/drawing/2014/main" id="{F0D3D804-BEEF-45F2-AF72-8D47DD6D7A07}"/>
              </a:ext>
            </a:extLst>
          </p:cNvPr>
          <p:cNvCxnSpPr>
            <a:cxnSpLocks/>
          </p:cNvCxnSpPr>
          <p:nvPr/>
        </p:nvCxnSpPr>
        <p:spPr>
          <a:xfrm flipH="1">
            <a:off x="7628027" y="2443441"/>
            <a:ext cx="460493" cy="31841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A4B4E8F3-0B2C-4559-8F41-08E447D24AA1}"/>
              </a:ext>
            </a:extLst>
          </p:cNvPr>
          <p:cNvSpPr/>
          <p:nvPr/>
        </p:nvSpPr>
        <p:spPr>
          <a:xfrm rot="16355460">
            <a:off x="7551707" y="3700689"/>
            <a:ext cx="81290" cy="147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7B2AD7D-B049-4F13-9DB5-8E41418D6367}"/>
              </a:ext>
            </a:extLst>
          </p:cNvPr>
          <p:cNvSpPr/>
          <p:nvPr/>
        </p:nvSpPr>
        <p:spPr>
          <a:xfrm rot="19637145">
            <a:off x="7616196" y="2710644"/>
            <a:ext cx="81290" cy="147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9F5C28D-0BCD-4C4D-876F-F5E9530C0E49}"/>
              </a:ext>
            </a:extLst>
          </p:cNvPr>
          <p:cNvSpPr/>
          <p:nvPr/>
        </p:nvSpPr>
        <p:spPr>
          <a:xfrm rot="19715140">
            <a:off x="7056971" y="3143600"/>
            <a:ext cx="81290" cy="147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0D9B423-D487-49D1-AE61-80E65E926DEB}"/>
              </a:ext>
            </a:extLst>
          </p:cNvPr>
          <p:cNvSpPr/>
          <p:nvPr/>
        </p:nvSpPr>
        <p:spPr>
          <a:xfrm rot="19672345">
            <a:off x="6355615" y="3577588"/>
            <a:ext cx="81290" cy="147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4F54471-4B72-400A-AD70-15958AF7176D}"/>
              </a:ext>
            </a:extLst>
          </p:cNvPr>
          <p:cNvSpPr/>
          <p:nvPr/>
        </p:nvSpPr>
        <p:spPr>
          <a:xfrm rot="3777321">
            <a:off x="6051749" y="4492436"/>
            <a:ext cx="81290" cy="147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BA4BED4-2F5B-44C7-835D-751614F2AF5E}"/>
              </a:ext>
            </a:extLst>
          </p:cNvPr>
          <p:cNvSpPr/>
          <p:nvPr/>
        </p:nvSpPr>
        <p:spPr>
          <a:xfrm>
            <a:off x="2343518" y="1148236"/>
            <a:ext cx="81290" cy="147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55C65E1C-FB09-4439-AA05-1D3C267A5C5E}"/>
              </a:ext>
            </a:extLst>
          </p:cNvPr>
          <p:cNvSpPr/>
          <p:nvPr/>
        </p:nvSpPr>
        <p:spPr>
          <a:xfrm>
            <a:off x="3689493" y="3975652"/>
            <a:ext cx="625325" cy="9806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Graphique 4" descr="Main contour">
            <a:extLst>
              <a:ext uri="{FF2B5EF4-FFF2-40B4-BE49-F238E27FC236}">
                <a16:creationId xmlns:a16="http://schemas.microsoft.com/office/drawing/2014/main" id="{0B104788-26CA-46FA-B062-CF888F1FC2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213" y="637735"/>
            <a:ext cx="5582529" cy="5582529"/>
          </a:xfrm>
          <a:prstGeom prst="rect">
            <a:avLst/>
          </a:prstGeom>
        </p:spPr>
      </p:pic>
      <p:sp>
        <p:nvSpPr>
          <p:cNvPr id="7" name="Ellipse 6">
            <a:extLst>
              <a:ext uri="{FF2B5EF4-FFF2-40B4-BE49-F238E27FC236}">
                <a16:creationId xmlns:a16="http://schemas.microsoft.com/office/drawing/2014/main" id="{3E185575-926A-45BD-B45B-E069098075FD}"/>
              </a:ext>
            </a:extLst>
          </p:cNvPr>
          <p:cNvSpPr/>
          <p:nvPr/>
        </p:nvSpPr>
        <p:spPr>
          <a:xfrm>
            <a:off x="2120347" y="3975652"/>
            <a:ext cx="808383" cy="1086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E8CAB5-0F7C-4C69-9C22-A0248E2FE4D2}"/>
              </a:ext>
            </a:extLst>
          </p:cNvPr>
          <p:cNvSpPr/>
          <p:nvPr/>
        </p:nvSpPr>
        <p:spPr>
          <a:xfrm>
            <a:off x="2517913" y="3975652"/>
            <a:ext cx="1484243" cy="13700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51F5B4C0-C1C1-43BC-82F3-56A4B166BEF9}"/>
              </a:ext>
            </a:extLst>
          </p:cNvPr>
          <p:cNvCxnSpPr>
            <a:cxnSpLocks/>
          </p:cNvCxnSpPr>
          <p:nvPr/>
        </p:nvCxnSpPr>
        <p:spPr>
          <a:xfrm flipH="1">
            <a:off x="2347153" y="4025900"/>
            <a:ext cx="117475" cy="8572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295FE180-7DBC-4179-88AC-0137FB3DEDC6}"/>
              </a:ext>
            </a:extLst>
          </p:cNvPr>
          <p:cNvCxnSpPr>
            <a:cxnSpLocks/>
          </p:cNvCxnSpPr>
          <p:nvPr/>
        </p:nvCxnSpPr>
        <p:spPr>
          <a:xfrm flipH="1">
            <a:off x="2205251" y="4165600"/>
            <a:ext cx="92318" cy="1460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338CF9D3-B99C-4E1E-858F-EACBD0235979}"/>
              </a:ext>
            </a:extLst>
          </p:cNvPr>
          <p:cNvCxnSpPr>
            <a:cxnSpLocks/>
          </p:cNvCxnSpPr>
          <p:nvPr/>
        </p:nvCxnSpPr>
        <p:spPr>
          <a:xfrm flipH="1">
            <a:off x="2159456" y="4392957"/>
            <a:ext cx="15724" cy="12603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A123B43B-710B-4352-A789-B23379CDC9AE}"/>
              </a:ext>
            </a:extLst>
          </p:cNvPr>
          <p:cNvCxnSpPr>
            <a:cxnSpLocks/>
          </p:cNvCxnSpPr>
          <p:nvPr/>
        </p:nvCxnSpPr>
        <p:spPr>
          <a:xfrm>
            <a:off x="2167318" y="4576313"/>
            <a:ext cx="37933" cy="1513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FE25CD4E-52D0-4633-9324-0FE9E64014BD}"/>
              </a:ext>
            </a:extLst>
          </p:cNvPr>
          <p:cNvCxnSpPr>
            <a:cxnSpLocks/>
          </p:cNvCxnSpPr>
          <p:nvPr/>
        </p:nvCxnSpPr>
        <p:spPr>
          <a:xfrm>
            <a:off x="2232443" y="4785863"/>
            <a:ext cx="110173" cy="13856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AA8F16EF-A68E-400F-AD88-0EAE63C58405}"/>
              </a:ext>
            </a:extLst>
          </p:cNvPr>
          <p:cNvCxnSpPr>
            <a:cxnSpLocks/>
          </p:cNvCxnSpPr>
          <p:nvPr/>
        </p:nvCxnSpPr>
        <p:spPr>
          <a:xfrm flipH="1">
            <a:off x="4035976" y="4833937"/>
            <a:ext cx="117475" cy="8572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6CCACDA2-D9DD-421E-9D97-7562F1A6D5B4}"/>
              </a:ext>
            </a:extLst>
          </p:cNvPr>
          <p:cNvCxnSpPr>
            <a:cxnSpLocks/>
          </p:cNvCxnSpPr>
          <p:nvPr/>
        </p:nvCxnSpPr>
        <p:spPr>
          <a:xfrm flipH="1">
            <a:off x="4176341" y="4654906"/>
            <a:ext cx="92318" cy="1460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BAF2C817-5247-46B2-9E6C-AF2F6BCA80FD}"/>
              </a:ext>
            </a:extLst>
          </p:cNvPr>
          <p:cNvCxnSpPr>
            <a:cxnSpLocks/>
          </p:cNvCxnSpPr>
          <p:nvPr/>
        </p:nvCxnSpPr>
        <p:spPr>
          <a:xfrm flipH="1">
            <a:off x="4268659" y="4496919"/>
            <a:ext cx="15724" cy="12603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D738CE26-3718-4099-84D6-086E7C15AEFB}"/>
              </a:ext>
            </a:extLst>
          </p:cNvPr>
          <p:cNvCxnSpPr>
            <a:cxnSpLocks/>
          </p:cNvCxnSpPr>
          <p:nvPr/>
        </p:nvCxnSpPr>
        <p:spPr>
          <a:xfrm>
            <a:off x="4249692" y="4304644"/>
            <a:ext cx="37933" cy="1513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2F278FDE-FFCD-4643-B08D-FAA52B58E14D}"/>
              </a:ext>
            </a:extLst>
          </p:cNvPr>
          <p:cNvSpPr/>
          <p:nvPr/>
        </p:nvSpPr>
        <p:spPr>
          <a:xfrm>
            <a:off x="8771881" y="2389049"/>
            <a:ext cx="526657" cy="50755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474C1DE5-E8CF-4222-9C68-9659E8BBD000}"/>
              </a:ext>
            </a:extLst>
          </p:cNvPr>
          <p:cNvSpPr/>
          <p:nvPr/>
        </p:nvSpPr>
        <p:spPr>
          <a:xfrm>
            <a:off x="8066250" y="2364322"/>
            <a:ext cx="526657" cy="50755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40D3248E-767A-4D9C-BADC-2E8CFD7AD984}"/>
              </a:ext>
            </a:extLst>
          </p:cNvPr>
          <p:cNvCxnSpPr>
            <a:cxnSpLocks/>
          </p:cNvCxnSpPr>
          <p:nvPr/>
        </p:nvCxnSpPr>
        <p:spPr>
          <a:xfrm>
            <a:off x="4176341" y="4096198"/>
            <a:ext cx="37933" cy="1513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1C45A21A-0335-47E7-92A0-0CE13344AEDA}"/>
              </a:ext>
            </a:extLst>
          </p:cNvPr>
          <p:cNvCxnSpPr>
            <a:cxnSpLocks/>
          </p:cNvCxnSpPr>
          <p:nvPr/>
        </p:nvCxnSpPr>
        <p:spPr>
          <a:xfrm>
            <a:off x="4025234" y="3999481"/>
            <a:ext cx="128217" cy="6928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4" name="Graphique 33" descr="Main protectrice contour">
            <a:extLst>
              <a:ext uri="{FF2B5EF4-FFF2-40B4-BE49-F238E27FC236}">
                <a16:creationId xmlns:a16="http://schemas.microsoft.com/office/drawing/2014/main" id="{F802E83A-2AE7-4E16-9A2D-1BF35194A7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33548" y="637734"/>
            <a:ext cx="5582529" cy="5582529"/>
          </a:xfrm>
          <a:prstGeom prst="rect">
            <a:avLst/>
          </a:prstGeom>
        </p:spPr>
      </p:pic>
      <p:sp>
        <p:nvSpPr>
          <p:cNvPr id="37" name="Ellipse 36">
            <a:extLst>
              <a:ext uri="{FF2B5EF4-FFF2-40B4-BE49-F238E27FC236}">
                <a16:creationId xmlns:a16="http://schemas.microsoft.com/office/drawing/2014/main" id="{14870FD2-3B6D-4605-AB85-E5437B2603E2}"/>
              </a:ext>
            </a:extLst>
          </p:cNvPr>
          <p:cNvSpPr/>
          <p:nvPr/>
        </p:nvSpPr>
        <p:spPr>
          <a:xfrm>
            <a:off x="8044070" y="2727462"/>
            <a:ext cx="1298713" cy="5350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D86A4CD-5B39-4359-AD58-855453CF6E8C}"/>
              </a:ext>
            </a:extLst>
          </p:cNvPr>
          <p:cNvSpPr/>
          <p:nvPr/>
        </p:nvSpPr>
        <p:spPr>
          <a:xfrm>
            <a:off x="8044070" y="2676939"/>
            <a:ext cx="1298713" cy="318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B8B05DB2-6B93-4252-8A33-EED8965CA515}"/>
              </a:ext>
            </a:extLst>
          </p:cNvPr>
          <p:cNvCxnSpPr>
            <a:cxnSpLocks/>
          </p:cNvCxnSpPr>
          <p:nvPr/>
        </p:nvCxnSpPr>
        <p:spPr>
          <a:xfrm>
            <a:off x="8088520" y="3027705"/>
            <a:ext cx="109330" cy="784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ED668661-0446-4CF8-A83E-4B9BAC4A0AC8}"/>
              </a:ext>
            </a:extLst>
          </p:cNvPr>
          <p:cNvCxnSpPr>
            <a:cxnSpLocks/>
          </p:cNvCxnSpPr>
          <p:nvPr/>
        </p:nvCxnSpPr>
        <p:spPr>
          <a:xfrm>
            <a:off x="8256795" y="3142005"/>
            <a:ext cx="137905" cy="5204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3407768E-13DA-48CE-931A-2AE1D882EFB8}"/>
              </a:ext>
            </a:extLst>
          </p:cNvPr>
          <p:cNvCxnSpPr>
            <a:cxnSpLocks/>
          </p:cNvCxnSpPr>
          <p:nvPr/>
        </p:nvCxnSpPr>
        <p:spPr>
          <a:xfrm>
            <a:off x="8448675" y="3197225"/>
            <a:ext cx="136525" cy="312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D22DA0B4-15D5-40C5-AF5C-5CD50031D9FD}"/>
              </a:ext>
            </a:extLst>
          </p:cNvPr>
          <p:cNvCxnSpPr>
            <a:cxnSpLocks/>
          </p:cNvCxnSpPr>
          <p:nvPr/>
        </p:nvCxnSpPr>
        <p:spPr>
          <a:xfrm>
            <a:off x="8639175" y="3228489"/>
            <a:ext cx="17283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8EA3FC4B-479B-428E-B43D-D0D45A66029B}"/>
              </a:ext>
            </a:extLst>
          </p:cNvPr>
          <p:cNvCxnSpPr>
            <a:cxnSpLocks/>
          </p:cNvCxnSpPr>
          <p:nvPr/>
        </p:nvCxnSpPr>
        <p:spPr>
          <a:xfrm flipV="1">
            <a:off x="8867775" y="3194050"/>
            <a:ext cx="158750" cy="3443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F9E391EC-F8FB-4316-A8FB-5FDAF0757B66}"/>
              </a:ext>
            </a:extLst>
          </p:cNvPr>
          <p:cNvCxnSpPr>
            <a:cxnSpLocks/>
          </p:cNvCxnSpPr>
          <p:nvPr/>
        </p:nvCxnSpPr>
        <p:spPr>
          <a:xfrm flipV="1">
            <a:off x="9070975" y="3094520"/>
            <a:ext cx="165100" cy="7350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Rectangle : coins arrondis 50">
            <a:extLst>
              <a:ext uri="{FF2B5EF4-FFF2-40B4-BE49-F238E27FC236}">
                <a16:creationId xmlns:a16="http://schemas.microsoft.com/office/drawing/2014/main" id="{BE584991-58BC-46DE-89DD-93F256B793B2}"/>
              </a:ext>
            </a:extLst>
          </p:cNvPr>
          <p:cNvSpPr/>
          <p:nvPr/>
        </p:nvSpPr>
        <p:spPr>
          <a:xfrm rot="20864704">
            <a:off x="1154888" y="2600038"/>
            <a:ext cx="821635" cy="5300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Rectangle : coins arrondis 51">
            <a:extLst>
              <a:ext uri="{FF2B5EF4-FFF2-40B4-BE49-F238E27FC236}">
                <a16:creationId xmlns:a16="http://schemas.microsoft.com/office/drawing/2014/main" id="{9F97D1DA-2A66-4F91-BB4B-6F8CCF62161B}"/>
              </a:ext>
            </a:extLst>
          </p:cNvPr>
          <p:cNvSpPr/>
          <p:nvPr/>
        </p:nvSpPr>
        <p:spPr>
          <a:xfrm rot="20864704">
            <a:off x="1291892" y="3150543"/>
            <a:ext cx="821635" cy="5061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Rectangle : coins arrondis 52">
            <a:extLst>
              <a:ext uri="{FF2B5EF4-FFF2-40B4-BE49-F238E27FC236}">
                <a16:creationId xmlns:a16="http://schemas.microsoft.com/office/drawing/2014/main" id="{86227761-311B-4309-9DDC-F818BC2417EA}"/>
              </a:ext>
            </a:extLst>
          </p:cNvPr>
          <p:cNvSpPr/>
          <p:nvPr/>
        </p:nvSpPr>
        <p:spPr>
          <a:xfrm rot="20864704">
            <a:off x="1431434" y="3686605"/>
            <a:ext cx="821635" cy="5061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Rectangle : coins arrondis 53">
            <a:extLst>
              <a:ext uri="{FF2B5EF4-FFF2-40B4-BE49-F238E27FC236}">
                <a16:creationId xmlns:a16="http://schemas.microsoft.com/office/drawing/2014/main" id="{A0F5E1EE-823F-40CF-9DB6-B6A1F4E7F695}"/>
              </a:ext>
            </a:extLst>
          </p:cNvPr>
          <p:cNvSpPr/>
          <p:nvPr/>
        </p:nvSpPr>
        <p:spPr>
          <a:xfrm>
            <a:off x="1995072" y="1247241"/>
            <a:ext cx="821635" cy="6639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Rectangle : coins arrondis 54">
            <a:extLst>
              <a:ext uri="{FF2B5EF4-FFF2-40B4-BE49-F238E27FC236}">
                <a16:creationId xmlns:a16="http://schemas.microsoft.com/office/drawing/2014/main" id="{46391A8B-E3A9-4FBF-8F55-AB59F7B51110}"/>
              </a:ext>
            </a:extLst>
          </p:cNvPr>
          <p:cNvSpPr/>
          <p:nvPr/>
        </p:nvSpPr>
        <p:spPr>
          <a:xfrm>
            <a:off x="1995071" y="1930311"/>
            <a:ext cx="821635" cy="6639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Rectangle : coins arrondis 55">
            <a:extLst>
              <a:ext uri="{FF2B5EF4-FFF2-40B4-BE49-F238E27FC236}">
                <a16:creationId xmlns:a16="http://schemas.microsoft.com/office/drawing/2014/main" id="{56CD943B-4AC7-42AC-AFA4-95C7DF7F4722}"/>
              </a:ext>
            </a:extLst>
          </p:cNvPr>
          <p:cNvSpPr/>
          <p:nvPr/>
        </p:nvSpPr>
        <p:spPr>
          <a:xfrm>
            <a:off x="2017206" y="2632758"/>
            <a:ext cx="821635" cy="6639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Rectangle : coins arrondis 56">
            <a:extLst>
              <a:ext uri="{FF2B5EF4-FFF2-40B4-BE49-F238E27FC236}">
                <a16:creationId xmlns:a16="http://schemas.microsoft.com/office/drawing/2014/main" id="{70FB83FA-F220-4BC3-8A50-9AD9FC836B5F}"/>
              </a:ext>
            </a:extLst>
          </p:cNvPr>
          <p:cNvSpPr/>
          <p:nvPr/>
        </p:nvSpPr>
        <p:spPr>
          <a:xfrm rot="19564688">
            <a:off x="6006738" y="3746878"/>
            <a:ext cx="871234" cy="9391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5E3234C-2BF2-40CD-B2BA-EE6F03862163}"/>
              </a:ext>
            </a:extLst>
          </p:cNvPr>
          <p:cNvSpPr/>
          <p:nvPr/>
        </p:nvSpPr>
        <p:spPr>
          <a:xfrm rot="19688007">
            <a:off x="6548389" y="4074054"/>
            <a:ext cx="586698" cy="60233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Rectangle : coins arrondis 60">
            <a:extLst>
              <a:ext uri="{FF2B5EF4-FFF2-40B4-BE49-F238E27FC236}">
                <a16:creationId xmlns:a16="http://schemas.microsoft.com/office/drawing/2014/main" id="{BA075B33-F501-4924-B01C-4F84BD83F623}"/>
              </a:ext>
            </a:extLst>
          </p:cNvPr>
          <p:cNvSpPr/>
          <p:nvPr/>
        </p:nvSpPr>
        <p:spPr>
          <a:xfrm rot="19743679">
            <a:off x="6494037" y="4202027"/>
            <a:ext cx="807850" cy="114879"/>
          </a:xfrm>
          <a:prstGeom prst="round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C711951-C6DA-4256-B34E-BE58748CA259}"/>
              </a:ext>
            </a:extLst>
          </p:cNvPr>
          <p:cNvSpPr/>
          <p:nvPr/>
        </p:nvSpPr>
        <p:spPr>
          <a:xfrm rot="19772570">
            <a:off x="6336094" y="4593254"/>
            <a:ext cx="586698" cy="60233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C63B01EC-97A1-4D2A-B809-744FB417AF51}"/>
              </a:ext>
            </a:extLst>
          </p:cNvPr>
          <p:cNvSpPr/>
          <p:nvPr/>
        </p:nvSpPr>
        <p:spPr>
          <a:xfrm rot="19695173">
            <a:off x="6217153" y="3844241"/>
            <a:ext cx="1046416" cy="413108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Rectangle : coins arrondis 63">
            <a:extLst>
              <a:ext uri="{FF2B5EF4-FFF2-40B4-BE49-F238E27FC236}">
                <a16:creationId xmlns:a16="http://schemas.microsoft.com/office/drawing/2014/main" id="{BD4C69BA-A78C-4855-B0A1-FEDBD4519992}"/>
              </a:ext>
            </a:extLst>
          </p:cNvPr>
          <p:cNvSpPr/>
          <p:nvPr/>
        </p:nvSpPr>
        <p:spPr>
          <a:xfrm rot="19585446">
            <a:off x="6694832" y="3334767"/>
            <a:ext cx="660067" cy="3882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Rectangle : coins arrondis 64">
            <a:extLst>
              <a:ext uri="{FF2B5EF4-FFF2-40B4-BE49-F238E27FC236}">
                <a16:creationId xmlns:a16="http://schemas.microsoft.com/office/drawing/2014/main" id="{BFA1202C-F14F-4CED-9D26-686FEF1E590A}"/>
              </a:ext>
            </a:extLst>
          </p:cNvPr>
          <p:cNvSpPr/>
          <p:nvPr/>
        </p:nvSpPr>
        <p:spPr>
          <a:xfrm rot="19585446">
            <a:off x="7284422" y="2911988"/>
            <a:ext cx="660067" cy="3882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Rectangle : coins arrondis 65">
            <a:extLst>
              <a:ext uri="{FF2B5EF4-FFF2-40B4-BE49-F238E27FC236}">
                <a16:creationId xmlns:a16="http://schemas.microsoft.com/office/drawing/2014/main" id="{E3DDA941-D60A-48CA-8564-F1D112D96931}"/>
              </a:ext>
            </a:extLst>
          </p:cNvPr>
          <p:cNvSpPr/>
          <p:nvPr/>
        </p:nvSpPr>
        <p:spPr>
          <a:xfrm>
            <a:off x="7628027" y="3483088"/>
            <a:ext cx="460494" cy="6285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Rectangle : coins arrondis 66">
            <a:extLst>
              <a:ext uri="{FF2B5EF4-FFF2-40B4-BE49-F238E27FC236}">
                <a16:creationId xmlns:a16="http://schemas.microsoft.com/office/drawing/2014/main" id="{40935653-F676-4B87-BF47-5DF40A25DD17}"/>
              </a:ext>
            </a:extLst>
          </p:cNvPr>
          <p:cNvSpPr/>
          <p:nvPr/>
        </p:nvSpPr>
        <p:spPr>
          <a:xfrm>
            <a:off x="8673007" y="3483087"/>
            <a:ext cx="460494" cy="6285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Rectangle : coins arrondis 67">
            <a:extLst>
              <a:ext uri="{FF2B5EF4-FFF2-40B4-BE49-F238E27FC236}">
                <a16:creationId xmlns:a16="http://schemas.microsoft.com/office/drawing/2014/main" id="{5617FD8D-3AB8-4C4F-A12A-B5954B07ADD6}"/>
              </a:ext>
            </a:extLst>
          </p:cNvPr>
          <p:cNvSpPr/>
          <p:nvPr/>
        </p:nvSpPr>
        <p:spPr>
          <a:xfrm>
            <a:off x="8142101" y="3483087"/>
            <a:ext cx="460494" cy="6285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B149855-FF2A-4722-A167-F412921B0525}"/>
              </a:ext>
            </a:extLst>
          </p:cNvPr>
          <p:cNvSpPr/>
          <p:nvPr/>
        </p:nvSpPr>
        <p:spPr>
          <a:xfrm>
            <a:off x="3281206" y="4622953"/>
            <a:ext cx="667038" cy="67977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69045847-D7B3-4A40-9620-62E49BD06575}"/>
              </a:ext>
            </a:extLst>
          </p:cNvPr>
          <p:cNvCxnSpPr>
            <a:cxnSpLocks/>
          </p:cNvCxnSpPr>
          <p:nvPr/>
        </p:nvCxnSpPr>
        <p:spPr>
          <a:xfrm flipH="1">
            <a:off x="5849118" y="4017629"/>
            <a:ext cx="29272" cy="14797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3" name="Ellipse 102">
            <a:extLst>
              <a:ext uri="{FF2B5EF4-FFF2-40B4-BE49-F238E27FC236}">
                <a16:creationId xmlns:a16="http://schemas.microsoft.com/office/drawing/2014/main" id="{A27F3DB3-DA02-420B-B383-27A480366E4E}"/>
              </a:ext>
            </a:extLst>
          </p:cNvPr>
          <p:cNvSpPr/>
          <p:nvPr/>
        </p:nvSpPr>
        <p:spPr>
          <a:xfrm>
            <a:off x="6086770" y="4607995"/>
            <a:ext cx="56518" cy="5623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6" name="Connecteur droit 105">
            <a:extLst>
              <a:ext uri="{FF2B5EF4-FFF2-40B4-BE49-F238E27FC236}">
                <a16:creationId xmlns:a16="http://schemas.microsoft.com/office/drawing/2014/main" id="{B58DD41F-6A45-49BA-A891-79CB36791EEE}"/>
              </a:ext>
            </a:extLst>
          </p:cNvPr>
          <p:cNvCxnSpPr>
            <a:endCxn id="84" idx="3"/>
          </p:cNvCxnSpPr>
          <p:nvPr/>
        </p:nvCxnSpPr>
        <p:spPr>
          <a:xfrm flipH="1">
            <a:off x="9096012" y="2443441"/>
            <a:ext cx="202526" cy="1331129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7" name="Connecteur droit 106">
            <a:extLst>
              <a:ext uri="{FF2B5EF4-FFF2-40B4-BE49-F238E27FC236}">
                <a16:creationId xmlns:a16="http://schemas.microsoft.com/office/drawing/2014/main" id="{3177D6C8-61E9-4232-93A4-11B2C3A4478F}"/>
              </a:ext>
            </a:extLst>
          </p:cNvPr>
          <p:cNvCxnSpPr>
            <a:cxnSpLocks/>
            <a:stCxn id="84" idx="1"/>
            <a:endCxn id="83" idx="3"/>
          </p:cNvCxnSpPr>
          <p:nvPr/>
        </p:nvCxnSpPr>
        <p:spPr>
          <a:xfrm flipH="1">
            <a:off x="8565058" y="3774570"/>
            <a:ext cx="449664" cy="4556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0" name="Connecteur droit 109">
            <a:extLst>
              <a:ext uri="{FF2B5EF4-FFF2-40B4-BE49-F238E27FC236}">
                <a16:creationId xmlns:a16="http://schemas.microsoft.com/office/drawing/2014/main" id="{E6CC7146-614C-48C3-9705-025F09F3B945}"/>
              </a:ext>
            </a:extLst>
          </p:cNvPr>
          <p:cNvCxnSpPr>
            <a:cxnSpLocks/>
            <a:stCxn id="83" idx="1"/>
            <a:endCxn id="82" idx="3"/>
          </p:cNvCxnSpPr>
          <p:nvPr/>
        </p:nvCxnSpPr>
        <p:spPr>
          <a:xfrm flipH="1" flipV="1">
            <a:off x="8066250" y="3774570"/>
            <a:ext cx="417518" cy="4556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3" name="Connecteur droit 112">
            <a:extLst>
              <a:ext uri="{FF2B5EF4-FFF2-40B4-BE49-F238E27FC236}">
                <a16:creationId xmlns:a16="http://schemas.microsoft.com/office/drawing/2014/main" id="{A236DD9B-D0EA-492A-80AE-FA45C3AA4729}"/>
              </a:ext>
            </a:extLst>
          </p:cNvPr>
          <p:cNvCxnSpPr>
            <a:cxnSpLocks/>
            <a:stCxn id="82" idx="1"/>
          </p:cNvCxnSpPr>
          <p:nvPr/>
        </p:nvCxnSpPr>
        <p:spPr>
          <a:xfrm flipH="1" flipV="1">
            <a:off x="7553726" y="3769950"/>
            <a:ext cx="431234" cy="462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14C9F6B4-E79D-4265-A9D2-D5804220C570}"/>
              </a:ext>
            </a:extLst>
          </p:cNvPr>
          <p:cNvSpPr/>
          <p:nvPr/>
        </p:nvSpPr>
        <p:spPr>
          <a:xfrm>
            <a:off x="7984960" y="3736251"/>
            <a:ext cx="81290" cy="76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74C6E5C-A1AC-4543-890C-A5C073587C7E}"/>
              </a:ext>
            </a:extLst>
          </p:cNvPr>
          <p:cNvSpPr/>
          <p:nvPr/>
        </p:nvSpPr>
        <p:spPr>
          <a:xfrm>
            <a:off x="8483768" y="3740807"/>
            <a:ext cx="81290" cy="76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9344140-0CD6-4101-8212-8A6AEFCC6319}"/>
              </a:ext>
            </a:extLst>
          </p:cNvPr>
          <p:cNvSpPr/>
          <p:nvPr/>
        </p:nvSpPr>
        <p:spPr>
          <a:xfrm>
            <a:off x="9014722" y="3736251"/>
            <a:ext cx="81290" cy="76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6" name="Connecteur droit 115">
            <a:extLst>
              <a:ext uri="{FF2B5EF4-FFF2-40B4-BE49-F238E27FC236}">
                <a16:creationId xmlns:a16="http://schemas.microsoft.com/office/drawing/2014/main" id="{CC2DC58C-93CD-494A-9824-C2F1BC6CD5FC}"/>
              </a:ext>
            </a:extLst>
          </p:cNvPr>
          <p:cNvCxnSpPr>
            <a:stCxn id="86" idx="0"/>
            <a:endCxn id="56" idx="2"/>
          </p:cNvCxnSpPr>
          <p:nvPr/>
        </p:nvCxnSpPr>
        <p:spPr>
          <a:xfrm flipH="1" flipV="1">
            <a:off x="2419772" y="3175100"/>
            <a:ext cx="444093" cy="899636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7" name="Connecteur droit 116">
            <a:extLst>
              <a:ext uri="{FF2B5EF4-FFF2-40B4-BE49-F238E27FC236}">
                <a16:creationId xmlns:a16="http://schemas.microsoft.com/office/drawing/2014/main" id="{24B712F2-D02C-43CA-87B2-33F5A5CF4DD9}"/>
              </a:ext>
            </a:extLst>
          </p:cNvPr>
          <p:cNvCxnSpPr>
            <a:cxnSpLocks/>
            <a:stCxn id="75" idx="2"/>
            <a:endCxn id="74" idx="0"/>
          </p:cNvCxnSpPr>
          <p:nvPr/>
        </p:nvCxnSpPr>
        <p:spPr>
          <a:xfrm>
            <a:off x="2392380" y="2496036"/>
            <a:ext cx="27392" cy="602427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0" name="Connecteur droit 119">
            <a:extLst>
              <a:ext uri="{FF2B5EF4-FFF2-40B4-BE49-F238E27FC236}">
                <a16:creationId xmlns:a16="http://schemas.microsoft.com/office/drawing/2014/main" id="{6591370F-01AD-489B-8A4C-BDC90E5093A7}"/>
              </a:ext>
            </a:extLst>
          </p:cNvPr>
          <p:cNvCxnSpPr>
            <a:cxnSpLocks/>
            <a:stCxn id="73" idx="2"/>
            <a:endCxn id="75" idx="0"/>
          </p:cNvCxnSpPr>
          <p:nvPr/>
        </p:nvCxnSpPr>
        <p:spPr>
          <a:xfrm flipH="1">
            <a:off x="2392380" y="1803964"/>
            <a:ext cx="9153" cy="61543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3" name="Connecteur droit 122">
            <a:extLst>
              <a:ext uri="{FF2B5EF4-FFF2-40B4-BE49-F238E27FC236}">
                <a16:creationId xmlns:a16="http://schemas.microsoft.com/office/drawing/2014/main" id="{48A4E5B2-2615-43CF-AE94-526840E0B63A}"/>
              </a:ext>
            </a:extLst>
          </p:cNvPr>
          <p:cNvCxnSpPr>
            <a:cxnSpLocks/>
            <a:endCxn id="73" idx="0"/>
          </p:cNvCxnSpPr>
          <p:nvPr/>
        </p:nvCxnSpPr>
        <p:spPr>
          <a:xfrm>
            <a:off x="2386301" y="1191048"/>
            <a:ext cx="15232" cy="536279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C8F05470-8C69-46AE-8B8B-23730785E353}"/>
              </a:ext>
            </a:extLst>
          </p:cNvPr>
          <p:cNvSpPr/>
          <p:nvPr/>
        </p:nvSpPr>
        <p:spPr>
          <a:xfrm>
            <a:off x="2360888" y="1727327"/>
            <a:ext cx="81290" cy="76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27DFE46-DB84-4E2D-B7B1-8E7D388287C5}"/>
              </a:ext>
            </a:extLst>
          </p:cNvPr>
          <p:cNvSpPr/>
          <p:nvPr/>
        </p:nvSpPr>
        <p:spPr>
          <a:xfrm>
            <a:off x="2351735" y="2419399"/>
            <a:ext cx="81290" cy="76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525B45B-FD90-43E5-B1D5-A4DA6D55DD0E}"/>
              </a:ext>
            </a:extLst>
          </p:cNvPr>
          <p:cNvSpPr/>
          <p:nvPr/>
        </p:nvSpPr>
        <p:spPr>
          <a:xfrm>
            <a:off x="2379127" y="3098463"/>
            <a:ext cx="81290" cy="76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55D48254-DE35-4067-87B4-B3898C2C83F4}"/>
              </a:ext>
            </a:extLst>
          </p:cNvPr>
          <p:cNvSpPr/>
          <p:nvPr/>
        </p:nvSpPr>
        <p:spPr>
          <a:xfrm rot="20852565">
            <a:off x="2655278" y="4068762"/>
            <a:ext cx="526657" cy="50755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6" name="Connecteur droit 125">
            <a:extLst>
              <a:ext uri="{FF2B5EF4-FFF2-40B4-BE49-F238E27FC236}">
                <a16:creationId xmlns:a16="http://schemas.microsoft.com/office/drawing/2014/main" id="{2858A06A-5D98-40FA-A6F5-DD2516A0B4E5}"/>
              </a:ext>
            </a:extLst>
          </p:cNvPr>
          <p:cNvCxnSpPr>
            <a:cxnSpLocks/>
            <a:stCxn id="87" idx="0"/>
            <a:endCxn id="72" idx="2"/>
          </p:cNvCxnSpPr>
          <p:nvPr/>
        </p:nvCxnSpPr>
        <p:spPr>
          <a:xfrm flipH="1" flipV="1">
            <a:off x="1892233" y="4109256"/>
            <a:ext cx="739196" cy="802937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71068FB8-996B-4325-8B40-332D3EBE798B}"/>
              </a:ext>
            </a:extLst>
          </p:cNvPr>
          <p:cNvSpPr/>
          <p:nvPr/>
        </p:nvSpPr>
        <p:spPr>
          <a:xfrm rot="16804417">
            <a:off x="2617964" y="4702807"/>
            <a:ext cx="526657" cy="50755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0" name="Connecteur droit 129">
            <a:extLst>
              <a:ext uri="{FF2B5EF4-FFF2-40B4-BE49-F238E27FC236}">
                <a16:creationId xmlns:a16="http://schemas.microsoft.com/office/drawing/2014/main" id="{613691BD-9FB9-404F-AE2E-CE71CE0BF050}"/>
              </a:ext>
            </a:extLst>
          </p:cNvPr>
          <p:cNvCxnSpPr>
            <a:cxnSpLocks/>
            <a:stCxn id="72" idx="0"/>
            <a:endCxn id="71" idx="2"/>
          </p:cNvCxnSpPr>
          <p:nvPr/>
        </p:nvCxnSpPr>
        <p:spPr>
          <a:xfrm flipH="1" flipV="1">
            <a:off x="1753904" y="3575273"/>
            <a:ext cx="122449" cy="45901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3" name="Connecteur droit 132">
            <a:extLst>
              <a:ext uri="{FF2B5EF4-FFF2-40B4-BE49-F238E27FC236}">
                <a16:creationId xmlns:a16="http://schemas.microsoft.com/office/drawing/2014/main" id="{57262FFF-2202-4330-B694-6427EC56A006}"/>
              </a:ext>
            </a:extLst>
          </p:cNvPr>
          <p:cNvCxnSpPr>
            <a:cxnSpLocks/>
            <a:stCxn id="71" idx="0"/>
            <a:endCxn id="70" idx="2"/>
          </p:cNvCxnSpPr>
          <p:nvPr/>
        </p:nvCxnSpPr>
        <p:spPr>
          <a:xfrm flipH="1" flipV="1">
            <a:off x="1621348" y="3041961"/>
            <a:ext cx="116676" cy="458339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6" name="Connecteur droit 135">
            <a:extLst>
              <a:ext uri="{FF2B5EF4-FFF2-40B4-BE49-F238E27FC236}">
                <a16:creationId xmlns:a16="http://schemas.microsoft.com/office/drawing/2014/main" id="{F020F5FB-8370-4611-9AFB-5765543956C3}"/>
              </a:ext>
            </a:extLst>
          </p:cNvPr>
          <p:cNvCxnSpPr>
            <a:cxnSpLocks/>
            <a:stCxn id="70" idx="0"/>
          </p:cNvCxnSpPr>
          <p:nvPr/>
        </p:nvCxnSpPr>
        <p:spPr>
          <a:xfrm flipH="1" flipV="1">
            <a:off x="1492899" y="2538782"/>
            <a:ext cx="112569" cy="428206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D261E96B-D299-478B-974D-4684A13AA2E2}"/>
              </a:ext>
            </a:extLst>
          </p:cNvPr>
          <p:cNvSpPr/>
          <p:nvPr/>
        </p:nvSpPr>
        <p:spPr>
          <a:xfrm rot="20882449">
            <a:off x="1572763" y="2966156"/>
            <a:ext cx="81290" cy="76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C5DF882-985E-4ED2-9391-1C3AC3F565CE}"/>
              </a:ext>
            </a:extLst>
          </p:cNvPr>
          <p:cNvSpPr/>
          <p:nvPr/>
        </p:nvSpPr>
        <p:spPr>
          <a:xfrm rot="20882449">
            <a:off x="1705319" y="3499468"/>
            <a:ext cx="81290" cy="76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A53F009-707F-40A8-ADC1-CFEDCF0DDFBB}"/>
              </a:ext>
            </a:extLst>
          </p:cNvPr>
          <p:cNvSpPr/>
          <p:nvPr/>
        </p:nvSpPr>
        <p:spPr>
          <a:xfrm rot="20882449">
            <a:off x="1843648" y="4033451"/>
            <a:ext cx="81290" cy="76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4687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76AD326-8790-482D-92EE-A3244391DEC0}"/>
              </a:ext>
            </a:extLst>
          </p:cNvPr>
          <p:cNvSpPr/>
          <p:nvPr/>
        </p:nvSpPr>
        <p:spPr>
          <a:xfrm>
            <a:off x="569843" y="728870"/>
            <a:ext cx="11052314" cy="55526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1829C1D5-9737-447F-B6BD-6A560F7EDED6}"/>
              </a:ext>
            </a:extLst>
          </p:cNvPr>
          <p:cNvSpPr/>
          <p:nvPr/>
        </p:nvSpPr>
        <p:spPr>
          <a:xfrm>
            <a:off x="4320209" y="1722782"/>
            <a:ext cx="106017" cy="1258957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BB9B19DD-59E5-43E8-818D-13B41293CB0D}"/>
              </a:ext>
            </a:extLst>
          </p:cNvPr>
          <p:cNvSpPr/>
          <p:nvPr/>
        </p:nvSpPr>
        <p:spPr>
          <a:xfrm>
            <a:off x="7301949" y="1722782"/>
            <a:ext cx="106017" cy="1258957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C387AB-6CD2-4078-B3CC-9AEED5C87CE0}"/>
              </a:ext>
            </a:extLst>
          </p:cNvPr>
          <p:cNvSpPr/>
          <p:nvPr/>
        </p:nvSpPr>
        <p:spPr>
          <a:xfrm>
            <a:off x="3776870" y="1616765"/>
            <a:ext cx="4174434" cy="21203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3EABCD-4332-42A8-A540-6ABF2358DDD0}"/>
              </a:ext>
            </a:extLst>
          </p:cNvPr>
          <p:cNvSpPr/>
          <p:nvPr/>
        </p:nvSpPr>
        <p:spPr>
          <a:xfrm>
            <a:off x="4864376" y="1219200"/>
            <a:ext cx="397565" cy="397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AB03B55-0FB5-4CCD-8511-26FC684F5D6A}"/>
              </a:ext>
            </a:extLst>
          </p:cNvPr>
          <p:cNvSpPr/>
          <p:nvPr/>
        </p:nvSpPr>
        <p:spPr>
          <a:xfrm>
            <a:off x="6019800" y="1066800"/>
            <a:ext cx="152400" cy="549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7FDCCB-46AB-4BF7-99AF-46743614B53D}"/>
              </a:ext>
            </a:extLst>
          </p:cNvPr>
          <p:cNvSpPr/>
          <p:nvPr/>
        </p:nvSpPr>
        <p:spPr>
          <a:xfrm>
            <a:off x="6929645" y="1216715"/>
            <a:ext cx="397565" cy="397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4" name="Graphique 13" descr="Homme avec un remplissage uni">
            <a:extLst>
              <a:ext uri="{FF2B5EF4-FFF2-40B4-BE49-F238E27FC236}">
                <a16:creationId xmlns:a16="http://schemas.microsoft.com/office/drawing/2014/main" id="{17F84A7F-8064-4F88-8509-0069A24C1E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65477" y="3268085"/>
            <a:ext cx="2861045" cy="2861045"/>
          </a:xfrm>
          <a:prstGeom prst="rect">
            <a:avLst/>
          </a:prstGeom>
        </p:spPr>
      </p:pic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770B55B9-7071-4BBA-A91B-F14CF24398F7}"/>
              </a:ext>
            </a:extLst>
          </p:cNvPr>
          <p:cNvSpPr/>
          <p:nvPr/>
        </p:nvSpPr>
        <p:spPr>
          <a:xfrm>
            <a:off x="5843591" y="3429000"/>
            <a:ext cx="504815" cy="27113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634838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0</Words>
  <Application>Microsoft Office PowerPoint</Application>
  <PresentationFormat>Grand écran</PresentationFormat>
  <Paragraphs>0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Célian Bauer</dc:creator>
  <cp:lastModifiedBy>Célian Bauer</cp:lastModifiedBy>
  <cp:revision>4</cp:revision>
  <dcterms:created xsi:type="dcterms:W3CDTF">2022-03-24T15:03:42Z</dcterms:created>
  <dcterms:modified xsi:type="dcterms:W3CDTF">2022-03-24T16:00:23Z</dcterms:modified>
</cp:coreProperties>
</file>