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4"/>
  </p:notesMasterIdLst>
  <p:sldIdLst>
    <p:sldId id="256" r:id="rId2"/>
    <p:sldId id="257" r:id="rId3"/>
    <p:sldId id="260" r:id="rId4"/>
    <p:sldId id="268" r:id="rId5"/>
    <p:sldId id="258" r:id="rId6"/>
    <p:sldId id="262" r:id="rId7"/>
    <p:sldId id="263" r:id="rId8"/>
    <p:sldId id="261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148" autoAdjust="0"/>
  </p:normalViewPr>
  <p:slideViewPr>
    <p:cSldViewPr snapToGrid="0">
      <p:cViewPr varScale="1">
        <p:scale>
          <a:sx n="79" d="100"/>
          <a:sy n="79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906F6D-4353-4C41-9F83-674390265A9E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BF582-BC1D-40B1-9CE5-BF7AC873D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802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实时游戏：逻辑帧</a:t>
            </a:r>
            <a:endParaRPr lang="en-US" altLang="zh-CN" dirty="0" smtClean="0"/>
          </a:p>
          <a:p>
            <a:r>
              <a:rPr lang="zh-CN" altLang="en-US" dirty="0" smtClean="0"/>
              <a:t>模板方法模式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BF582-BC1D-40B1-9CE5-BF7AC873D4B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747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实时游戏：</a:t>
            </a:r>
            <a:r>
              <a:rPr lang="en-US" altLang="zh-CN" dirty="0" smtClean="0"/>
              <a:t>MVC</a:t>
            </a:r>
            <a:r>
              <a:rPr lang="zh-CN" altLang="en-US" dirty="0" smtClean="0"/>
              <a:t>广泛使用观察者模式，界面帧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BF582-BC1D-40B1-9CE5-BF7AC873D4B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188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也许可以把他当成“解释器模式”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BF582-BC1D-40B1-9CE5-BF7AC873D4B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374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装饰者模式</a:t>
            </a:r>
            <a:r>
              <a:rPr lang="en-US" altLang="zh-CN" dirty="0" smtClean="0"/>
              <a:t>or not</a:t>
            </a:r>
          </a:p>
          <a:p>
            <a:r>
              <a:rPr lang="en-US" altLang="zh-CN" dirty="0" err="1" smtClean="0"/>
              <a:t>Enhancable</a:t>
            </a:r>
            <a:r>
              <a:rPr lang="en-US" altLang="zh-CN" baseline="0" dirty="0" smtClean="0"/>
              <a:t> Enhancer</a:t>
            </a:r>
            <a:r>
              <a:rPr lang="zh-CN" altLang="en-US" baseline="0" dirty="0" smtClean="0"/>
              <a:t>接口</a:t>
            </a:r>
            <a:r>
              <a:rPr lang="en-US" altLang="zh-CN" baseline="0" dirty="0" smtClean="0"/>
              <a:t>+</a:t>
            </a:r>
            <a:r>
              <a:rPr lang="zh-CN" altLang="en-US" baseline="0" dirty="0" smtClean="0"/>
              <a:t>装饰者</a:t>
            </a:r>
            <a:r>
              <a:rPr lang="en-US" altLang="zh-CN" baseline="0" dirty="0" smtClean="0"/>
              <a:t>Skill</a:t>
            </a:r>
            <a:r>
              <a:rPr lang="zh-CN" altLang="en-US" baseline="0" dirty="0" smtClean="0"/>
              <a:t>类：能否达到功能需求？类型爆炸？</a:t>
            </a:r>
            <a:endParaRPr lang="en-US" altLang="zh-CN" baseline="0" dirty="0" smtClean="0"/>
          </a:p>
          <a:p>
            <a:r>
              <a:rPr lang="zh-CN" altLang="en-US" baseline="0" dirty="0" smtClean="0"/>
              <a:t>平坦的设计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BF582-BC1D-40B1-9CE5-BF7AC873D4B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051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接口还是抽象类？</a:t>
            </a:r>
            <a:endParaRPr lang="en-US" altLang="zh-CN" dirty="0" smtClean="0"/>
          </a:p>
          <a:p>
            <a:r>
              <a:rPr lang="zh-CN" altLang="en-US" dirty="0" smtClean="0"/>
              <a:t>四人帮</a:t>
            </a:r>
            <a:r>
              <a:rPr lang="en-US" altLang="zh-CN" dirty="0" smtClean="0"/>
              <a:t>CPP-》</a:t>
            </a:r>
            <a:r>
              <a:rPr lang="zh-CN" altLang="en-US" dirty="0" smtClean="0"/>
              <a:t>倾向抽象类</a:t>
            </a:r>
            <a:endParaRPr lang="en-US" altLang="zh-CN" dirty="0" smtClean="0"/>
          </a:p>
          <a:p>
            <a:r>
              <a:rPr lang="en-US" altLang="zh-CN" dirty="0" smtClean="0"/>
              <a:t>Java-》</a:t>
            </a:r>
            <a:r>
              <a:rPr lang="zh-CN" altLang="en-US" dirty="0" smtClean="0"/>
              <a:t>倾向接口</a:t>
            </a:r>
            <a:endParaRPr lang="en-US" altLang="zh-CN" dirty="0" smtClean="0"/>
          </a:p>
          <a:p>
            <a:r>
              <a:rPr lang="zh-CN" altLang="en-US" dirty="0" smtClean="0"/>
              <a:t>本项目尽量接口化。根据接口化难易程度、多套代码保留必要性等。。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抽象工厂模式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BF582-BC1D-40B1-9CE5-BF7AC873D4B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773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继承、组合、聚合</a:t>
            </a:r>
            <a:endParaRPr lang="en-US" altLang="zh-CN" dirty="0" smtClean="0"/>
          </a:p>
          <a:p>
            <a:r>
              <a:rPr lang="zh-CN" altLang="en-US" dirty="0" smtClean="0"/>
              <a:t>非模式灵活设计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BF582-BC1D-40B1-9CE5-BF7AC873D4B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640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Dim SOULS</a:t>
            </a:r>
            <a:r>
              <a:rPr lang="zh-CN" altLang="en-US" dirty="0"/>
              <a:t>项目</a:t>
            </a:r>
            <a:r>
              <a:rPr lang="zh-CN" altLang="en-US" dirty="0" smtClean="0"/>
              <a:t>展示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MF1832198 </a:t>
            </a:r>
            <a:r>
              <a:rPr lang="zh-CN" altLang="en-US" dirty="0" smtClean="0"/>
              <a:t>徐江河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653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简化模式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更轻量的享元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212" y="2477496"/>
            <a:ext cx="5114788" cy="343692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440" y="2477495"/>
            <a:ext cx="5293988" cy="376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52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更多设计模式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/>
              <a:t>工厂</a:t>
            </a:r>
            <a:r>
              <a:rPr lang="zh-CN" altLang="zh-CN" dirty="0"/>
              <a:t>方法：</a:t>
            </a:r>
            <a:r>
              <a:rPr lang="en-US" altLang="zh-CN" dirty="0"/>
              <a:t> </a:t>
            </a:r>
            <a:r>
              <a:rPr lang="en-US" altLang="zh-CN" dirty="0" err="1"/>
              <a:t>StatusManager</a:t>
            </a:r>
            <a:r>
              <a:rPr lang="en-US" altLang="zh-CN" dirty="0"/>
              <a:t>-&gt;</a:t>
            </a:r>
            <a:r>
              <a:rPr lang="en-US" altLang="zh-CN" dirty="0" err="1"/>
              <a:t>UpgradeManager</a:t>
            </a:r>
            <a:endParaRPr lang="zh-CN" altLang="zh-CN" dirty="0"/>
          </a:p>
          <a:p>
            <a:r>
              <a:rPr lang="zh-CN" altLang="zh-CN" dirty="0" smtClean="0"/>
              <a:t>单</a:t>
            </a:r>
            <a:r>
              <a:rPr lang="zh-CN" altLang="zh-CN" dirty="0"/>
              <a:t>例模式：各种</a:t>
            </a:r>
            <a:r>
              <a:rPr lang="en-US" altLang="zh-CN" dirty="0"/>
              <a:t>Manager</a:t>
            </a:r>
            <a:endParaRPr lang="zh-CN" altLang="zh-CN" dirty="0"/>
          </a:p>
          <a:p>
            <a:r>
              <a:rPr lang="zh-CN" altLang="zh-CN" dirty="0"/>
              <a:t>策略模式：</a:t>
            </a:r>
            <a:r>
              <a:rPr lang="en-US" altLang="zh-CN" dirty="0" err="1"/>
              <a:t>HeroController</a:t>
            </a:r>
            <a:r>
              <a:rPr lang="zh-CN" altLang="zh-CN" dirty="0"/>
              <a:t>允许键位设置</a:t>
            </a:r>
          </a:p>
          <a:p>
            <a:r>
              <a:rPr lang="zh-CN" altLang="zh-CN" dirty="0"/>
              <a:t>原型模式：从</a:t>
            </a:r>
            <a:r>
              <a:rPr lang="en-US" altLang="zh-CN" dirty="0" err="1"/>
              <a:t>MobInfo</a:t>
            </a:r>
            <a:r>
              <a:rPr lang="zh-CN" altLang="zh-CN" dirty="0"/>
              <a:t>创建</a:t>
            </a:r>
            <a:r>
              <a:rPr lang="en-US" altLang="zh-CN" dirty="0"/>
              <a:t>Mob</a:t>
            </a:r>
            <a:r>
              <a:rPr lang="zh-CN" altLang="zh-CN" dirty="0"/>
              <a:t>用于实际运行游戏</a:t>
            </a:r>
          </a:p>
          <a:p>
            <a:r>
              <a:rPr lang="zh-CN" altLang="zh-CN" dirty="0" smtClean="0"/>
              <a:t>迭代</a:t>
            </a:r>
            <a:r>
              <a:rPr lang="zh-CN" altLang="zh-CN" dirty="0"/>
              <a:t>器：</a:t>
            </a:r>
            <a:r>
              <a:rPr lang="en-US" altLang="zh-CN" dirty="0" err="1"/>
              <a:t>DungeonMap</a:t>
            </a:r>
            <a:r>
              <a:rPr lang="zh-CN" altLang="zh-CN" dirty="0"/>
              <a:t>的访问存储信息的几个方法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293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31136" y="2705943"/>
            <a:ext cx="7729728" cy="1188720"/>
          </a:xfrm>
        </p:spPr>
        <p:txBody>
          <a:bodyPr/>
          <a:lstStyle/>
          <a:p>
            <a:r>
              <a:rPr lang="zh-CN" altLang="en-US" dirty="0" smtClean="0"/>
              <a:t>更少设计模式？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188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游戏流程简介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438" y="2747464"/>
            <a:ext cx="7731125" cy="288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22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关键词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实时游戏：</a:t>
            </a:r>
            <a:r>
              <a:rPr lang="en-US" altLang="zh-CN" dirty="0" smtClean="0"/>
              <a:t>MVC</a:t>
            </a:r>
            <a:r>
              <a:rPr lang="zh-CN" altLang="en-US" dirty="0" smtClean="0"/>
              <a:t>，逻辑帧、界面帧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系统</a:t>
            </a:r>
            <a:r>
              <a:rPr lang="zh-CN" altLang="en-US" dirty="0"/>
              <a:t>修改</a:t>
            </a:r>
            <a:r>
              <a:rPr lang="zh-CN" altLang="en-US" dirty="0" smtClean="0"/>
              <a:t>性：地图扩充，技能组合，游戏逻辑变动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模式与非模式设计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因地制宜：享元模式的简化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590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重要抽象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Spirit</a:t>
            </a:r>
          </a:p>
          <a:p>
            <a:pPr lvl="1"/>
            <a:r>
              <a:rPr lang="en-US" altLang="zh-CN" dirty="0"/>
              <a:t>Runnable</a:t>
            </a:r>
            <a:endParaRPr lang="en-US" altLang="zh-CN" dirty="0" smtClean="0"/>
          </a:p>
          <a:p>
            <a:r>
              <a:rPr lang="en-US" altLang="zh-CN" dirty="0" smtClean="0"/>
              <a:t>Item</a:t>
            </a:r>
          </a:p>
          <a:p>
            <a:pPr lvl="1"/>
            <a:r>
              <a:rPr lang="en-US" altLang="zh-CN" dirty="0" smtClean="0"/>
              <a:t>Armor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Weapon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Skill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Consumable</a:t>
            </a:r>
          </a:p>
          <a:p>
            <a:r>
              <a:rPr lang="en-US" altLang="zh-CN" dirty="0" smtClean="0"/>
              <a:t>Tour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Dungeon</a:t>
            </a:r>
          </a:p>
          <a:p>
            <a:pPr lvl="1"/>
            <a:r>
              <a:rPr lang="en-US" altLang="zh-CN" dirty="0" err="1"/>
              <a:t>DungeonMap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860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类层次设计：</a:t>
            </a:r>
            <a:r>
              <a:rPr lang="en-US" altLang="zh-CN" dirty="0" smtClean="0"/>
              <a:t>Spirit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1976945"/>
            <a:ext cx="8107858" cy="4637864"/>
          </a:xfrm>
        </p:spPr>
      </p:pic>
    </p:spTree>
    <p:extLst>
      <p:ext uri="{BB962C8B-B14F-4D97-AF65-F5344CB8AC3E}">
        <p14:creationId xmlns:p14="http://schemas.microsoft.com/office/powerpoint/2010/main" val="310358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类层次设计：</a:t>
            </a:r>
            <a:r>
              <a:rPr lang="en-US" altLang="zh-CN" dirty="0" smtClean="0"/>
              <a:t>Tour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141" y="2153412"/>
            <a:ext cx="9747718" cy="3567920"/>
          </a:xfrm>
        </p:spPr>
      </p:pic>
    </p:spTree>
    <p:extLst>
      <p:ext uri="{BB962C8B-B14F-4D97-AF65-F5344CB8AC3E}">
        <p14:creationId xmlns:p14="http://schemas.microsoft.com/office/powerpoint/2010/main" val="200096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“地图扩充”设计决策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75" y="2768481"/>
            <a:ext cx="4224721" cy="30047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981" y="2768481"/>
            <a:ext cx="6224332" cy="291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19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“技能组合”设计决策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13" y="2425786"/>
            <a:ext cx="5365462" cy="360536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602" y="2177916"/>
            <a:ext cx="4451644" cy="468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84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“游戏逻辑变动”设计决策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516" y="2153412"/>
            <a:ext cx="9112968" cy="4034749"/>
          </a:xfrm>
        </p:spPr>
      </p:pic>
    </p:spTree>
    <p:extLst>
      <p:ext uri="{BB962C8B-B14F-4D97-AF65-F5344CB8AC3E}">
        <p14:creationId xmlns:p14="http://schemas.microsoft.com/office/powerpoint/2010/main" val="32527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包裹</Template>
  <TotalTime>136</TotalTime>
  <Words>245</Words>
  <Application>Microsoft Office PowerPoint</Application>
  <PresentationFormat>宽屏</PresentationFormat>
  <Paragraphs>50</Paragraphs>
  <Slides>12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华文中宋</vt:lpstr>
      <vt:lpstr>Arial</vt:lpstr>
      <vt:lpstr>Gill Sans MT</vt:lpstr>
      <vt:lpstr>Parcel</vt:lpstr>
      <vt:lpstr>Dim SOULS项目展示</vt:lpstr>
      <vt:lpstr>游戏流程简介</vt:lpstr>
      <vt:lpstr>关键词</vt:lpstr>
      <vt:lpstr>重要抽象</vt:lpstr>
      <vt:lpstr>类层次设计：Spirit</vt:lpstr>
      <vt:lpstr>类层次设计：Tour</vt:lpstr>
      <vt:lpstr>“地图扩充”设计决策</vt:lpstr>
      <vt:lpstr>“技能组合”设计决策</vt:lpstr>
      <vt:lpstr>“游戏逻辑变动”设计决策</vt:lpstr>
      <vt:lpstr>简化模式——更轻量的享元</vt:lpstr>
      <vt:lpstr>更多设计模式</vt:lpstr>
      <vt:lpstr>更少设计模式？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Dim SOULS项目展示</dc:title>
  <dc:creator>Xu River</dc:creator>
  <cp:lastModifiedBy>Xu River</cp:lastModifiedBy>
  <cp:revision>9</cp:revision>
  <dcterms:created xsi:type="dcterms:W3CDTF">2019-03-25T04:23:45Z</dcterms:created>
  <dcterms:modified xsi:type="dcterms:W3CDTF">2019-03-25T06:42:37Z</dcterms:modified>
</cp:coreProperties>
</file>