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1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97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94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094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798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6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452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96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036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7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923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313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32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97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3B76-CE50-4B3F-91B8-1D2B260788AB}" type="datetimeFigureOut">
              <a:rPr lang="es-MX" smtClean="0"/>
              <a:t>22/04/2022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C6FD54-4F10-4FA8-B65C-6ABAA95C1F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33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t="8651" r="2410" b="13995"/>
          <a:stretch/>
        </p:blipFill>
        <p:spPr>
          <a:xfrm>
            <a:off x="2482784" y="1201929"/>
            <a:ext cx="6054436" cy="42117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867672" y="608297"/>
            <a:ext cx="6267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CONNEXT </a:t>
            </a:r>
            <a:r>
              <a:rPr lang="es-E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SOLUCIONES</a:t>
            </a:r>
            <a:r>
              <a:rPr lang="es-E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TECNICAS</a:t>
            </a:r>
            <a:r>
              <a:rPr lang="es-ES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.</a:t>
            </a:r>
            <a:endParaRPr lang="es-MX" sz="28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05003" y="5484124"/>
            <a:ext cx="36920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Rossberth villanueva Santana</a:t>
            </a:r>
          </a:p>
          <a:p>
            <a:pPr algn="ctr"/>
            <a:r>
              <a:rPr lang="es-MX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19-EIST-1-093</a:t>
            </a:r>
            <a:endParaRPr lang="es-MX" sz="20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89392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Sobre Nosotros: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1298" y="1592553"/>
            <a:ext cx="8207202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>
                <a:solidFill>
                  <a:schemeClr val="tx1"/>
                </a:solidFill>
              </a:rPr>
              <a:t>CONNEXT SOLUCIONES TECNICAS </a:t>
            </a:r>
            <a:r>
              <a:rPr lang="es-ES" sz="2400" dirty="0" err="1">
                <a:solidFill>
                  <a:schemeClr val="tx1"/>
                </a:solidFill>
              </a:rPr>
              <a:t>inc</a:t>
            </a:r>
            <a:r>
              <a:rPr lang="es-ES" sz="2400" dirty="0">
                <a:solidFill>
                  <a:schemeClr val="tx1"/>
                </a:solidFill>
              </a:rPr>
              <a:t>, Fundada por El Ing. Rossberth Alberto villanueva Santana, En 2022, dedicada al suministro de soluciones y servicios informáticos, aprovechando las últimas innovaciones disponibles en el campo Tecnológico.</a:t>
            </a:r>
            <a:endParaRPr lang="es-MX" sz="24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71298" y="3903666"/>
            <a:ext cx="82072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" sz="2400" dirty="0"/>
              <a:t>Distribuimos las principales marcas de computadores en la línea de Laptops, </a:t>
            </a:r>
            <a:r>
              <a:rPr lang="es-ES" sz="2400" dirty="0" err="1"/>
              <a:t>PCs</a:t>
            </a:r>
            <a:r>
              <a:rPr lang="es-ES" sz="2400" dirty="0"/>
              <a:t>, </a:t>
            </a:r>
            <a:r>
              <a:rPr lang="es-ES" sz="2400" dirty="0" err="1"/>
              <a:t>Tablets</a:t>
            </a:r>
            <a:r>
              <a:rPr lang="es-ES" sz="2400" dirty="0"/>
              <a:t> y equipos afines, así como, impresoras, dispositivos de redes, </a:t>
            </a:r>
            <a:r>
              <a:rPr lang="es-ES" sz="2400" dirty="0" err="1"/>
              <a:t>camaras</a:t>
            </a:r>
            <a:r>
              <a:rPr lang="es-ES" sz="2400" dirty="0"/>
              <a:t> de seguridad con el más eficiente tiempo de entrega y garantía.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58266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997527"/>
            <a:ext cx="8596668" cy="1320800"/>
          </a:xfrm>
        </p:spPr>
        <p:txBody>
          <a:bodyPr/>
          <a:lstStyle/>
          <a:p>
            <a:r>
              <a:rPr lang="es-ES" b="1" dirty="0">
                <a:solidFill>
                  <a:schemeClr val="tx1"/>
                </a:solidFill>
              </a:rPr>
              <a:t>Quienes </a:t>
            </a:r>
            <a:r>
              <a:rPr lang="es-ES" b="1" dirty="0" smtClean="0">
                <a:solidFill>
                  <a:schemeClr val="tx1"/>
                </a:solidFill>
              </a:rPr>
              <a:t>somos: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65667" y="1872962"/>
            <a:ext cx="8504805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</a:rPr>
              <a:t>CONNEXT es una empresa tecnología que brinda asesoría, soporte técnico e instalaciones de redes. Nuestro objetivo es el de satisfacer las necesidades del cliente y mantenernos siendo competitivo en el mercado de las demandas en la actualidad, aportando soluciones que, con un enfoque más amplio, permitan a nuestros clientes optimizar su gestión, clave de la competitividad</a:t>
            </a:r>
            <a:endParaRPr lang="es-MX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a UCO para el 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3" y="616326"/>
            <a:ext cx="39624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gnologia y residuos electronicos -  residuos-electronicos-y-contaminacion.over-blog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673" y="3990108"/>
            <a:ext cx="4958041" cy="248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890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5589" y="1328508"/>
            <a:ext cx="8596668" cy="1320800"/>
          </a:xfrm>
        </p:spPr>
        <p:txBody>
          <a:bodyPr/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Misión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2861" y="2187518"/>
            <a:ext cx="5183138" cy="3880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DO" sz="2400" dirty="0">
                <a:solidFill>
                  <a:schemeClr val="tx1"/>
                </a:solidFill>
              </a:rPr>
              <a:t>Somos una empresa que brinda servicios en el área de asesoría y soporte técnico de una forma ágil, dinámica e integral aportando su cumplimiento y responsabilidad, contamos con largas experiencia en esta área, así al crecimiento, prestigio y competitividad de organizaciones que tengan como razón social el brindar soluciones en telecomunicaciones.</a:t>
            </a:r>
            <a:endParaRPr lang="es-MX" sz="2400" dirty="0">
              <a:solidFill>
                <a:schemeClr val="tx1"/>
              </a:solidFill>
            </a:endParaRPr>
          </a:p>
          <a:p>
            <a:endParaRPr lang="es-MX" dirty="0"/>
          </a:p>
        </p:txBody>
      </p:sp>
      <p:pic>
        <p:nvPicPr>
          <p:cNvPr id="4" name="Picture 2" descr="Para Qué Sirve la Misión de una Empresa? Definición y Ejempl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482437"/>
            <a:ext cx="3259721" cy="458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84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roservip - vision_mision | Logistica y gestión de tus produc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595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3047999" y="2648129"/>
            <a:ext cx="6719455" cy="1644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" sz="2400" dirty="0"/>
              <a:t>Ser un aliado con estrategias para nuestros clientes para ofrecerles soluciones y servicios con responsabilidad, calidad, productividad y compromiso.</a:t>
            </a:r>
            <a:endParaRPr lang="es-MX" sz="2400" dirty="0"/>
          </a:p>
        </p:txBody>
      </p:sp>
      <p:sp>
        <p:nvSpPr>
          <p:cNvPr id="5" name="Rectángulo 4"/>
          <p:cNvSpPr/>
          <p:nvPr/>
        </p:nvSpPr>
        <p:spPr>
          <a:xfrm>
            <a:off x="4846401" y="1759527"/>
            <a:ext cx="1561325" cy="642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DO" sz="360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Visión</a:t>
            </a:r>
            <a:endParaRPr lang="es-MX" sz="360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53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29044" y="1642574"/>
            <a:ext cx="2703175" cy="581891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Valores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5081" y="2479244"/>
            <a:ext cx="8596668" cy="3880773"/>
          </a:xfrm>
        </p:spPr>
        <p:txBody>
          <a:bodyPr/>
          <a:lstStyle/>
          <a:p>
            <a:pPr lvl="0"/>
            <a:r>
              <a:rPr lang="es-DO" dirty="0"/>
              <a:t>Ética</a:t>
            </a:r>
            <a:endParaRPr lang="es-MX" dirty="0"/>
          </a:p>
          <a:p>
            <a:pPr lvl="0"/>
            <a:r>
              <a:rPr lang="es-DO" dirty="0"/>
              <a:t>Entusiasmo</a:t>
            </a:r>
            <a:endParaRPr lang="es-MX" dirty="0"/>
          </a:p>
          <a:p>
            <a:pPr lvl="0"/>
            <a:r>
              <a:rPr lang="es-DO" dirty="0"/>
              <a:t>Trabajo en equipo</a:t>
            </a:r>
            <a:endParaRPr lang="es-MX" dirty="0"/>
          </a:p>
          <a:p>
            <a:pPr lvl="0"/>
            <a:r>
              <a:rPr lang="es-DO" dirty="0"/>
              <a:t>Integridad</a:t>
            </a:r>
            <a:endParaRPr lang="es-MX" dirty="0"/>
          </a:p>
          <a:p>
            <a:pPr lvl="0"/>
            <a:r>
              <a:rPr lang="es-DO" dirty="0"/>
              <a:t>Le alta</a:t>
            </a:r>
            <a:endParaRPr lang="es-MX" dirty="0"/>
          </a:p>
          <a:p>
            <a:pPr lvl="0"/>
            <a:r>
              <a:rPr lang="es-DO" dirty="0"/>
              <a:t>Responsabilidad</a:t>
            </a:r>
            <a:endParaRPr lang="es-MX" dirty="0"/>
          </a:p>
        </p:txBody>
      </p:sp>
      <p:pic>
        <p:nvPicPr>
          <p:cNvPr id="4098" name="Picture 2" descr="Gerencia por valores - Gerenciando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138" y="1387795"/>
            <a:ext cx="30099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1144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6498" y="921415"/>
            <a:ext cx="8596668" cy="1320800"/>
          </a:xfrm>
        </p:spPr>
        <p:txBody>
          <a:bodyPr/>
          <a:lstStyle/>
          <a:p>
            <a:r>
              <a:rPr lang="es-ES" b="1" dirty="0"/>
              <a:t>Necesidad o problema que resuelve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4344332" y="2537489"/>
            <a:ext cx="5500255" cy="3253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lnSpc>
                <a:spcPct val="107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" sz="2400" dirty="0"/>
              <a:t>Mediante esta competencia se puede determinar la demanda potencial e imagen de nuevos productos y servicios, con el fin de evaluar nuestra introducción al mercado, también analizamos las convivencias de las competencias, así que tenemos modificaciones en lo ya existe.</a:t>
            </a:r>
            <a:endParaRPr lang="es-MX" sz="2400" dirty="0"/>
          </a:p>
        </p:txBody>
      </p:sp>
      <p:pic>
        <p:nvPicPr>
          <p:cNvPr id="5124" name="Picture 4" descr="4.3.1 ANALISIS DE UNA SITUACION PROBLEMATICA | andreagirl2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94" y="2267462"/>
            <a:ext cx="3523738" cy="352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31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9624" y="754311"/>
            <a:ext cx="8596668" cy="1320800"/>
          </a:xfrm>
        </p:spPr>
        <p:txBody>
          <a:bodyPr/>
          <a:lstStyle/>
          <a:p>
            <a:r>
              <a:rPr lang="es-ES" b="1" dirty="0"/>
              <a:t>Ventajas competitivas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6146" name="Picture 2" descr="Ventaja competitiva - Foro Capital Py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451" y="3257421"/>
            <a:ext cx="5191013" cy="35303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1712686" y="1584399"/>
            <a:ext cx="8013205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dirty="0"/>
              <a:t>Nos basamos en condiciones de desarrollar estos estudios no solo para la innovación de los productos existentes, sino para lanzar e innovar nuevos productos y servicios.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275227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324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Faceta</vt:lpstr>
      <vt:lpstr>Presentación de PowerPoint</vt:lpstr>
      <vt:lpstr>Sobre Nosotros:</vt:lpstr>
      <vt:lpstr>Quienes somos:</vt:lpstr>
      <vt:lpstr>Misión </vt:lpstr>
      <vt:lpstr>Presentación de PowerPoint</vt:lpstr>
      <vt:lpstr>Valores </vt:lpstr>
      <vt:lpstr>Necesidad o problema que resuelve </vt:lpstr>
      <vt:lpstr>Ventajas competitivas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6</cp:revision>
  <dcterms:created xsi:type="dcterms:W3CDTF">2022-04-22T05:55:54Z</dcterms:created>
  <dcterms:modified xsi:type="dcterms:W3CDTF">2022-04-22T12:41:58Z</dcterms:modified>
</cp:coreProperties>
</file>