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95D8FF"/>
    <a:srgbClr val="EAE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F9F1C-3FEF-4D31-9C0D-FC790C946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3F520A-5C66-4064-B1F2-F58DF16AC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5EACF-DF51-4FC0-A6BB-0693AE63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4AB0-AD1D-4544-A177-A4B4AEEABA4C}" type="datetimeFigureOut">
              <a:rPr lang="zh-CN" altLang="en-US" smtClean="0"/>
              <a:t>2023-01-29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97F54-7A36-4013-970B-DC90AE1A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3595D-B87E-4694-8007-E911D4A4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36C7-E2C4-400B-B074-5DEDC78ED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0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0919E-0A30-4E0C-A53C-A68E6C71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1CF0F0-6623-42B0-8318-C24147E18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BAEF9-1062-40D9-A53E-9582D43D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4AB0-AD1D-4544-A177-A4B4AEEABA4C}" type="datetimeFigureOut">
              <a:rPr lang="zh-CN" altLang="en-US" smtClean="0"/>
              <a:t>2023-01-29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79B2E-2CFD-4AC8-8E42-F27C6830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24FAF-52F4-42D5-BB63-6E2850F3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36C7-E2C4-400B-B074-5DEDC78ED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41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51F98-53BC-40CA-B034-AD07D2219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93AEA8-9495-4047-9E56-BBE625D84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77D71-E45D-45C6-B4DB-8B967805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4AB0-AD1D-4544-A177-A4B4AEEABA4C}" type="datetimeFigureOut">
              <a:rPr lang="zh-CN" altLang="en-US" smtClean="0"/>
              <a:t>2023-01-29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5A68F-7008-438C-A10A-9464B814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1AEF6-B9DF-4CFF-B750-6B413324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36C7-E2C4-400B-B074-5DEDC78ED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34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8DB2C-72C8-45E8-A52D-9808BF26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A6314-D294-446B-ADE4-43AA61AE9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22590-8F9A-488E-B720-CBA6B654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4AB0-AD1D-4544-A177-A4B4AEEABA4C}" type="datetimeFigureOut">
              <a:rPr lang="zh-CN" altLang="en-US" smtClean="0"/>
              <a:t>2023-01-29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1373B-A962-4DD9-9CBE-C589BBAD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88667-0528-4A20-8A9A-B935CDFF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36C7-E2C4-400B-B074-5DEDC78ED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14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FFA5E-901A-4C45-9FD2-AB88BD6A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6C1F3B-89F9-43D9-AB15-C25422F7C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E2B5C-98EE-4CC8-B350-8B888936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4AB0-AD1D-4544-A177-A4B4AEEABA4C}" type="datetimeFigureOut">
              <a:rPr lang="zh-CN" altLang="en-US" smtClean="0"/>
              <a:t>2023-01-29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91F47-E39C-474D-AD02-B9CC9055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FEF07-85B2-4732-B15E-A246EA55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36C7-E2C4-400B-B074-5DEDC78ED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3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9E2E5-3A2F-4A83-B8A2-43A95EF4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F7B09-A2D9-4E0E-A7DB-FCE268C4B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671C0A-16CE-4968-B59D-9552A3E98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70CCCB-6DD5-4D29-A7F6-1DAD2858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4AB0-AD1D-4544-A177-A4B4AEEABA4C}" type="datetimeFigureOut">
              <a:rPr lang="zh-CN" altLang="en-US" smtClean="0"/>
              <a:t>2023-01-29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C52740-E030-4A99-A4E8-3A1F1483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8A6176-5BB0-4666-8F49-BEE86861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36C7-E2C4-400B-B074-5DEDC78ED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56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C9B47-D2EC-48C1-B4EC-D2477A68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5608D6-22EB-49AE-81AD-0D01B7923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B92524-B484-4454-901D-E408EDA59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EBD106-A01E-4EE8-8DA5-27A8AF018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3AC222-DCF5-4EDB-A586-764ADF9F0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A56DA0-A6EA-4D8E-AAA3-27812AD6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4AB0-AD1D-4544-A177-A4B4AEEABA4C}" type="datetimeFigureOut">
              <a:rPr lang="zh-CN" altLang="en-US" smtClean="0"/>
              <a:t>2023-01-29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5E6B7B-158E-4C34-8518-06A6FE4B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D784B5-738D-4F26-B431-9FF2F76C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36C7-E2C4-400B-B074-5DEDC78ED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71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4FCA0-1E72-44FD-B30D-6CA76C07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7E328D-66EB-4538-AD2D-D1355C50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4AB0-AD1D-4544-A177-A4B4AEEABA4C}" type="datetimeFigureOut">
              <a:rPr lang="zh-CN" altLang="en-US" smtClean="0"/>
              <a:t>2023-01-29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A9E37F-67A2-4A49-9395-59B3BA8D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84D1B3-69D9-4037-904B-FC9E272B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36C7-E2C4-400B-B074-5DEDC78ED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81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DED016-0914-4559-88F1-695D8343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4AB0-AD1D-4544-A177-A4B4AEEABA4C}" type="datetimeFigureOut">
              <a:rPr lang="zh-CN" altLang="en-US" smtClean="0"/>
              <a:t>2023-01-29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62C67F-5C7E-4B15-8C14-941BC82C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7D004E-A3F8-4913-B998-A924327B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36C7-E2C4-400B-B074-5DEDC78ED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34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23EA8-5049-4591-8BDD-567554C4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B9C0A-84A7-442D-9879-42CF6A70C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D8F974-E529-4D71-B5E2-515308E7D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87DF44-4893-4B57-8E87-E836E2C3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4AB0-AD1D-4544-A177-A4B4AEEABA4C}" type="datetimeFigureOut">
              <a:rPr lang="zh-CN" altLang="en-US" smtClean="0"/>
              <a:t>2023-01-29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7A510D-F226-440D-BE56-6E5753D7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14F541-0BCF-406F-A63C-F49FA622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36C7-E2C4-400B-B074-5DEDC78ED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11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44C9F-FB98-45B9-B063-F26EAC03A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18994A-68D5-4110-AAC4-6817ECF63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ACC2AF-FCC7-4F13-9F87-81DBD29E1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DBD0DC-6E6D-4081-BF0F-16005599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4AB0-AD1D-4544-A177-A4B4AEEABA4C}" type="datetimeFigureOut">
              <a:rPr lang="zh-CN" altLang="en-US" smtClean="0"/>
              <a:t>2023-01-29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482370-2F9E-4077-A9A8-72354BC3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E67EC1-CDBE-4A84-90CA-05BA29A3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36C7-E2C4-400B-B074-5DEDC78ED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17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29F366-02BC-4A72-A2D5-CFE7F4E8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1C11FA-51E9-422B-95C8-D689B6F49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BFF68-80E0-4920-8264-E0D06E83F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04AB0-AD1D-4544-A177-A4B4AEEABA4C}" type="datetimeFigureOut">
              <a:rPr lang="zh-CN" altLang="en-US" smtClean="0"/>
              <a:t>2023-01-29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E5926-7F48-4990-B39E-804BA6295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244337-4664-43CB-9FFC-74DD39FEA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E36C7-E2C4-400B-B074-5DEDC78ED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1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967905-427B-48F7-8D5D-94AE7675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30" y="1386068"/>
            <a:ext cx="7374328" cy="40223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27C9A5A-C237-44DE-A348-57C9BF63A152}"/>
              </a:ext>
            </a:extLst>
          </p:cNvPr>
          <p:cNvSpPr txBox="1"/>
          <p:nvPr/>
        </p:nvSpPr>
        <p:spPr>
          <a:xfrm>
            <a:off x="2332074" y="559981"/>
            <a:ext cx="1679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95D8FF"/>
                </a:solidFill>
              </a:rPr>
              <a:t>递四方速</a:t>
            </a:r>
            <a:r>
              <a:rPr lang="zh-CN" altLang="en-US" dirty="0"/>
              <a:t>递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80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1D3135BE-6A9C-427E-B9C3-E355EC61EB98}"/>
              </a:ext>
            </a:extLst>
          </p:cNvPr>
          <p:cNvGrpSpPr/>
          <p:nvPr/>
        </p:nvGrpSpPr>
        <p:grpSpPr>
          <a:xfrm>
            <a:off x="0" y="201466"/>
            <a:ext cx="12192000" cy="6455068"/>
            <a:chOff x="0" y="201466"/>
            <a:chExt cx="12192000" cy="6455068"/>
          </a:xfrm>
        </p:grpSpPr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91394569-BEBF-4A57-BE24-002460F58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201466"/>
              <a:ext cx="12192000" cy="6455068"/>
            </a:xfrm>
            <a:prstGeom prst="rect">
              <a:avLst/>
            </a:prstGeom>
          </p:spPr>
        </p:pic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8C3052D-FBB7-4A96-A9B0-92E2040C79A7}"/>
                </a:ext>
              </a:extLst>
            </p:cNvPr>
            <p:cNvSpPr/>
            <p:nvPr/>
          </p:nvSpPr>
          <p:spPr>
            <a:xfrm>
              <a:off x="6727825" y="406400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5642F38-1049-4303-B195-1419F8DE63B6}"/>
                </a:ext>
              </a:extLst>
            </p:cNvPr>
            <p:cNvSpPr/>
            <p:nvPr/>
          </p:nvSpPr>
          <p:spPr>
            <a:xfrm>
              <a:off x="5292725" y="2428868"/>
              <a:ext cx="45719" cy="4571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D445BA3-CD8B-47BF-824A-7FECDA2535F6}"/>
                </a:ext>
              </a:extLst>
            </p:cNvPr>
            <p:cNvSpPr/>
            <p:nvPr/>
          </p:nvSpPr>
          <p:spPr>
            <a:xfrm>
              <a:off x="5659437" y="3633788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下 15">
              <a:extLst>
                <a:ext uri="{FF2B5EF4-FFF2-40B4-BE49-F238E27FC236}">
                  <a16:creationId xmlns:a16="http://schemas.microsoft.com/office/drawing/2014/main" id="{A7D51DC9-A88A-41CE-A09E-E9F6E3B597FC}"/>
                </a:ext>
              </a:extLst>
            </p:cNvPr>
            <p:cNvSpPr/>
            <p:nvPr/>
          </p:nvSpPr>
          <p:spPr>
            <a:xfrm rot="10800000">
              <a:off x="6721684" y="3896095"/>
              <a:ext cx="57998" cy="148166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7DFA434-1521-43A5-9B54-5AD6DE12E331}"/>
                </a:ext>
              </a:extLst>
            </p:cNvPr>
            <p:cNvGrpSpPr/>
            <p:nvPr/>
          </p:nvGrpSpPr>
          <p:grpSpPr>
            <a:xfrm>
              <a:off x="6495422" y="3523506"/>
              <a:ext cx="510523" cy="352850"/>
              <a:chOff x="5429893" y="2132599"/>
              <a:chExt cx="5826333" cy="4026900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02EC1E9-6599-44D4-9F44-C0EF3A825A5D}"/>
                  </a:ext>
                </a:extLst>
              </p:cNvPr>
              <p:cNvSpPr/>
              <p:nvPr/>
            </p:nvSpPr>
            <p:spPr>
              <a:xfrm>
                <a:off x="5429893" y="3208894"/>
                <a:ext cx="5826332" cy="2950605"/>
              </a:xfrm>
              <a:prstGeom prst="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F0EF538-2E77-4EC7-949C-3EEED3E3591F}"/>
                  </a:ext>
                </a:extLst>
              </p:cNvPr>
              <p:cNvSpPr/>
              <p:nvPr/>
            </p:nvSpPr>
            <p:spPr>
              <a:xfrm>
                <a:off x="5429893" y="2132599"/>
                <a:ext cx="5826333" cy="107511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Port Ghalib</a:t>
                </a:r>
              </a:p>
              <a:p>
                <a:pPr algn="ctr"/>
                <a:r>
                  <a:rPr lang="en-US" altLang="zh-CN" sz="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arid climate</a:t>
                </a:r>
                <a:endParaRPr lang="zh-CN" altLang="en-US" sz="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箭头: 下 19">
              <a:extLst>
                <a:ext uri="{FF2B5EF4-FFF2-40B4-BE49-F238E27FC236}">
                  <a16:creationId xmlns:a16="http://schemas.microsoft.com/office/drawing/2014/main" id="{FE86125F-F767-4E27-B547-6193972760D4}"/>
                </a:ext>
              </a:extLst>
            </p:cNvPr>
            <p:cNvSpPr/>
            <p:nvPr/>
          </p:nvSpPr>
          <p:spPr>
            <a:xfrm rot="5400000">
              <a:off x="5538996" y="3582564"/>
              <a:ext cx="57998" cy="148166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B5329AD-8216-4816-9EA0-6F5B9691D155}"/>
                </a:ext>
              </a:extLst>
            </p:cNvPr>
            <p:cNvGrpSpPr/>
            <p:nvPr/>
          </p:nvGrpSpPr>
          <p:grpSpPr>
            <a:xfrm>
              <a:off x="4798058" y="3409962"/>
              <a:ext cx="790575" cy="415498"/>
              <a:chOff x="5602919" y="2851150"/>
              <a:chExt cx="790575" cy="415498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4A433404-C264-4ED1-A8FA-F670489D013A}"/>
                  </a:ext>
                </a:extLst>
              </p:cNvPr>
              <p:cNvGrpSpPr/>
              <p:nvPr/>
            </p:nvGrpSpPr>
            <p:grpSpPr>
              <a:xfrm>
                <a:off x="5742946" y="2894512"/>
                <a:ext cx="510523" cy="352850"/>
                <a:chOff x="5429893" y="2132599"/>
                <a:chExt cx="5826333" cy="4026900"/>
              </a:xfrm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2D02553-4AAA-408C-9D23-DDC9DB92C2E6}"/>
                    </a:ext>
                  </a:extLst>
                </p:cNvPr>
                <p:cNvSpPr/>
                <p:nvPr/>
              </p:nvSpPr>
              <p:spPr>
                <a:xfrm>
                  <a:off x="5429893" y="3208894"/>
                  <a:ext cx="5826332" cy="2950605"/>
                </a:xfrm>
                <a:prstGeom prst="rect">
                  <a:avLst/>
                </a:prstGeom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48ADE883-CFAA-4F20-B1F2-E7E83C3DA7A5}"/>
                    </a:ext>
                  </a:extLst>
                </p:cNvPr>
                <p:cNvSpPr/>
                <p:nvPr/>
              </p:nvSpPr>
              <p:spPr>
                <a:xfrm>
                  <a:off x="5429893" y="2132599"/>
                  <a:ext cx="5826333" cy="107511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BB1B9DB-C4B4-415B-A201-A4644A62C10A}"/>
                  </a:ext>
                </a:extLst>
              </p:cNvPr>
              <p:cNvSpPr txBox="1"/>
              <p:nvPr/>
            </p:nvSpPr>
            <p:spPr>
              <a:xfrm>
                <a:off x="5602919" y="2851150"/>
                <a:ext cx="79057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Almodóvar del Río Castle</a:t>
                </a:r>
                <a:endParaRPr lang="zh-CN" altLang="en-US" sz="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7C8093C-5CF5-46EF-BE7C-ED51742F855B}"/>
                  </a:ext>
                </a:extLst>
              </p:cNvPr>
              <p:cNvSpPr txBox="1"/>
              <p:nvPr/>
            </p:nvSpPr>
            <p:spPr>
              <a:xfrm>
                <a:off x="5789612" y="2894488"/>
                <a:ext cx="490539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warm temperate</a:t>
                </a:r>
                <a:endParaRPr lang="zh-CN" altLang="en-US" sz="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3D9E3D3-0F66-49FE-A908-D64EC57A7314}"/>
                </a:ext>
              </a:extLst>
            </p:cNvPr>
            <p:cNvGrpSpPr/>
            <p:nvPr/>
          </p:nvGrpSpPr>
          <p:grpSpPr>
            <a:xfrm>
              <a:off x="5598160" y="2252443"/>
              <a:ext cx="510523" cy="352850"/>
              <a:chOff x="5429893" y="2132599"/>
              <a:chExt cx="5826333" cy="40269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4DBA23B-84F0-4200-99DA-EF796D3ACD43}"/>
                  </a:ext>
                </a:extLst>
              </p:cNvPr>
              <p:cNvSpPr/>
              <p:nvPr/>
            </p:nvSpPr>
            <p:spPr>
              <a:xfrm>
                <a:off x="5429893" y="3208894"/>
                <a:ext cx="5826332" cy="2950605"/>
              </a:xfrm>
              <a:prstGeom prst="rect">
                <a:avLst/>
              </a:prstGeom>
              <a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n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AE0BB47-384D-4316-969E-22705D4408AC}"/>
                  </a:ext>
                </a:extLst>
              </p:cNvPr>
              <p:cNvSpPr/>
              <p:nvPr/>
            </p:nvSpPr>
            <p:spPr>
              <a:xfrm>
                <a:off x="5429893" y="2132599"/>
                <a:ext cx="5826333" cy="1075116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rgbClr val="2E75B6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Skogafoss</a:t>
                </a:r>
              </a:p>
              <a:p>
                <a:pPr algn="ctr"/>
                <a:r>
                  <a:rPr lang="en-US" altLang="zh-CN" sz="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Arctic area</a:t>
                </a:r>
                <a:endParaRPr lang="zh-CN" altLang="en-US" sz="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箭头: 下 32">
              <a:extLst>
                <a:ext uri="{FF2B5EF4-FFF2-40B4-BE49-F238E27FC236}">
                  <a16:creationId xmlns:a16="http://schemas.microsoft.com/office/drawing/2014/main" id="{9A8ADDC1-D7F4-43E2-ADA7-51677EA5BEFC}"/>
                </a:ext>
              </a:extLst>
            </p:cNvPr>
            <p:cNvSpPr/>
            <p:nvPr/>
          </p:nvSpPr>
          <p:spPr>
            <a:xfrm rot="16200000">
              <a:off x="5438023" y="2371505"/>
              <a:ext cx="57998" cy="148166"/>
            </a:xfrm>
            <a:prstGeom prst="downArrow">
              <a:avLst/>
            </a:prstGeom>
            <a:solidFill>
              <a:srgbClr val="2E75B6"/>
            </a:solidFill>
            <a:ln>
              <a:solidFill>
                <a:srgbClr val="2E75B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086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FEA1113-049F-427B-821F-7C1DFDC76565}"/>
              </a:ext>
            </a:extLst>
          </p:cNvPr>
          <p:cNvGrpSpPr/>
          <p:nvPr/>
        </p:nvGrpSpPr>
        <p:grpSpPr>
          <a:xfrm>
            <a:off x="826040" y="454001"/>
            <a:ext cx="510524" cy="393699"/>
            <a:chOff x="5672665" y="2715683"/>
            <a:chExt cx="924984" cy="71331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48FB53F-7BFE-428B-BF56-A24F11F948E9}"/>
                </a:ext>
              </a:extLst>
            </p:cNvPr>
            <p:cNvSpPr/>
            <p:nvPr/>
          </p:nvSpPr>
          <p:spPr>
            <a:xfrm>
              <a:off x="5672666" y="2906183"/>
              <a:ext cx="924983" cy="522817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C21653A-07C9-40C8-B5DE-B9309FB03C7B}"/>
                </a:ext>
              </a:extLst>
            </p:cNvPr>
            <p:cNvSpPr/>
            <p:nvPr/>
          </p:nvSpPr>
          <p:spPr>
            <a:xfrm>
              <a:off x="5672665" y="2715683"/>
              <a:ext cx="924983" cy="1905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Port Ghalib</a:t>
              </a:r>
            </a:p>
            <a:p>
              <a:pPr algn="ctr"/>
              <a:r>
                <a:rPr lang="en-US" altLang="zh-CN" sz="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arid climate</a:t>
              </a:r>
              <a:endParaRPr lang="zh-CN" altLang="en-US" sz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85A8EC7-A867-4EBA-A970-9606D4A6B688}"/>
              </a:ext>
            </a:extLst>
          </p:cNvPr>
          <p:cNvGrpSpPr/>
          <p:nvPr/>
        </p:nvGrpSpPr>
        <p:grpSpPr>
          <a:xfrm>
            <a:off x="2471884" y="454001"/>
            <a:ext cx="510523" cy="352850"/>
            <a:chOff x="5429893" y="2132599"/>
            <a:chExt cx="5826333" cy="40269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FA76C23-19A5-474B-AC9D-7176CA082613}"/>
                </a:ext>
              </a:extLst>
            </p:cNvPr>
            <p:cNvSpPr/>
            <p:nvPr/>
          </p:nvSpPr>
          <p:spPr>
            <a:xfrm>
              <a:off x="5429893" y="3208894"/>
              <a:ext cx="5826332" cy="295060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90EB03F-63B6-400D-93AA-CA856F00B451}"/>
                </a:ext>
              </a:extLst>
            </p:cNvPr>
            <p:cNvSpPr/>
            <p:nvPr/>
          </p:nvSpPr>
          <p:spPr>
            <a:xfrm>
              <a:off x="5429893" y="2132599"/>
              <a:ext cx="5826333" cy="10751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Port Ghalib</a:t>
              </a:r>
            </a:p>
            <a:p>
              <a:pPr algn="ctr"/>
              <a:r>
                <a:rPr lang="en-US" altLang="zh-CN" sz="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arid climate</a:t>
              </a:r>
              <a:endParaRPr lang="zh-CN" altLang="en-US" sz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50AFDDD-B6DE-49AC-83FE-8342DC3696C3}"/>
              </a:ext>
            </a:extLst>
          </p:cNvPr>
          <p:cNvGrpSpPr/>
          <p:nvPr/>
        </p:nvGrpSpPr>
        <p:grpSpPr>
          <a:xfrm>
            <a:off x="1541282" y="432202"/>
            <a:ext cx="790575" cy="415498"/>
            <a:chOff x="5602919" y="2851150"/>
            <a:chExt cx="790575" cy="415498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067936D-369E-448C-8E3B-F9B1B67EB140}"/>
                </a:ext>
              </a:extLst>
            </p:cNvPr>
            <p:cNvGrpSpPr/>
            <p:nvPr/>
          </p:nvGrpSpPr>
          <p:grpSpPr>
            <a:xfrm>
              <a:off x="5742946" y="2894512"/>
              <a:ext cx="510523" cy="352850"/>
              <a:chOff x="5429893" y="2132599"/>
              <a:chExt cx="5826333" cy="4026900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0F60F05-658F-4554-8E24-ED9A152C5270}"/>
                  </a:ext>
                </a:extLst>
              </p:cNvPr>
              <p:cNvSpPr/>
              <p:nvPr/>
            </p:nvSpPr>
            <p:spPr>
              <a:xfrm>
                <a:off x="5429893" y="3208894"/>
                <a:ext cx="5826332" cy="2950605"/>
              </a:xfrm>
              <a:prstGeom prst="rect">
                <a:avLst/>
              </a:prstGeom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9DFA63-A555-4C24-947A-502F2807C738}"/>
                  </a:ext>
                </a:extLst>
              </p:cNvPr>
              <p:cNvSpPr/>
              <p:nvPr/>
            </p:nvSpPr>
            <p:spPr>
              <a:xfrm>
                <a:off x="5429893" y="2132599"/>
                <a:ext cx="5826333" cy="107511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BB25705-7893-432F-98A1-7E3E0B6390B7}"/>
                </a:ext>
              </a:extLst>
            </p:cNvPr>
            <p:cNvSpPr txBox="1"/>
            <p:nvPr/>
          </p:nvSpPr>
          <p:spPr>
            <a:xfrm>
              <a:off x="5602919" y="2851150"/>
              <a:ext cx="79057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Almodóvar del Río Castle</a:t>
              </a:r>
              <a:endParaRPr lang="zh-CN" altLang="en-US" sz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2196621-6317-4493-A8E6-9F8253455FA5}"/>
                </a:ext>
              </a:extLst>
            </p:cNvPr>
            <p:cNvSpPr txBox="1"/>
            <p:nvPr/>
          </p:nvSpPr>
          <p:spPr>
            <a:xfrm>
              <a:off x="5789612" y="2894488"/>
              <a:ext cx="490539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warm temperate</a:t>
              </a:r>
              <a:endParaRPr lang="zh-CN" altLang="en-US" sz="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57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4F2C0C6-C03D-473D-9268-6105835ED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1" t="17054" r="26124" b="17054"/>
          <a:stretch>
            <a:fillRect/>
          </a:stretch>
        </p:blipFill>
        <p:spPr>
          <a:xfrm>
            <a:off x="3806458" y="1169582"/>
            <a:ext cx="4472762" cy="4518836"/>
          </a:xfrm>
          <a:custGeom>
            <a:avLst/>
            <a:gdLst>
              <a:gd name="connsiteX0" fmla="*/ 2236381 w 4472762"/>
              <a:gd name="connsiteY0" fmla="*/ 0 h 4518836"/>
              <a:gd name="connsiteX1" fmla="*/ 4472762 w 4472762"/>
              <a:gd name="connsiteY1" fmla="*/ 2259418 h 4518836"/>
              <a:gd name="connsiteX2" fmla="*/ 2236381 w 4472762"/>
              <a:gd name="connsiteY2" fmla="*/ 4518836 h 4518836"/>
              <a:gd name="connsiteX3" fmla="*/ 0 w 4472762"/>
              <a:gd name="connsiteY3" fmla="*/ 2259418 h 4518836"/>
              <a:gd name="connsiteX4" fmla="*/ 2236381 w 4472762"/>
              <a:gd name="connsiteY4" fmla="*/ 0 h 451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762" h="4518836">
                <a:moveTo>
                  <a:pt x="2236381" y="0"/>
                </a:moveTo>
                <a:cubicBezTo>
                  <a:pt x="3471500" y="0"/>
                  <a:pt x="4472762" y="1011576"/>
                  <a:pt x="4472762" y="2259418"/>
                </a:cubicBezTo>
                <a:cubicBezTo>
                  <a:pt x="4472762" y="3507260"/>
                  <a:pt x="3471500" y="4518836"/>
                  <a:pt x="2236381" y="4518836"/>
                </a:cubicBezTo>
                <a:cubicBezTo>
                  <a:pt x="1001262" y="4518836"/>
                  <a:pt x="0" y="3507260"/>
                  <a:pt x="0" y="2259418"/>
                </a:cubicBezTo>
                <a:cubicBezTo>
                  <a:pt x="0" y="1011576"/>
                  <a:pt x="1001262" y="0"/>
                  <a:pt x="223638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07528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30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 小说</dc:creator>
  <cp:lastModifiedBy>小 小说</cp:lastModifiedBy>
  <cp:revision>9</cp:revision>
  <dcterms:created xsi:type="dcterms:W3CDTF">2023-01-28T03:32:40Z</dcterms:created>
  <dcterms:modified xsi:type="dcterms:W3CDTF">2023-01-29T07:13:53Z</dcterms:modified>
</cp:coreProperties>
</file>