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199"/>
    <a:srgbClr val="ADA464"/>
    <a:srgbClr val="DAF0F8"/>
    <a:srgbClr val="FFF2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0" y="6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FCADD-338A-412C-AB3B-34D587A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BAF8D-456F-4896-996F-6C148D89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1458-0AE6-43BD-8005-0BA35E2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D5906-EE1B-4F9C-905F-3FFC418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6229-211D-42E2-A6BB-BDD0B908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CC6E1-2A46-4F41-904F-80D2285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015D1-1127-4329-AF45-477ADA51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C3916-3852-4AD2-8C38-64AB112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81B99-B97C-4426-8857-34C8932E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869CF-D0BB-4F23-B194-F5276AF5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2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05C3B-B83F-448E-AB82-4776B32D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E7BDF-C67D-4C53-B160-54BD8AC8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4D598-339C-47F6-9C3D-E33680C2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5A2B3-E1D1-4FF0-93C7-6A3EA79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11C0-1D82-4B19-93E3-2DBE69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BB04-D67C-426B-A800-07FC6FCB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5ED8B-CAE7-42B4-AE08-31364D90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04CE2-CCCA-4BC0-8427-093C02C8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8368-1CF4-41B8-920A-5A465246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609D-E849-47E7-9691-0F91031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9B400-FE40-4C54-A99E-2861534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5D094-65F3-487F-8027-BE9F64E0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40C06-0AFD-4782-AEB1-B15F92A5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F4AA5-A0D5-4F4E-AA17-9CE71E2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7BA84-AEDE-4B96-877B-2D833D0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D847-BB95-4D99-85CB-67DD71AB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3247E-D082-4A86-9DFC-963191BC5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24256-708E-4D7A-ACC6-134D01F2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7F095-6802-4EDA-A5CC-505186A1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8E74-9843-4776-857E-348310E3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09DD0-EFCD-4ACC-8432-C8A6917A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3C1CD-571A-4944-A2D6-0830B29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5617-582A-4E4B-8035-E2DA9F35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2019D-7472-4DA6-8223-3C7E6FAE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6FEA8-93B5-4094-9612-8A0D218C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99640-63B4-4BDE-AED6-C651B571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188BC-D247-46C3-BBB7-B01E7C56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AD287-FBC6-411F-932F-1B7FB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7EB0AA-5330-47CB-8341-5D92C22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9CB9-96C5-429A-816D-289FB2A6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B80A4-44D0-4679-AD08-48F68840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178F0-C1F7-4259-B116-03E9049A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0A1FE-35D1-45ED-B594-F111E81B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5D3AD3-30C2-4F14-B261-E54286E9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36BF7-7E07-4CDE-A7B5-40A2194D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1AFDA-A7A5-414A-8508-F962BE59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1C722-9530-4F14-B9CF-184EA594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99D6F-D790-4728-A8E2-C5CF9495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5E47C-EE0A-46D4-9AD7-B9A6597F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EA060-7CC9-410C-82D7-F0CBF34E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FC1A3-FB4B-43C4-BC38-A6FB60AA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DC4E5-8F82-4B28-8F8D-AC0074A4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9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548A3-DBAB-49C6-99D2-A6CC0892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19CCF7-E104-4602-B012-AD8F6C58D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6DB81-30ED-4E65-981A-2ED1E53E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21DD2-60E6-4CEF-BE4A-3A0E964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D5FF3-D35E-4CE3-B919-8F524B5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A01A8-C9D4-4C04-99DB-11938FC8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C9FF9-FAE6-44EA-A327-D8F6B607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70167-7704-4DB7-94A1-963C0878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698C6-6DB6-4FCA-98BA-B9C5086D9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93E7-A2B8-4C3D-9730-A80C67481497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68FB3-123D-490E-8064-62D9D798C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AFE61-BBDC-4BAE-8C10-B214F574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BAA6-DE60-4EA0-BD81-C13AC1953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3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B08B663A-B70B-4CC1-9B2A-63A94F182316}"/>
              </a:ext>
            </a:extLst>
          </p:cNvPr>
          <p:cNvGrpSpPr/>
          <p:nvPr/>
        </p:nvGrpSpPr>
        <p:grpSpPr>
          <a:xfrm>
            <a:off x="1156336" y="1279709"/>
            <a:ext cx="10477989" cy="3993151"/>
            <a:chOff x="1156336" y="1279709"/>
            <a:chExt cx="10477989" cy="3993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5DC9FD3-6D84-47D3-810B-FE0A33A1B7A9}"/>
                </a:ext>
              </a:extLst>
            </p:cNvPr>
            <p:cNvSpPr/>
            <p:nvPr/>
          </p:nvSpPr>
          <p:spPr>
            <a:xfrm>
              <a:off x="1180070" y="2299242"/>
              <a:ext cx="1784811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Annual  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precipitation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1D4347E-A1C4-46D9-99E1-EACF7E5BC4CC}"/>
                </a:ext>
              </a:extLst>
            </p:cNvPr>
            <p:cNvSpPr/>
            <p:nvPr/>
          </p:nvSpPr>
          <p:spPr>
            <a:xfrm>
              <a:off x="3677528" y="3498292"/>
              <a:ext cx="925830" cy="473896"/>
            </a:xfrm>
            <a:prstGeom prst="roundRect">
              <a:avLst>
                <a:gd name="adj" fmla="val 33973"/>
              </a:avLst>
            </a:prstGeom>
            <a:solidFill>
              <a:srgbClr val="2D8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Lucida Handwriting" panose="03010101010101010101" pitchFamily="66" charset="0"/>
                </a:rPr>
                <a:t>Eq.(5)</a:t>
              </a:r>
              <a:endParaRPr lang="zh-CN" altLang="en-US" sz="1200" dirty="0">
                <a:latin typeface="Lucida Handwriting" panose="03010101010101010101" pitchFamily="66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5607668-2AF3-4699-B705-6916DB528C7E}"/>
                </a:ext>
              </a:extLst>
            </p:cNvPr>
            <p:cNvSpPr/>
            <p:nvPr/>
          </p:nvSpPr>
          <p:spPr>
            <a:xfrm>
              <a:off x="7620075" y="4621598"/>
              <a:ext cx="1683267" cy="473896"/>
            </a:xfrm>
            <a:prstGeom prst="roundRect">
              <a:avLst>
                <a:gd name="adj" fmla="val 33973"/>
              </a:avLst>
            </a:prstGeom>
            <a:solidFill>
              <a:srgbClr val="FFF2CD"/>
            </a:solidFill>
            <a:ln w="28575">
              <a:solidFill>
                <a:srgbClr val="ADA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Module (10)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D56378E-743B-401A-802A-A5095CE89226}"/>
                </a:ext>
              </a:extLst>
            </p:cNvPr>
            <p:cNvSpPr/>
            <p:nvPr/>
          </p:nvSpPr>
          <p:spPr>
            <a:xfrm>
              <a:off x="1156336" y="1279709"/>
              <a:ext cx="1234439" cy="473897"/>
            </a:xfrm>
            <a:prstGeom prst="roundRect">
              <a:avLst>
                <a:gd name="adj" fmla="val 33973"/>
              </a:avLst>
            </a:prstGeom>
            <a:solidFill>
              <a:srgbClr val="2D8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Lucida Handwriting" panose="03010101010101010101" pitchFamily="66" charset="0"/>
                </a:rPr>
                <a:t>Start  here</a:t>
              </a:r>
              <a:endParaRPr lang="zh-CN" altLang="en-US" sz="12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8F5A60B-BD85-40DF-9E3F-F801C8F94A47}"/>
                </a:ext>
              </a:extLst>
            </p:cNvPr>
            <p:cNvSpPr/>
            <p:nvPr/>
          </p:nvSpPr>
          <p:spPr>
            <a:xfrm>
              <a:off x="1186527" y="3050354"/>
              <a:ext cx="1819736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Precipitation  coefficient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EC318F0-B370-421B-AF3C-FC41A6293844}"/>
                </a:ext>
              </a:extLst>
            </p:cNvPr>
            <p:cNvSpPr/>
            <p:nvPr/>
          </p:nvSpPr>
          <p:spPr>
            <a:xfrm>
              <a:off x="1206587" y="3937767"/>
              <a:ext cx="1799676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Natural factors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AA6ED8B-FF53-41A7-80F0-714E6166D6B7}"/>
                </a:ext>
              </a:extLst>
            </p:cNvPr>
            <p:cNvSpPr/>
            <p:nvPr/>
          </p:nvSpPr>
          <p:spPr>
            <a:xfrm>
              <a:off x="5361329" y="3502470"/>
              <a:ext cx="1784811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 Energy Increment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2" name="右中括号 21">
              <a:extLst>
                <a:ext uri="{FF2B5EF4-FFF2-40B4-BE49-F238E27FC236}">
                  <a16:creationId xmlns:a16="http://schemas.microsoft.com/office/drawing/2014/main" id="{A88E536E-7C0E-4CC2-9489-9E138D4270E7}"/>
                </a:ext>
              </a:extLst>
            </p:cNvPr>
            <p:cNvSpPr/>
            <p:nvPr/>
          </p:nvSpPr>
          <p:spPr>
            <a:xfrm>
              <a:off x="3006263" y="3263900"/>
              <a:ext cx="175159" cy="950913"/>
            </a:xfrm>
            <a:prstGeom prst="rightBracket">
              <a:avLst>
                <a:gd name="adj" fmla="val 52216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DD1BCCC-A531-4E8A-BA0D-4580D648D330}"/>
                </a:ext>
              </a:extLst>
            </p:cNvPr>
            <p:cNvCxnSpPr>
              <a:cxnSpLocks/>
              <a:stCxn id="22" idx="2"/>
              <a:endCxn id="5" idx="1"/>
            </p:cNvCxnSpPr>
            <p:nvPr/>
          </p:nvCxnSpPr>
          <p:spPr>
            <a:xfrm flipV="1">
              <a:off x="3181422" y="3735240"/>
              <a:ext cx="496106" cy="4117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030547D-AC5A-4256-A2B3-38FBF2343F31}"/>
                </a:ext>
              </a:extLst>
            </p:cNvPr>
            <p:cNvSpPr/>
            <p:nvPr/>
          </p:nvSpPr>
          <p:spPr>
            <a:xfrm>
              <a:off x="3249752" y="2563265"/>
              <a:ext cx="1784811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Solar Radiation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7D8B4F0-D4FD-407C-BDC5-03779ECC931B}"/>
                </a:ext>
              </a:extLst>
            </p:cNvPr>
            <p:cNvCxnSpPr>
              <a:cxnSpLocks/>
              <a:stCxn id="26" idx="2"/>
              <a:endCxn id="5" idx="0"/>
            </p:cNvCxnSpPr>
            <p:nvPr/>
          </p:nvCxnSpPr>
          <p:spPr>
            <a:xfrm flipH="1">
              <a:off x="4140443" y="3037161"/>
              <a:ext cx="1715" cy="461131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2557D38-B0DA-479A-87FC-B87CB7052D7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072476" y="2773138"/>
              <a:ext cx="1" cy="277216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FAA0E87-12CB-4A66-A5A3-FF931194089B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4603358" y="3735240"/>
              <a:ext cx="757971" cy="4178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B2989EF-7A1F-4F2A-8D62-BA35BD66763E}"/>
                </a:ext>
              </a:extLst>
            </p:cNvPr>
            <p:cNvSpPr/>
            <p:nvPr/>
          </p:nvSpPr>
          <p:spPr>
            <a:xfrm>
              <a:off x="5363084" y="2604600"/>
              <a:ext cx="1819736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Evolution coefficient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7574860F-867E-4952-A304-E4B35FBEFA42}"/>
                </a:ext>
              </a:extLst>
            </p:cNvPr>
            <p:cNvSpPr/>
            <p:nvPr/>
          </p:nvSpPr>
          <p:spPr>
            <a:xfrm>
              <a:off x="9618514" y="2885812"/>
              <a:ext cx="1799676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Natural factors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8" name="右中括号 37">
              <a:extLst>
                <a:ext uri="{FF2B5EF4-FFF2-40B4-BE49-F238E27FC236}">
                  <a16:creationId xmlns:a16="http://schemas.microsoft.com/office/drawing/2014/main" id="{524CE638-2805-4EB1-A744-66065968F40C}"/>
                </a:ext>
              </a:extLst>
            </p:cNvPr>
            <p:cNvSpPr/>
            <p:nvPr/>
          </p:nvSpPr>
          <p:spPr>
            <a:xfrm rot="10800000">
              <a:off x="9463254" y="2401531"/>
              <a:ext cx="155259" cy="760412"/>
            </a:xfrm>
            <a:prstGeom prst="rightBracket">
              <a:avLst>
                <a:gd name="adj" fmla="val 52216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D4B7050-B790-49DB-B80C-1157C9263C31}"/>
                </a:ext>
              </a:extLst>
            </p:cNvPr>
            <p:cNvCxnSpPr>
              <a:cxnSpLocks/>
              <a:stCxn id="38" idx="2"/>
              <a:endCxn id="45" idx="3"/>
            </p:cNvCxnSpPr>
            <p:nvPr/>
          </p:nvCxnSpPr>
          <p:spPr>
            <a:xfrm flipH="1" flipV="1">
              <a:off x="9048553" y="2778218"/>
              <a:ext cx="414701" cy="3519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ECD1C07-1F93-4EEE-8BF0-9419A367FECE}"/>
                </a:ext>
              </a:extLst>
            </p:cNvPr>
            <p:cNvSpPr/>
            <p:nvPr/>
          </p:nvSpPr>
          <p:spPr>
            <a:xfrm>
              <a:off x="8122723" y="2541270"/>
              <a:ext cx="925830" cy="473896"/>
            </a:xfrm>
            <a:prstGeom prst="roundRect">
              <a:avLst>
                <a:gd name="adj" fmla="val 33973"/>
              </a:avLst>
            </a:prstGeom>
            <a:solidFill>
              <a:srgbClr val="2D8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Lucida Handwriting" panose="03010101010101010101" pitchFamily="66" charset="0"/>
                </a:rPr>
                <a:t>Eq.(7)</a:t>
              </a:r>
              <a:endParaRPr lang="zh-CN" altLang="en-US" sz="1200" dirty="0">
                <a:latin typeface="Lucida Handwriting" panose="03010101010101010101" pitchFamily="66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1D7F83E-1A15-4ECE-B05C-548DE1D07AD9}"/>
                </a:ext>
              </a:extLst>
            </p:cNvPr>
            <p:cNvSpPr/>
            <p:nvPr/>
          </p:nvSpPr>
          <p:spPr>
            <a:xfrm>
              <a:off x="7693233" y="3504642"/>
              <a:ext cx="1784811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 Energy Increment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6D52129-61FE-4FBF-8FAC-AD38D34E476A}"/>
                </a:ext>
              </a:extLst>
            </p:cNvPr>
            <p:cNvSpPr/>
            <p:nvPr/>
          </p:nvSpPr>
          <p:spPr>
            <a:xfrm>
              <a:off x="9608484" y="2188225"/>
              <a:ext cx="1819736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Precipitation  coefficient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9202FA8-52C9-4D50-9534-2D1B1B558B18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8585638" y="3015166"/>
              <a:ext cx="1" cy="489476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右中括号 71">
              <a:extLst>
                <a:ext uri="{FF2B5EF4-FFF2-40B4-BE49-F238E27FC236}">
                  <a16:creationId xmlns:a16="http://schemas.microsoft.com/office/drawing/2014/main" id="{B3AC7ED0-4A14-45E9-8AF9-EFABE7FA5F81}"/>
                </a:ext>
              </a:extLst>
            </p:cNvPr>
            <p:cNvSpPr/>
            <p:nvPr/>
          </p:nvSpPr>
          <p:spPr>
            <a:xfrm>
              <a:off x="7174851" y="2914577"/>
              <a:ext cx="261851" cy="583715"/>
            </a:xfrm>
            <a:custGeom>
              <a:avLst/>
              <a:gdLst>
                <a:gd name="connsiteX0" fmla="*/ 0 w 300889"/>
                <a:gd name="connsiteY0" fmla="*/ 0 h 792863"/>
                <a:gd name="connsiteX1" fmla="*/ 300889 w 300889"/>
                <a:gd name="connsiteY1" fmla="*/ 157112 h 792863"/>
                <a:gd name="connsiteX2" fmla="*/ 300889 w 300889"/>
                <a:gd name="connsiteY2" fmla="*/ 635751 h 792863"/>
                <a:gd name="connsiteX3" fmla="*/ 0 w 300889"/>
                <a:gd name="connsiteY3" fmla="*/ 792863 h 792863"/>
                <a:gd name="connsiteX4" fmla="*/ 0 w 300889"/>
                <a:gd name="connsiteY4" fmla="*/ 0 h 792863"/>
                <a:gd name="connsiteX0" fmla="*/ 0 w 300889"/>
                <a:gd name="connsiteY0" fmla="*/ 0 h 792863"/>
                <a:gd name="connsiteX1" fmla="*/ 300889 w 300889"/>
                <a:gd name="connsiteY1" fmla="*/ 157112 h 792863"/>
                <a:gd name="connsiteX2" fmla="*/ 300889 w 300889"/>
                <a:gd name="connsiteY2" fmla="*/ 635751 h 792863"/>
                <a:gd name="connsiteX3" fmla="*/ 0 w 300889"/>
                <a:gd name="connsiteY3" fmla="*/ 792863 h 792863"/>
                <a:gd name="connsiteX0" fmla="*/ 0 w 374115"/>
                <a:gd name="connsiteY0" fmla="*/ 0 h 792863"/>
                <a:gd name="connsiteX1" fmla="*/ 300889 w 374115"/>
                <a:gd name="connsiteY1" fmla="*/ 157112 h 792863"/>
                <a:gd name="connsiteX2" fmla="*/ 300889 w 374115"/>
                <a:gd name="connsiteY2" fmla="*/ 635751 h 792863"/>
                <a:gd name="connsiteX3" fmla="*/ 0 w 374115"/>
                <a:gd name="connsiteY3" fmla="*/ 792863 h 792863"/>
                <a:gd name="connsiteX4" fmla="*/ 0 w 374115"/>
                <a:gd name="connsiteY4" fmla="*/ 0 h 792863"/>
                <a:gd name="connsiteX0" fmla="*/ 0 w 374115"/>
                <a:gd name="connsiteY0" fmla="*/ 0 h 792863"/>
                <a:gd name="connsiteX1" fmla="*/ 300889 w 374115"/>
                <a:gd name="connsiteY1" fmla="*/ 157112 h 792863"/>
                <a:gd name="connsiteX2" fmla="*/ 300889 w 374115"/>
                <a:gd name="connsiteY2" fmla="*/ 635751 h 792863"/>
                <a:gd name="connsiteX3" fmla="*/ 300038 w 374115"/>
                <a:gd name="connsiteY3" fmla="*/ 557913 h 792863"/>
                <a:gd name="connsiteX0" fmla="*/ 0 w 381235"/>
                <a:gd name="connsiteY0" fmla="*/ 0 h 792863"/>
                <a:gd name="connsiteX1" fmla="*/ 300889 w 381235"/>
                <a:gd name="connsiteY1" fmla="*/ 157112 h 792863"/>
                <a:gd name="connsiteX2" fmla="*/ 300889 w 381235"/>
                <a:gd name="connsiteY2" fmla="*/ 635751 h 792863"/>
                <a:gd name="connsiteX3" fmla="*/ 0 w 381235"/>
                <a:gd name="connsiteY3" fmla="*/ 792863 h 792863"/>
                <a:gd name="connsiteX4" fmla="*/ 0 w 381235"/>
                <a:gd name="connsiteY4" fmla="*/ 0 h 792863"/>
                <a:gd name="connsiteX0" fmla="*/ 0 w 381235"/>
                <a:gd name="connsiteY0" fmla="*/ 0 h 792863"/>
                <a:gd name="connsiteX1" fmla="*/ 300889 w 381235"/>
                <a:gd name="connsiteY1" fmla="*/ 157112 h 792863"/>
                <a:gd name="connsiteX2" fmla="*/ 300889 w 381235"/>
                <a:gd name="connsiteY2" fmla="*/ 635751 h 792863"/>
                <a:gd name="connsiteX3" fmla="*/ 309563 w 381235"/>
                <a:gd name="connsiteY3" fmla="*/ 654751 h 792863"/>
                <a:gd name="connsiteX0" fmla="*/ 0 w 300889"/>
                <a:gd name="connsiteY0" fmla="*/ 0 h 794451"/>
                <a:gd name="connsiteX1" fmla="*/ 300889 w 300889"/>
                <a:gd name="connsiteY1" fmla="*/ 157112 h 794451"/>
                <a:gd name="connsiteX2" fmla="*/ 300889 w 300889"/>
                <a:gd name="connsiteY2" fmla="*/ 635751 h 794451"/>
                <a:gd name="connsiteX3" fmla="*/ 0 w 300889"/>
                <a:gd name="connsiteY3" fmla="*/ 792863 h 794451"/>
                <a:gd name="connsiteX4" fmla="*/ 0 w 300889"/>
                <a:gd name="connsiteY4" fmla="*/ 0 h 794451"/>
                <a:gd name="connsiteX0" fmla="*/ 0 w 300889"/>
                <a:gd name="connsiteY0" fmla="*/ 0 h 794451"/>
                <a:gd name="connsiteX1" fmla="*/ 300889 w 300889"/>
                <a:gd name="connsiteY1" fmla="*/ 157112 h 794451"/>
                <a:gd name="connsiteX2" fmla="*/ 300889 w 300889"/>
                <a:gd name="connsiteY2" fmla="*/ 635751 h 794451"/>
                <a:gd name="connsiteX3" fmla="*/ 3176 w 300889"/>
                <a:gd name="connsiteY3" fmla="*/ 794451 h 794451"/>
                <a:gd name="connsiteX0" fmla="*/ 0 w 300889"/>
                <a:gd name="connsiteY0" fmla="*/ 0 h 794451"/>
                <a:gd name="connsiteX1" fmla="*/ 300889 w 300889"/>
                <a:gd name="connsiteY1" fmla="*/ 157112 h 794451"/>
                <a:gd name="connsiteX2" fmla="*/ 300889 w 300889"/>
                <a:gd name="connsiteY2" fmla="*/ 635751 h 794451"/>
                <a:gd name="connsiteX3" fmla="*/ 0 w 300889"/>
                <a:gd name="connsiteY3" fmla="*/ 792863 h 794451"/>
                <a:gd name="connsiteX4" fmla="*/ 0 w 300889"/>
                <a:gd name="connsiteY4" fmla="*/ 0 h 794451"/>
                <a:gd name="connsiteX0" fmla="*/ 0 w 300889"/>
                <a:gd name="connsiteY0" fmla="*/ 0 h 794451"/>
                <a:gd name="connsiteX1" fmla="*/ 300889 w 300889"/>
                <a:gd name="connsiteY1" fmla="*/ 157112 h 794451"/>
                <a:gd name="connsiteX2" fmla="*/ 300889 w 300889"/>
                <a:gd name="connsiteY2" fmla="*/ 635751 h 794451"/>
                <a:gd name="connsiteX3" fmla="*/ 3176 w 300889"/>
                <a:gd name="connsiteY3" fmla="*/ 794451 h 794451"/>
                <a:gd name="connsiteX0" fmla="*/ 0 w 300894"/>
                <a:gd name="connsiteY0" fmla="*/ 0 h 794451"/>
                <a:gd name="connsiteX1" fmla="*/ 300889 w 300894"/>
                <a:gd name="connsiteY1" fmla="*/ 157112 h 794451"/>
                <a:gd name="connsiteX2" fmla="*/ 300889 w 300894"/>
                <a:gd name="connsiteY2" fmla="*/ 635751 h 794451"/>
                <a:gd name="connsiteX3" fmla="*/ 0 w 300894"/>
                <a:gd name="connsiteY3" fmla="*/ 792863 h 794451"/>
                <a:gd name="connsiteX4" fmla="*/ 0 w 300894"/>
                <a:gd name="connsiteY4" fmla="*/ 0 h 794451"/>
                <a:gd name="connsiteX0" fmla="*/ 0 w 300894"/>
                <a:gd name="connsiteY0" fmla="*/ 0 h 794451"/>
                <a:gd name="connsiteX1" fmla="*/ 300889 w 300894"/>
                <a:gd name="connsiteY1" fmla="*/ 157112 h 794451"/>
                <a:gd name="connsiteX2" fmla="*/ 300889 w 300894"/>
                <a:gd name="connsiteY2" fmla="*/ 635751 h 794451"/>
                <a:gd name="connsiteX3" fmla="*/ 3176 w 300894"/>
                <a:gd name="connsiteY3" fmla="*/ 794451 h 79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894" h="794451" stroke="0" extrusionOk="0">
                  <a:moveTo>
                    <a:pt x="0" y="0"/>
                  </a:moveTo>
                  <a:cubicBezTo>
                    <a:pt x="166176" y="0"/>
                    <a:pt x="300889" y="70341"/>
                    <a:pt x="300889" y="157112"/>
                  </a:cubicBezTo>
                  <a:lnTo>
                    <a:pt x="300889" y="635751"/>
                  </a:lnTo>
                  <a:cubicBezTo>
                    <a:pt x="300889" y="722522"/>
                    <a:pt x="166176" y="792863"/>
                    <a:pt x="0" y="792863"/>
                  </a:cubicBezTo>
                  <a:lnTo>
                    <a:pt x="0" y="0"/>
                  </a:lnTo>
                  <a:close/>
                </a:path>
                <a:path w="300894" h="794451" fill="none">
                  <a:moveTo>
                    <a:pt x="0" y="0"/>
                  </a:moveTo>
                  <a:cubicBezTo>
                    <a:pt x="166176" y="0"/>
                    <a:pt x="300889" y="70341"/>
                    <a:pt x="300889" y="157112"/>
                  </a:cubicBezTo>
                  <a:lnTo>
                    <a:pt x="300889" y="635751"/>
                  </a:lnTo>
                  <a:cubicBezTo>
                    <a:pt x="300889" y="722522"/>
                    <a:pt x="305877" y="794451"/>
                    <a:pt x="3176" y="794451"/>
                  </a:cubicBezTo>
                </a:path>
              </a:pathLst>
            </a:cu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BB6CD79-E3C4-4F95-97FF-1E3ED5FA231F}"/>
                </a:ext>
              </a:extLst>
            </p:cNvPr>
            <p:cNvSpPr/>
            <p:nvPr/>
          </p:nvSpPr>
          <p:spPr>
            <a:xfrm>
              <a:off x="7174851" y="3170662"/>
              <a:ext cx="424887" cy="353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7D47878-A2A4-40C1-9950-A61326E5E6A0}"/>
                </a:ext>
              </a:extLst>
            </p:cNvPr>
            <p:cNvCxnSpPr>
              <a:cxnSpLocks/>
            </p:cNvCxnSpPr>
            <p:nvPr/>
          </p:nvCxnSpPr>
          <p:spPr>
            <a:xfrm>
              <a:off x="7436694" y="3145678"/>
              <a:ext cx="6" cy="589562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1E1A369-C379-48EE-8434-B96C45F8A372}"/>
                </a:ext>
              </a:extLst>
            </p:cNvPr>
            <p:cNvCxnSpPr>
              <a:cxnSpLocks/>
              <a:stCxn id="46" idx="1"/>
              <a:endCxn id="12" idx="3"/>
            </p:cNvCxnSpPr>
            <p:nvPr/>
          </p:nvCxnSpPr>
          <p:spPr>
            <a:xfrm flipH="1" flipV="1">
              <a:off x="7146140" y="3739418"/>
              <a:ext cx="547093" cy="2172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右中括号 86">
              <a:extLst>
                <a:ext uri="{FF2B5EF4-FFF2-40B4-BE49-F238E27FC236}">
                  <a16:creationId xmlns:a16="http://schemas.microsoft.com/office/drawing/2014/main" id="{C9DAEE92-17DB-489C-87B7-87EE60FC6D60}"/>
                </a:ext>
              </a:extLst>
            </p:cNvPr>
            <p:cNvSpPr/>
            <p:nvPr/>
          </p:nvSpPr>
          <p:spPr>
            <a:xfrm rot="5400000">
              <a:off x="7252267" y="2881098"/>
              <a:ext cx="292639" cy="2474817"/>
            </a:xfrm>
            <a:prstGeom prst="rightBracket">
              <a:avLst>
                <a:gd name="adj" fmla="val 52216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41E057B-4705-4C8C-AEE1-D69507D0948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461709" y="4276574"/>
              <a:ext cx="0" cy="345024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2B1683C0-4EFE-4092-89A8-FEF950A6BFB8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6302809" y="4276574"/>
              <a:ext cx="0" cy="344228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91969D4-76FE-4BC4-8772-3A5FA9171240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7195214" y="4857750"/>
              <a:ext cx="424861" cy="0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ECBB1B52-337A-44D9-806B-98D5B4D87AB3}"/>
                </a:ext>
              </a:extLst>
            </p:cNvPr>
            <p:cNvSpPr/>
            <p:nvPr/>
          </p:nvSpPr>
          <p:spPr>
            <a:xfrm>
              <a:off x="5410403" y="4620802"/>
              <a:ext cx="1784811" cy="47389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Energy Density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02E57EC-3C93-4075-A9D3-BAB3F06EF5E3}"/>
                </a:ext>
              </a:extLst>
            </p:cNvPr>
            <p:cNvSpPr/>
            <p:nvPr/>
          </p:nvSpPr>
          <p:spPr>
            <a:xfrm>
              <a:off x="2982913" y="4411663"/>
              <a:ext cx="175156" cy="446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8A0365BC-A66B-4651-BFB7-87C1CD63B8F3}"/>
                </a:ext>
              </a:extLst>
            </p:cNvPr>
            <p:cNvCxnSpPr>
              <a:cxnSpLocks/>
            </p:cNvCxnSpPr>
            <p:nvPr/>
          </p:nvCxnSpPr>
          <p:spPr>
            <a:xfrm>
              <a:off x="2072476" y="4423335"/>
              <a:ext cx="0" cy="245342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右中括号 131">
              <a:extLst>
                <a:ext uri="{FF2B5EF4-FFF2-40B4-BE49-F238E27FC236}">
                  <a16:creationId xmlns:a16="http://schemas.microsoft.com/office/drawing/2014/main" id="{B69446F1-AE83-462B-BE27-9EF5E2C63E90}"/>
                </a:ext>
              </a:extLst>
            </p:cNvPr>
            <p:cNvSpPr/>
            <p:nvPr/>
          </p:nvSpPr>
          <p:spPr>
            <a:xfrm rot="5400000">
              <a:off x="3392683" y="3336798"/>
              <a:ext cx="197774" cy="2838187"/>
            </a:xfrm>
            <a:prstGeom prst="rightBracket">
              <a:avLst>
                <a:gd name="adj" fmla="val 81218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EACAC95-DD8B-46E1-B51B-98E578024C02}"/>
                </a:ext>
              </a:extLst>
            </p:cNvPr>
            <p:cNvSpPr/>
            <p:nvPr/>
          </p:nvSpPr>
          <p:spPr>
            <a:xfrm>
              <a:off x="4324812" y="4634472"/>
              <a:ext cx="846666" cy="638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DABC3A-0799-489B-8C9D-046A48E58367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4238625" y="4854778"/>
              <a:ext cx="1171778" cy="2972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D91B4875-5140-4482-93D7-9B6DF32835A8}"/>
                </a:ext>
              </a:extLst>
            </p:cNvPr>
            <p:cNvSpPr/>
            <p:nvPr/>
          </p:nvSpPr>
          <p:spPr>
            <a:xfrm>
              <a:off x="9694180" y="3760142"/>
              <a:ext cx="1683267" cy="473896"/>
            </a:xfrm>
            <a:prstGeom prst="roundRect">
              <a:avLst>
                <a:gd name="adj" fmla="val 33973"/>
              </a:avLst>
            </a:prstGeom>
            <a:solidFill>
              <a:srgbClr val="FFF2CD"/>
            </a:solidFill>
            <a:ln w="28575">
              <a:solidFill>
                <a:srgbClr val="ADA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Module (25)</a:t>
              </a:r>
              <a:endParaRPr lang="zh-CN" altLang="en-US" sz="12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97848BEF-5938-4B34-B215-D7797229A8DE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76" y="1680582"/>
              <a:ext cx="0" cy="618660"/>
            </a:xfrm>
            <a:prstGeom prst="straightConnector1">
              <a:avLst/>
            </a:prstGeom>
            <a:ln w="28575">
              <a:solidFill>
                <a:srgbClr val="2D81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FA23A0E0-0614-4A14-A1E8-D03A3043CE02}"/>
                </a:ext>
              </a:extLst>
            </p:cNvPr>
            <p:cNvCxnSpPr>
              <a:cxnSpLocks/>
              <a:stCxn id="146" idx="1"/>
              <a:endCxn id="6" idx="3"/>
            </p:cNvCxnSpPr>
            <p:nvPr/>
          </p:nvCxnSpPr>
          <p:spPr>
            <a:xfrm flipH="1" flipV="1">
              <a:off x="9303342" y="4858546"/>
              <a:ext cx="340067" cy="6039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B298201-F632-4FFD-BDE4-CBA25C85FDFE}"/>
                </a:ext>
              </a:extLst>
            </p:cNvPr>
            <p:cNvSpPr/>
            <p:nvPr/>
          </p:nvSpPr>
          <p:spPr>
            <a:xfrm>
              <a:off x="9643409" y="4634472"/>
              <a:ext cx="1784811" cy="460226"/>
            </a:xfrm>
            <a:prstGeom prst="roundRect">
              <a:avLst>
                <a:gd name="adj" fmla="val 33973"/>
              </a:avLst>
            </a:prstGeom>
            <a:solidFill>
              <a:srgbClr val="DAF0F8"/>
            </a:solidFill>
            <a:ln w="28575">
              <a:solidFill>
                <a:srgbClr val="2D81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Lucida Handwriting" panose="03010101010101010101" pitchFamily="66" charset="0"/>
                </a:rPr>
                <a:t>Maximum Energy</a:t>
              </a:r>
              <a:endParaRPr lang="zh-CN" altLang="en-US" sz="1100" dirty="0">
                <a:solidFill>
                  <a:schemeClr val="tx1"/>
                </a:solidFill>
                <a:latin typeface="Lucida Handwriting" panose="03010101010101010101" pitchFamily="66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E4336C2F-D291-45D3-B1CC-0BCD824B51ED}"/>
                </a:ext>
              </a:extLst>
            </p:cNvPr>
            <p:cNvCxnSpPr>
              <a:cxnSpLocks/>
              <a:stCxn id="140" idx="2"/>
              <a:endCxn id="146" idx="0"/>
            </p:cNvCxnSpPr>
            <p:nvPr/>
          </p:nvCxnSpPr>
          <p:spPr>
            <a:xfrm>
              <a:off x="10535814" y="4234038"/>
              <a:ext cx="1" cy="400434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0D47D97F-5D19-4D33-A231-200667E1A419}"/>
                </a:ext>
              </a:extLst>
            </p:cNvPr>
            <p:cNvCxnSpPr>
              <a:cxnSpLocks/>
              <a:stCxn id="140" idx="3"/>
            </p:cNvCxnSpPr>
            <p:nvPr/>
          </p:nvCxnSpPr>
          <p:spPr>
            <a:xfrm>
              <a:off x="11377447" y="3997090"/>
              <a:ext cx="50773" cy="0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右中括号 163">
              <a:extLst>
                <a:ext uri="{FF2B5EF4-FFF2-40B4-BE49-F238E27FC236}">
                  <a16:creationId xmlns:a16="http://schemas.microsoft.com/office/drawing/2014/main" id="{AA3BDE15-D169-4D5C-BB49-154D9DB1FF61}"/>
                </a:ext>
              </a:extLst>
            </p:cNvPr>
            <p:cNvSpPr/>
            <p:nvPr/>
          </p:nvSpPr>
          <p:spPr>
            <a:xfrm>
              <a:off x="11446582" y="1963480"/>
              <a:ext cx="187743" cy="2033610"/>
            </a:xfrm>
            <a:prstGeom prst="rightBracket">
              <a:avLst>
                <a:gd name="adj" fmla="val 81218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右中括号 167">
              <a:extLst>
                <a:ext uri="{FF2B5EF4-FFF2-40B4-BE49-F238E27FC236}">
                  <a16:creationId xmlns:a16="http://schemas.microsoft.com/office/drawing/2014/main" id="{020A1D8C-7E27-47B9-BC44-A202B78D3508}"/>
                </a:ext>
              </a:extLst>
            </p:cNvPr>
            <p:cNvSpPr/>
            <p:nvPr/>
          </p:nvSpPr>
          <p:spPr>
            <a:xfrm rot="16200000">
              <a:off x="4625703" y="-271070"/>
              <a:ext cx="322191" cy="4792047"/>
            </a:xfrm>
            <a:prstGeom prst="rightBracket">
              <a:avLst>
                <a:gd name="adj" fmla="val 32362"/>
              </a:avLst>
            </a:prstGeom>
            <a:ln w="28575">
              <a:solidFill>
                <a:srgbClr val="2D81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589666C-B400-4867-A3D4-343285A8D69F}"/>
                </a:ext>
              </a:extLst>
            </p:cNvPr>
            <p:cNvSpPr/>
            <p:nvPr/>
          </p:nvSpPr>
          <p:spPr>
            <a:xfrm>
              <a:off x="5986425" y="1715862"/>
              <a:ext cx="1393180" cy="796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17AA5EEC-9070-4593-A4EC-2985851AA3CC}"/>
                </a:ext>
              </a:extLst>
            </p:cNvPr>
            <p:cNvCxnSpPr>
              <a:cxnSpLocks/>
              <a:endCxn id="164" idx="0"/>
            </p:cNvCxnSpPr>
            <p:nvPr/>
          </p:nvCxnSpPr>
          <p:spPr>
            <a:xfrm>
              <a:off x="3584575" y="1963480"/>
              <a:ext cx="7862007" cy="0"/>
            </a:xfrm>
            <a:prstGeom prst="straightConnector1">
              <a:avLst/>
            </a:prstGeom>
            <a:ln w="28575">
              <a:solidFill>
                <a:srgbClr val="2D81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4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E412E35-390C-4A6D-A5BF-4630590A6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09397"/>
            <a:ext cx="12192000" cy="46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Lucida Handwriting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19</cp:revision>
  <dcterms:created xsi:type="dcterms:W3CDTF">2023-02-19T12:05:43Z</dcterms:created>
  <dcterms:modified xsi:type="dcterms:W3CDTF">2023-02-19T13:27:09Z</dcterms:modified>
</cp:coreProperties>
</file>