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1362\Desktop\yit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Non-drought conditions(600mm)</c:v>
                </c:pt>
              </c:strCache>
            </c:strRef>
          </c:tx>
          <c:spPr>
            <a:solidFill>
              <a:srgbClr val="50CC6E">
                <a:alpha val="89020"/>
              </a:srgbClr>
            </a:solidFill>
            <a:ln w="9525" cap="flat" cmpd="sng" algn="ctr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Temperature</c:v>
                </c:pt>
                <c:pt idx="1">
                  <c:v>Air Humidity</c:v>
                </c:pt>
                <c:pt idx="2">
                  <c:v>VPD</c:v>
                </c:pt>
                <c:pt idx="3">
                  <c:v>Solar Radiation</c:v>
                </c:pt>
                <c:pt idx="4">
                  <c:v>Soil Humidity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0.78</c:v>
                </c:pt>
                <c:pt idx="1">
                  <c:v>0.88</c:v>
                </c:pt>
                <c:pt idx="2">
                  <c:v>0.82</c:v>
                </c:pt>
                <c:pt idx="3">
                  <c:v>0.74</c:v>
                </c:pt>
                <c:pt idx="4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A-4FF7-921F-FA602E24B6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Drought conditions(100mm)</c:v>
                </c:pt>
              </c:strCache>
            </c:strRef>
          </c:tx>
          <c:spPr>
            <a:solidFill>
              <a:srgbClr val="C7D53F">
                <a:alpha val="85098"/>
              </a:srgbClr>
            </a:solidFill>
            <a:ln w="9525" cap="flat" cmpd="sng" algn="ctr">
              <a:noFill/>
              <a:round/>
            </a:ln>
            <a:effectLst>
              <a:outerShdw blurRad="40000" dist="20000" dir="5400000" sx="83000" sy="83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Temperature</c:v>
                </c:pt>
                <c:pt idx="1">
                  <c:v>Air Humidity</c:v>
                </c:pt>
                <c:pt idx="2">
                  <c:v>VPD</c:v>
                </c:pt>
                <c:pt idx="3">
                  <c:v>Solar Radiation</c:v>
                </c:pt>
                <c:pt idx="4">
                  <c:v>Soil Humidity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0.63</c:v>
                </c:pt>
                <c:pt idx="1">
                  <c:v>0.44</c:v>
                </c:pt>
                <c:pt idx="2">
                  <c:v>0.43</c:v>
                </c:pt>
                <c:pt idx="3">
                  <c:v>0.86</c:v>
                </c:pt>
                <c:pt idx="4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A-4FF7-921F-FA602E24B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520031"/>
        <c:axId val="630520863"/>
      </c:radarChart>
      <c:catAx>
        <c:axId val="630520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30520863"/>
        <c:crosses val="autoZero"/>
        <c:auto val="1"/>
        <c:lblAlgn val="ctr"/>
        <c:lblOffset val="100"/>
        <c:noMultiLvlLbl val="0"/>
      </c:catAx>
      <c:valAx>
        <c:axId val="630520863"/>
        <c:scaling>
          <c:orientation val="minMax"/>
        </c:scaling>
        <c:delete val="1"/>
        <c:axPos val="l"/>
        <c:majorGridlines>
          <c:spPr>
            <a:ln w="19050" cap="rnd" cmpd="dbl" algn="ctr">
              <a:solidFill>
                <a:schemeClr val="bg1">
                  <a:lumMod val="50000"/>
                  <a:alpha val="84000"/>
                </a:schemeClr>
              </a:solidFill>
              <a:prstDash val="solid"/>
              <a:bevel/>
            </a:ln>
            <a:effectLst>
              <a:glow>
                <a:schemeClr val="accent6">
                  <a:lumMod val="40000"/>
                  <a:lumOff val="60000"/>
                  <a:alpha val="40000"/>
                </a:schemeClr>
              </a:glow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c:spPr>
        </c:majorGridlines>
        <c:numFmt formatCode="General" sourceLinked="1"/>
        <c:majorTickMark val="out"/>
        <c:minorTickMark val="none"/>
        <c:tickLblPos val="nextTo"/>
        <c:crossAx val="63052003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>
          <a:outerShdw blurRad="215900" dist="50800" dir="5400000" sx="103000" sy="103000" algn="ctr" rotWithShape="0">
            <a:srgbClr val="000000">
              <a:alpha val="29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BA27-FC03-4314-A192-BB59A6BF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FB730-2B3A-4D9A-A68D-08DCEF50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3CF2-3D12-488A-AE73-001D1299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2126C-93C1-48D0-9EFD-66AD7A3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B1940-4D0A-4C1C-82A0-44F98C42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1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92D7D-398B-4DAF-8462-29058087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B80AA-AA73-463A-81AB-46AEBB5F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55873-5B7E-45D0-9061-D1993598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F1B1-3B97-488B-87BF-F2B004A7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905C-1683-4AA8-8FC9-958755AB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2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9AD1A7-BDB4-4C6D-9773-6F08593EE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85B4B-C19A-42C2-9A96-6D16A74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BFA19-D249-4912-AEBE-BCCF672D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6DE97-CA67-4157-A76E-5A0C8902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3B0E1-C39E-47E3-85C7-4CAECB8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B69F6-E0F1-4955-808D-3D556FE1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ABD53-19F2-48A8-A95D-E5091844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22150-9B06-4330-8CFC-45D69F3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7301C-0FA3-42EB-A4A3-C5A04A3F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C65B-5DDB-4E35-A698-F51A541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C095-5AE3-42C1-8652-BE8BDE7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410FC-AB9F-459D-9C08-89360F0D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F41B-1773-48ED-A26C-AA4EE246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798CA-E7D1-4BD4-AB59-75427EE4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6637C-8034-4628-9245-8AB638BC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B9921-5D79-4F9D-8EA2-8593DE43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FDDDF-2D18-485A-B48F-18D6DDE3D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03FEA-BC6A-4B48-9500-6AA6E107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3D0FB-FE98-4B4A-B55B-ECDA908D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FCDEE-8662-452A-A9FD-F66DCABE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9DA1-A707-42D8-B7F3-460F1AE3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4212F-E1D7-424E-8C1A-DC21DA5F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A6C1D-6766-4545-BC43-26239CFE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C04A9-C920-4203-B54E-7BAC3652A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4226D-C924-4AF9-9FEF-55D8C95D9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77213-3EEE-45EF-B7B5-C4261FD2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C57B76-F699-4D45-98C6-BC55B665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AA228-D3F3-445F-8BA2-66222B43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2C68A-750E-478A-BF45-3310800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5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879D-96A5-4140-9D6F-C162156F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BD2F8-5113-446A-9D48-AF6BD64E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68778-3DBE-4F22-A93B-8E6B2944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DE1034-5C59-4E0E-B305-AB3A2AC0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CBE45-0C8C-441B-8C34-3F95365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E27B4-4F19-4DAC-8653-A0698FA8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C27B8-EBC1-4F6C-B131-24CEB7F3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5E34F-6192-4279-80CC-1E0F86AB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79F4A-A289-460F-9E93-4D24A5DD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2D2A-4B1D-4FED-BA98-C632AEF0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D0DF8-FF11-4313-B77D-0BB7894D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331D6-EE09-4497-B307-CF9E9EF5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0D48F-E1E5-42DE-8197-C9A9C5B7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F45B5-DE0D-4550-B5B8-E1370D72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306D3-064F-4993-A603-7AD5F4D66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DD336-952F-4E98-9992-A57497C9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69567-A5CF-46D6-9AE4-595981B8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67EED-1C01-4D28-B58B-C20893EE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FA957-537C-462C-BC8F-A16DE83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618DC-02F9-409B-A46D-954A97DE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28120-48FC-4862-840C-25C88C84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BC7BB-4E93-4795-8E19-33F86E27E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138C-BB57-4A2C-8DF0-F74FCD95888E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D5596-743F-422D-8C35-05067697F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D949B-5CB9-49A1-8F1A-0B84F176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6C8B-5620-40AE-862F-43207D9DE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5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75FB4C2-70E7-435A-B150-5B5F6432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104" y="0"/>
            <a:ext cx="965579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FBDBEB-B336-47CE-B4A2-6B9C398D33D0}"/>
              </a:ext>
            </a:extLst>
          </p:cNvPr>
          <p:cNvSpPr txBox="1"/>
          <p:nvPr/>
        </p:nvSpPr>
        <p:spPr>
          <a:xfrm>
            <a:off x="5326063" y="2374900"/>
            <a:ext cx="289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Atmospheric pollution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9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D940C10-34A4-4A85-8C73-6FF48554301F}"/>
              </a:ext>
            </a:extLst>
          </p:cNvPr>
          <p:cNvGraphicFramePr>
            <a:graphicFrameLocks/>
          </p:cNvGraphicFramePr>
          <p:nvPr/>
        </p:nvGraphicFramePr>
        <p:xfrm>
          <a:off x="3349844" y="2043386"/>
          <a:ext cx="5492312" cy="2771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7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7</cp:revision>
  <dcterms:created xsi:type="dcterms:W3CDTF">2023-02-19T08:54:37Z</dcterms:created>
  <dcterms:modified xsi:type="dcterms:W3CDTF">2023-02-19T10:45:20Z</dcterms:modified>
</cp:coreProperties>
</file>