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8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3F498-849A-429A-A4E2-A8EFE5F28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B322DA-4E4F-441B-B9F2-AE8CD8001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AA11F-A150-4CA4-ADA8-039C0F63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DC4-1F81-4E48-B788-723EFC412192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C00C3-A7FF-487C-920A-E3876471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A642D-61CA-4567-B186-E441DEE2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362-AE1F-49E5-A831-CA11B5450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1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40794-E3F9-4E6E-94C1-6D495480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39054-879D-4CE4-B79D-22340E37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7A281-0E25-4623-AEF0-34BBFEBF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DC4-1F81-4E48-B788-723EFC412192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10BB0-E0EB-4CFD-9F08-977391DE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5300B-3C4C-4F20-94AA-4D34A556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362-AE1F-49E5-A831-CA11B5450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7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8CFCDB-A784-4A13-8D04-DAF832EDD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A4979-C5D1-49EB-AB15-945DC2CE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CC7A7-CCAB-4BFE-AE54-CAB7B9F4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DC4-1F81-4E48-B788-723EFC412192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9D6B9-580F-4C35-9AE1-B2827E53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C2FBE-ECA9-4159-987A-E9484FB2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362-AE1F-49E5-A831-CA11B5450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3C475-AF44-4CA6-B457-125AC432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C4572-48EA-48E7-ADC8-F008A8EE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7E300-3D40-455D-9E5A-0269BCD4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DC4-1F81-4E48-B788-723EFC412192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35932-DE6B-4F49-85E2-35A90EF9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87B31-5669-4D80-9E26-E5A1ECFA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362-AE1F-49E5-A831-CA11B5450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DF462-07D9-4BA2-9AB3-869D1C7A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C6890-1A82-48AA-A556-84600CFF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96993-1258-4B36-AFEE-D6E9CE53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DC4-1F81-4E48-B788-723EFC412192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38C2B-2CF5-4577-AD9E-A3BB2E15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3BE91-EA93-4D44-8AEB-6F8B5C8C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362-AE1F-49E5-A831-CA11B5450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30CA-262D-4554-A34B-254C4887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C7D36-C066-4E8F-A4F4-C701AF7DD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186687-B84C-4D37-8D98-D66772C3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2FA68B-569F-4C04-9074-5870BB69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DC4-1F81-4E48-B788-723EFC412192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DCD91-24B8-44F5-B021-7610ED1A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4E7C2-F0C8-4AB6-8863-F647CCAF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362-AE1F-49E5-A831-CA11B5450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4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DF825-201B-4385-9219-94F796FB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A2A762-D457-4775-9F9A-0E000BE7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74F0E8-C60D-4DEF-BA4D-46B208FA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1CE09-E911-4D43-A4CA-557983A11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1326E-4279-4CAB-AC2A-9F77A4B95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9DC971-3656-4EC9-8C38-839E3C17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DC4-1F81-4E48-B788-723EFC412192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252F0F-FC6A-444F-A284-A7E48A31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9B1E12-F0DA-42FE-BE2E-7699D317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362-AE1F-49E5-A831-CA11B5450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8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F1D4E-4BA1-4C48-BA46-F433BBA5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4ACD53-6B98-4524-B240-A1522AA0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DC4-1F81-4E48-B788-723EFC412192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6748B8-98C8-4FA6-ABFD-9D80AACC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AE4498-1119-4219-9079-6B390BFF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362-AE1F-49E5-A831-CA11B5450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4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F19339-33C5-4F5A-A92E-B6D09F8F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DC4-1F81-4E48-B788-723EFC412192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A53B37-9607-4E8F-8B32-980A6682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0C35E1-F7A4-49A4-989A-693DABB5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362-AE1F-49E5-A831-CA11B5450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8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D527-227A-46AE-A21B-CD4815E8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48396-1284-46E0-8097-C68456F0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ABF1C-8AAB-4C47-BB58-F75AD9260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A5FAD-B365-47A4-AD28-1D42861A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DC4-1F81-4E48-B788-723EFC412192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B8480-2AEF-4B9B-8372-24E67556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B5D1B-5DF3-4284-941F-A25452F6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362-AE1F-49E5-A831-CA11B5450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9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90CE5-80E7-48D6-91FF-E9C5A53D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BC6772-BE51-45C0-8926-DE23ED376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66046-91F3-414D-9DFC-51771B255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DBDAA-DB2A-47EA-89DD-57C7E053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6DC4-1F81-4E48-B788-723EFC412192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E5391-DC41-4BD7-A053-D708002E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B34C7-8889-48F8-8143-F0DF568E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362-AE1F-49E5-A831-CA11B5450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5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63131A-2018-4B3C-A51D-5EC2CE8C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889E3-C706-48CB-AF6A-E73DCC4BF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84AA3-04B3-4992-825F-7E849305A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6DC4-1F81-4E48-B788-723EFC412192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DADC5-105B-41B1-AEBE-EBF7EE134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CAFB3-A8B1-4493-92F9-85AF74DE9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4362-AE1F-49E5-A831-CA11B5450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1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6D4D22-B923-4B8A-8413-32636D702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5"/>
          <a:stretch/>
        </p:blipFill>
        <p:spPr>
          <a:xfrm>
            <a:off x="2079135" y="539160"/>
            <a:ext cx="7355188" cy="56457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448205-4257-4FB9-B6CC-C5A4B794A980}"/>
              </a:ext>
            </a:extLst>
          </p:cNvPr>
          <p:cNvSpPr txBox="1"/>
          <p:nvPr/>
        </p:nvSpPr>
        <p:spPr>
          <a:xfrm>
            <a:off x="4787900" y="6000234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number of  species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E688F2-CB50-4979-A673-F2F0EBE0D94C}"/>
              </a:ext>
            </a:extLst>
          </p:cNvPr>
          <p:cNvSpPr txBox="1"/>
          <p:nvPr/>
        </p:nvSpPr>
        <p:spPr>
          <a:xfrm rot="10800000">
            <a:off x="1848302" y="1789814"/>
            <a:ext cx="461665" cy="2698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Drought Resistance \mm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EE1FF-0198-49B2-BEB5-04430AD61B58}"/>
              </a:ext>
            </a:extLst>
          </p:cNvPr>
          <p:cNvSpPr/>
          <p:nvPr/>
        </p:nvSpPr>
        <p:spPr>
          <a:xfrm>
            <a:off x="3076575" y="1412875"/>
            <a:ext cx="4229099" cy="625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Mutations arising from </a:t>
            </a:r>
            <a:r>
              <a:rPr lang="en-US" altLang="zh-CN" b="1" dirty="0" err="1">
                <a:solidFill>
                  <a:srgbClr val="00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altLang="zh-CN" b="1" dirty="0">
                <a:solidFill>
                  <a:srgbClr val="00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b="1" dirty="0">
                <a:solidFill>
                  <a:srgbClr val="00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reaching an integer</a:t>
            </a:r>
            <a:endParaRPr lang="zh-CN" altLang="en-US" b="1" dirty="0">
              <a:solidFill>
                <a:srgbClr val="0000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小说</dc:creator>
  <cp:lastModifiedBy>小 小说</cp:lastModifiedBy>
  <cp:revision>4</cp:revision>
  <dcterms:created xsi:type="dcterms:W3CDTF">2023-02-20T07:10:13Z</dcterms:created>
  <dcterms:modified xsi:type="dcterms:W3CDTF">2023-02-20T07:53:21Z</dcterms:modified>
</cp:coreProperties>
</file>