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A63E-4537-46B1-8FDB-306C9133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E4C6D-EC7E-4AEB-B9EA-7AE7CF67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0CC2C-E791-4C6B-A1DB-EB2B3493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9832B-3346-4BE5-9EB2-D0721379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AB3CC-44A5-4FFC-A7A4-56CC98F4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1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68F6-473A-469E-995D-05CC33B6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ECE64-B336-4975-B7D5-99923C896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1E5C5-68BB-4C23-8911-D0AAF286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C1C11-D1D9-4E33-9217-62CD395D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E0AD1-BCBA-4D85-81C7-70DDDC8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BC0CDA-9023-4DCE-AD09-7630D0F74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719F1-D08A-49DC-823B-D4218589F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4F281-CABA-4790-8BFD-D0B0FE4B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C21DC-037C-42A0-ADA8-79D61ADC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62BF8-9DDA-4C66-8AED-AE57425D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3E483-F208-4E03-9915-19118D34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E413D-5A00-4584-A768-E9AB1C0E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8872D-C853-4303-B591-319C9017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8574B-6860-4C63-9DDA-3325E82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2CB4A-5683-4745-BBDB-C2B00C6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5FDD9-AC71-4CFC-A2E5-0D4FCF0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054F3-609B-4450-9AD0-0ECC028E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D45D7-7540-4D6E-8DE5-EB2F9D5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6C7A-5EA5-49DD-9279-82B3EDD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64F2C-ACFA-4611-B35A-00093DC5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3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DF979-6DF8-4EF5-AF31-8B882D9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13C31-B926-4A24-AEDF-26777E23D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0AE0-8FB8-4001-A2BA-95915D28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8A45B-40BB-4210-A109-E9AE95F6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71489-BBD1-45AC-B325-840CB41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82FF6-4B2A-4685-BEA4-D8FAF7F6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2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D671-FD96-45DE-B280-77D633D6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46DA6-5934-4376-B651-A193EE220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130CA-922A-4D31-B1C8-C4B0F3C7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595D6-2619-471D-B0BB-4E3A71EC0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44E58-3F9D-4F47-B157-41A6EBDC0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06767-1643-48EA-AA81-167AA5AF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159D4A-EA03-462D-9C07-D353FA8A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3B6CAE-7CD6-4C99-84F9-4C54821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8E8D7-EB1A-4A0D-9228-ABA1E3E2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67748-3070-4DC0-AD40-B640A833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AFC93-AC75-4E14-9F7D-35AA9957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4639C-CE32-4BE8-847E-5DAA11FD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5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E671B8-2BFD-41CB-A660-E78326A8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7CC57-842D-48D1-8DA6-575096FD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FE21D-6960-4707-B429-75833E25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35B9D-A66B-4B8A-8773-A0EA541D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5FDEF-5B28-4B0A-9AD1-38FDBDF6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A0AD9-3DE2-44AB-8669-6679161E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BF2E1-E6DF-4F7E-A1D5-2423A289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08AE2-8E5D-45FB-9A49-97042878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9B56-4A7D-4216-A61F-8CAA045A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1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EC60-692E-40B5-9CED-454D3728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B163A-3746-4EE7-BA28-904F87EB9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B45C4-3AE4-4707-B775-40357FED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F654E-C976-4657-8396-67BBFD4F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840CC-B2F9-48A6-ADA6-93A3EF3A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B85B1-9249-4CE4-8FBA-821C5F07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9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2A1AB6-A1C9-4209-B9FC-19AFBCAA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77039-4AB2-4FBF-AC36-FCFB6827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766B8-0844-4ACD-B47E-B7F1A6685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1F0B-F2A3-4000-B1F8-5708648388D0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E9D2-AD85-4A58-8DC8-69A379CC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0660-F4CC-4AAE-9A04-5B8A21C94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51F-C77F-455C-A388-723A90CCF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4DA2111F-B318-45BE-8593-64770C25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1</cp:revision>
  <dcterms:created xsi:type="dcterms:W3CDTF">2023-02-20T15:34:12Z</dcterms:created>
  <dcterms:modified xsi:type="dcterms:W3CDTF">2023-02-20T15:39:25Z</dcterms:modified>
</cp:coreProperties>
</file>